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69" r:id="rId4"/>
    <p:sldId id="258" r:id="rId5"/>
    <p:sldId id="281" r:id="rId6"/>
    <p:sldId id="272" r:id="rId7"/>
    <p:sldId id="259" r:id="rId8"/>
    <p:sldId id="260" r:id="rId9"/>
    <p:sldId id="270" r:id="rId10"/>
    <p:sldId id="261" r:id="rId11"/>
    <p:sldId id="262" r:id="rId12"/>
    <p:sldId id="263" r:id="rId13"/>
    <p:sldId id="273" r:id="rId14"/>
    <p:sldId id="274" r:id="rId15"/>
    <p:sldId id="275" r:id="rId16"/>
    <p:sldId id="276" r:id="rId17"/>
    <p:sldId id="264" r:id="rId18"/>
    <p:sldId id="277" r:id="rId19"/>
    <p:sldId id="278" r:id="rId20"/>
    <p:sldId id="279" r:id="rId21"/>
    <p:sldId id="280" r:id="rId22"/>
    <p:sldId id="282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6E06E7-CBFD-44B7-901A-9C4D32DF2ADC}">
  <a:tblStyle styleId="{926E06E7-CBFD-44B7-901A-9C4D32DF2A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8" autoAdjust="0"/>
    <p:restoredTop sz="97312" autoAdjust="0"/>
  </p:normalViewPr>
  <p:slideViewPr>
    <p:cSldViewPr>
      <p:cViewPr>
        <p:scale>
          <a:sx n="87" d="100"/>
          <a:sy n="87" d="100"/>
        </p:scale>
        <p:origin x="-858" y="-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Number of Authors over the years - 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84</c:v>
                </c:pt>
                <c:pt idx="6">
                  <c:v>189</c:v>
                </c:pt>
                <c:pt idx="7">
                  <c:v>108</c:v>
                </c:pt>
                <c:pt idx="8">
                  <c:v>193</c:v>
                </c:pt>
                <c:pt idx="9">
                  <c:v>209</c:v>
                </c:pt>
                <c:pt idx="10">
                  <c:v>243</c:v>
                </c:pt>
                <c:pt idx="11">
                  <c:v>284</c:v>
                </c:pt>
                <c:pt idx="12">
                  <c:v>354</c:v>
                </c:pt>
                <c:pt idx="13">
                  <c:v>381</c:v>
                </c:pt>
                <c:pt idx="14">
                  <c:v>528</c:v>
                </c:pt>
                <c:pt idx="15">
                  <c:v>497</c:v>
                </c:pt>
                <c:pt idx="16">
                  <c:v>468</c:v>
                </c:pt>
                <c:pt idx="17">
                  <c:v>711</c:v>
                </c:pt>
                <c:pt idx="18">
                  <c:v>698</c:v>
                </c:pt>
                <c:pt idx="19">
                  <c:v>920</c:v>
                </c:pt>
                <c:pt idx="20">
                  <c:v>883</c:v>
                </c:pt>
                <c:pt idx="21">
                  <c:v>1033</c:v>
                </c:pt>
                <c:pt idx="22">
                  <c:v>1170</c:v>
                </c:pt>
                <c:pt idx="23">
                  <c:v>1301</c:v>
                </c:pt>
                <c:pt idx="24">
                  <c:v>1638</c:v>
                </c:pt>
                <c:pt idx="25">
                  <c:v>1775</c:v>
                </c:pt>
                <c:pt idx="26">
                  <c:v>2069</c:v>
                </c:pt>
                <c:pt idx="27">
                  <c:v>1820</c:v>
                </c:pt>
                <c:pt idx="28">
                  <c:v>2321</c:v>
                </c:pt>
                <c:pt idx="29">
                  <c:v>2454</c:v>
                </c:pt>
                <c:pt idx="30">
                  <c:v>2993</c:v>
                </c:pt>
                <c:pt idx="31">
                  <c:v>3488</c:v>
                </c:pt>
                <c:pt idx="32">
                  <c:v>3649</c:v>
                </c:pt>
                <c:pt idx="33">
                  <c:v>4052</c:v>
                </c:pt>
                <c:pt idx="34">
                  <c:v>4586</c:v>
                </c:pt>
                <c:pt idx="35">
                  <c:v>5095</c:v>
                </c:pt>
                <c:pt idx="36">
                  <c:v>5534</c:v>
                </c:pt>
                <c:pt idx="37">
                  <c:v>5736</c:v>
                </c:pt>
                <c:pt idx="38">
                  <c:v>6461</c:v>
                </c:pt>
                <c:pt idx="39">
                  <c:v>6100</c:v>
                </c:pt>
                <c:pt idx="40">
                  <c:v>7356</c:v>
                </c:pt>
                <c:pt idx="41">
                  <c:v>6833</c:v>
                </c:pt>
                <c:pt idx="42">
                  <c:v>7501</c:v>
                </c:pt>
                <c:pt idx="43">
                  <c:v>8091</c:v>
                </c:pt>
                <c:pt idx="44">
                  <c:v>8422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61</c:v>
                </c:pt>
                <c:pt idx="6">
                  <c:v>173</c:v>
                </c:pt>
                <c:pt idx="7">
                  <c:v>68</c:v>
                </c:pt>
                <c:pt idx="8">
                  <c:v>175</c:v>
                </c:pt>
                <c:pt idx="9">
                  <c:v>186</c:v>
                </c:pt>
                <c:pt idx="10">
                  <c:v>139</c:v>
                </c:pt>
                <c:pt idx="11">
                  <c:v>204</c:v>
                </c:pt>
                <c:pt idx="12">
                  <c:v>154</c:v>
                </c:pt>
                <c:pt idx="13">
                  <c:v>213</c:v>
                </c:pt>
                <c:pt idx="14">
                  <c:v>271</c:v>
                </c:pt>
                <c:pt idx="15">
                  <c:v>393</c:v>
                </c:pt>
                <c:pt idx="16">
                  <c:v>198</c:v>
                </c:pt>
                <c:pt idx="17">
                  <c:v>402</c:v>
                </c:pt>
                <c:pt idx="18">
                  <c:v>395</c:v>
                </c:pt>
                <c:pt idx="19">
                  <c:v>431</c:v>
                </c:pt>
                <c:pt idx="20">
                  <c:v>402</c:v>
                </c:pt>
                <c:pt idx="21">
                  <c:v>405</c:v>
                </c:pt>
                <c:pt idx="22">
                  <c:v>472</c:v>
                </c:pt>
                <c:pt idx="23">
                  <c:v>461</c:v>
                </c:pt>
                <c:pt idx="24">
                  <c:v>589</c:v>
                </c:pt>
                <c:pt idx="25">
                  <c:v>592</c:v>
                </c:pt>
                <c:pt idx="26">
                  <c:v>656</c:v>
                </c:pt>
                <c:pt idx="27">
                  <c:v>638</c:v>
                </c:pt>
                <c:pt idx="28">
                  <c:v>648</c:v>
                </c:pt>
                <c:pt idx="29">
                  <c:v>720</c:v>
                </c:pt>
                <c:pt idx="30">
                  <c:v>766</c:v>
                </c:pt>
                <c:pt idx="31">
                  <c:v>912</c:v>
                </c:pt>
                <c:pt idx="32">
                  <c:v>1087</c:v>
                </c:pt>
                <c:pt idx="33">
                  <c:v>1239</c:v>
                </c:pt>
                <c:pt idx="34">
                  <c:v>1393</c:v>
                </c:pt>
                <c:pt idx="35">
                  <c:v>1512</c:v>
                </c:pt>
                <c:pt idx="36">
                  <c:v>2057</c:v>
                </c:pt>
                <c:pt idx="37">
                  <c:v>2363</c:v>
                </c:pt>
                <c:pt idx="38">
                  <c:v>2211</c:v>
                </c:pt>
                <c:pt idx="39">
                  <c:v>2193</c:v>
                </c:pt>
                <c:pt idx="40">
                  <c:v>2007</c:v>
                </c:pt>
                <c:pt idx="41">
                  <c:v>2286</c:v>
                </c:pt>
                <c:pt idx="42">
                  <c:v>2171</c:v>
                </c:pt>
                <c:pt idx="43">
                  <c:v>2155</c:v>
                </c:pt>
                <c:pt idx="44">
                  <c:v>2364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Sheet1!$D$2:$D$47</c:f>
              <c:numCache>
                <c:formatCode>General</c:formatCode>
                <c:ptCount val="46"/>
                <c:pt idx="12">
                  <c:v>96</c:v>
                </c:pt>
                <c:pt idx="13">
                  <c:v>0</c:v>
                </c:pt>
                <c:pt idx="14">
                  <c:v>89</c:v>
                </c:pt>
                <c:pt idx="15">
                  <c:v>0</c:v>
                </c:pt>
                <c:pt idx="16">
                  <c:v>95</c:v>
                </c:pt>
                <c:pt idx="17">
                  <c:v>126</c:v>
                </c:pt>
                <c:pt idx="18">
                  <c:v>23</c:v>
                </c:pt>
                <c:pt idx="19">
                  <c:v>236</c:v>
                </c:pt>
                <c:pt idx="20">
                  <c:v>300</c:v>
                </c:pt>
                <c:pt idx="21">
                  <c:v>388</c:v>
                </c:pt>
                <c:pt idx="22">
                  <c:v>444</c:v>
                </c:pt>
                <c:pt idx="23">
                  <c:v>454</c:v>
                </c:pt>
                <c:pt idx="24">
                  <c:v>678</c:v>
                </c:pt>
                <c:pt idx="25">
                  <c:v>588</c:v>
                </c:pt>
                <c:pt idx="26">
                  <c:v>659</c:v>
                </c:pt>
                <c:pt idx="27">
                  <c:v>531</c:v>
                </c:pt>
                <c:pt idx="28">
                  <c:v>988</c:v>
                </c:pt>
                <c:pt idx="29">
                  <c:v>936</c:v>
                </c:pt>
                <c:pt idx="30">
                  <c:v>1206</c:v>
                </c:pt>
                <c:pt idx="31">
                  <c:v>1292</c:v>
                </c:pt>
                <c:pt idx="32">
                  <c:v>1422</c:v>
                </c:pt>
                <c:pt idx="33">
                  <c:v>1593</c:v>
                </c:pt>
                <c:pt idx="34">
                  <c:v>1778</c:v>
                </c:pt>
                <c:pt idx="35">
                  <c:v>2133</c:v>
                </c:pt>
                <c:pt idx="36">
                  <c:v>2198</c:v>
                </c:pt>
                <c:pt idx="37">
                  <c:v>2096</c:v>
                </c:pt>
                <c:pt idx="38">
                  <c:v>2601</c:v>
                </c:pt>
                <c:pt idx="39">
                  <c:v>2641</c:v>
                </c:pt>
                <c:pt idx="40">
                  <c:v>3473</c:v>
                </c:pt>
                <c:pt idx="41">
                  <c:v>3290</c:v>
                </c:pt>
                <c:pt idx="42">
                  <c:v>3591</c:v>
                </c:pt>
                <c:pt idx="43">
                  <c:v>3884</c:v>
                </c:pt>
                <c:pt idx="44">
                  <c:v>3953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Sheet1!$E$2:$E$47</c:f>
              <c:numCache>
                <c:formatCode>General</c:formatCode>
                <c:ptCount val="46"/>
                <c:pt idx="12">
                  <c:v>20</c:v>
                </c:pt>
                <c:pt idx="13">
                  <c:v>34</c:v>
                </c:pt>
                <c:pt idx="14">
                  <c:v>0</c:v>
                </c:pt>
                <c:pt idx="15">
                  <c:v>50</c:v>
                </c:pt>
                <c:pt idx="16">
                  <c:v>40</c:v>
                </c:pt>
                <c:pt idx="17">
                  <c:v>20</c:v>
                </c:pt>
                <c:pt idx="18">
                  <c:v>0</c:v>
                </c:pt>
                <c:pt idx="19">
                  <c:v>19</c:v>
                </c:pt>
                <c:pt idx="20">
                  <c:v>53</c:v>
                </c:pt>
                <c:pt idx="21">
                  <c:v>31</c:v>
                </c:pt>
                <c:pt idx="22">
                  <c:v>148</c:v>
                </c:pt>
                <c:pt idx="23">
                  <c:v>113</c:v>
                </c:pt>
                <c:pt idx="24">
                  <c:v>199</c:v>
                </c:pt>
                <c:pt idx="25">
                  <c:v>205</c:v>
                </c:pt>
                <c:pt idx="26">
                  <c:v>296</c:v>
                </c:pt>
                <c:pt idx="27">
                  <c:v>181</c:v>
                </c:pt>
                <c:pt idx="28">
                  <c:v>320</c:v>
                </c:pt>
                <c:pt idx="29">
                  <c:v>305</c:v>
                </c:pt>
                <c:pt idx="30">
                  <c:v>474</c:v>
                </c:pt>
                <c:pt idx="31">
                  <c:v>576</c:v>
                </c:pt>
                <c:pt idx="32">
                  <c:v>411</c:v>
                </c:pt>
                <c:pt idx="33">
                  <c:v>565</c:v>
                </c:pt>
                <c:pt idx="34">
                  <c:v>505</c:v>
                </c:pt>
                <c:pt idx="35">
                  <c:v>554</c:v>
                </c:pt>
                <c:pt idx="36">
                  <c:v>593</c:v>
                </c:pt>
                <c:pt idx="37">
                  <c:v>639</c:v>
                </c:pt>
                <c:pt idx="38">
                  <c:v>533</c:v>
                </c:pt>
                <c:pt idx="39">
                  <c:v>526</c:v>
                </c:pt>
                <c:pt idx="40">
                  <c:v>601</c:v>
                </c:pt>
                <c:pt idx="41">
                  <c:v>491</c:v>
                </c:pt>
                <c:pt idx="42">
                  <c:v>475</c:v>
                </c:pt>
                <c:pt idx="43">
                  <c:v>514</c:v>
                </c:pt>
                <c:pt idx="44">
                  <c:v>408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Sheet1!$F$2:$F$47</c:f>
              <c:numCache>
                <c:formatCode>General</c:formatCode>
                <c:ptCount val="46"/>
                <c:pt idx="17">
                  <c:v>84</c:v>
                </c:pt>
                <c:pt idx="18">
                  <c:v>48</c:v>
                </c:pt>
                <c:pt idx="19">
                  <c:v>101</c:v>
                </c:pt>
                <c:pt idx="20">
                  <c:v>136</c:v>
                </c:pt>
                <c:pt idx="21">
                  <c:v>0</c:v>
                </c:pt>
                <c:pt idx="22">
                  <c:v>144</c:v>
                </c:pt>
                <c:pt idx="23">
                  <c:v>184</c:v>
                </c:pt>
                <c:pt idx="24">
                  <c:v>48</c:v>
                </c:pt>
                <c:pt idx="25">
                  <c:v>242</c:v>
                </c:pt>
                <c:pt idx="26">
                  <c:v>263</c:v>
                </c:pt>
                <c:pt idx="27">
                  <c:v>322</c:v>
                </c:pt>
                <c:pt idx="28">
                  <c:v>303</c:v>
                </c:pt>
                <c:pt idx="29">
                  <c:v>323</c:v>
                </c:pt>
                <c:pt idx="30">
                  <c:v>238</c:v>
                </c:pt>
                <c:pt idx="31">
                  <c:v>809</c:v>
                </c:pt>
                <c:pt idx="32">
                  <c:v>423</c:v>
                </c:pt>
                <c:pt idx="33">
                  <c:v>853</c:v>
                </c:pt>
                <c:pt idx="34">
                  <c:v>812</c:v>
                </c:pt>
                <c:pt idx="35">
                  <c:v>854</c:v>
                </c:pt>
                <c:pt idx="36">
                  <c:v>499</c:v>
                </c:pt>
                <c:pt idx="37">
                  <c:v>876</c:v>
                </c:pt>
                <c:pt idx="38">
                  <c:v>601</c:v>
                </c:pt>
                <c:pt idx="39">
                  <c:v>579</c:v>
                </c:pt>
                <c:pt idx="40">
                  <c:v>673</c:v>
                </c:pt>
                <c:pt idx="41">
                  <c:v>441</c:v>
                </c:pt>
                <c:pt idx="42">
                  <c:v>612</c:v>
                </c:pt>
                <c:pt idx="43">
                  <c:v>806</c:v>
                </c:pt>
                <c:pt idx="44">
                  <c:v>629</c:v>
                </c:pt>
              </c:numCache>
            </c:numRef>
          </c:val>
        </c:ser>
        <c:marker val="1"/>
        <c:axId val="75353088"/>
        <c:axId val="75355264"/>
      </c:lineChart>
      <c:catAx>
        <c:axId val="75353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75355264"/>
        <c:crosses val="autoZero"/>
        <c:auto val="1"/>
        <c:lblAlgn val="ctr"/>
        <c:lblOffset val="100"/>
      </c:catAx>
      <c:valAx>
        <c:axId val="753552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Authors</a:t>
                </a:r>
              </a:p>
            </c:rich>
          </c:tx>
          <c:layout/>
        </c:title>
        <c:numFmt formatCode="General" sourceLinked="1"/>
        <c:tickLblPos val="nextTo"/>
        <c:crossAx val="753530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Average number of papers per author over the years </a:t>
            </a:r>
            <a:br>
              <a:rPr lang="en-US" sz="1400"/>
            </a:br>
            <a:r>
              <a:rPr lang="en-US" sz="1400"/>
              <a:t>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Sheet2!$B$1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Sheet2!$B$2:$B$46</c:f>
              <c:numCache>
                <c:formatCode>General</c:formatCode>
                <c:ptCount val="45"/>
                <c:pt idx="0">
                  <c:v>1.5333333</c:v>
                </c:pt>
                <c:pt idx="1">
                  <c:v>1.1000000000000001</c:v>
                </c:pt>
                <c:pt idx="2">
                  <c:v>1.2592592</c:v>
                </c:pt>
                <c:pt idx="3">
                  <c:v>1.3333333999999999</c:v>
                </c:pt>
                <c:pt idx="4">
                  <c:v>1.2</c:v>
                </c:pt>
                <c:pt idx="5">
                  <c:v>1.2857143</c:v>
                </c:pt>
                <c:pt idx="6">
                  <c:v>1.1534392</c:v>
                </c:pt>
                <c:pt idx="7">
                  <c:v>1.0277778</c:v>
                </c:pt>
                <c:pt idx="8">
                  <c:v>1.1295336</c:v>
                </c:pt>
                <c:pt idx="9">
                  <c:v>1.2535886000000001</c:v>
                </c:pt>
                <c:pt idx="10">
                  <c:v>1.1646091000000001</c:v>
                </c:pt>
                <c:pt idx="11">
                  <c:v>1.3133802000000001</c:v>
                </c:pt>
                <c:pt idx="12">
                  <c:v>1.2288135</c:v>
                </c:pt>
                <c:pt idx="13">
                  <c:v>1.2965880000000001</c:v>
                </c:pt>
                <c:pt idx="14">
                  <c:v>1.2594696999999999</c:v>
                </c:pt>
                <c:pt idx="15">
                  <c:v>1.1790744</c:v>
                </c:pt>
                <c:pt idx="16">
                  <c:v>1.1752137</c:v>
                </c:pt>
                <c:pt idx="17">
                  <c:v>1.3136426999999999</c:v>
                </c:pt>
                <c:pt idx="18">
                  <c:v>1.2722062999999999</c:v>
                </c:pt>
                <c:pt idx="19">
                  <c:v>1.3315216999999999</c:v>
                </c:pt>
                <c:pt idx="20">
                  <c:v>1.3363533000000001</c:v>
                </c:pt>
                <c:pt idx="21">
                  <c:v>1.3136494999999999</c:v>
                </c:pt>
                <c:pt idx="22">
                  <c:v>1.3222221999999999</c:v>
                </c:pt>
                <c:pt idx="23">
                  <c:v>1.32206</c:v>
                </c:pt>
                <c:pt idx="24">
                  <c:v>1.3846153999999999</c:v>
                </c:pt>
                <c:pt idx="25">
                  <c:v>1.3628169000000001</c:v>
                </c:pt>
                <c:pt idx="26">
                  <c:v>1.3460608999999999</c:v>
                </c:pt>
                <c:pt idx="27">
                  <c:v>1.3318681999999999</c:v>
                </c:pt>
                <c:pt idx="28">
                  <c:v>1.3843171999999999</c:v>
                </c:pt>
                <c:pt idx="29">
                  <c:v>1.3602282000000001</c:v>
                </c:pt>
                <c:pt idx="30">
                  <c:v>1.4276644999999999</c:v>
                </c:pt>
                <c:pt idx="31">
                  <c:v>1.4053899000000001</c:v>
                </c:pt>
                <c:pt idx="32">
                  <c:v>1.4091532</c:v>
                </c:pt>
                <c:pt idx="33">
                  <c:v>1.4528627000000001</c:v>
                </c:pt>
                <c:pt idx="34">
                  <c:v>1.4339293</c:v>
                </c:pt>
                <c:pt idx="35">
                  <c:v>1.4420018999999999</c:v>
                </c:pt>
                <c:pt idx="36">
                  <c:v>1.4407300000000001</c:v>
                </c:pt>
                <c:pt idx="37">
                  <c:v>1.4735007</c:v>
                </c:pt>
                <c:pt idx="38">
                  <c:v>1.4253210999999999</c:v>
                </c:pt>
                <c:pt idx="39">
                  <c:v>1.4645902</c:v>
                </c:pt>
                <c:pt idx="40">
                  <c:v>1.456634</c:v>
                </c:pt>
                <c:pt idx="41">
                  <c:v>1.4192887999999999</c:v>
                </c:pt>
                <c:pt idx="42">
                  <c:v>1.4342088</c:v>
                </c:pt>
                <c:pt idx="43">
                  <c:v>1.3759733000000001</c:v>
                </c:pt>
                <c:pt idx="44">
                  <c:v>1.4216337999999999</c:v>
                </c:pt>
              </c:numCache>
            </c:numRef>
          </c:val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Sheet2!$C$2:$C$46</c:f>
              <c:numCache>
                <c:formatCode>General</c:formatCode>
                <c:ptCount val="45"/>
                <c:pt idx="0">
                  <c:v>1.5333333</c:v>
                </c:pt>
                <c:pt idx="1">
                  <c:v>1.1000000000000001</c:v>
                </c:pt>
                <c:pt idx="2">
                  <c:v>1.2592592</c:v>
                </c:pt>
                <c:pt idx="3">
                  <c:v>1.3333333999999999</c:v>
                </c:pt>
                <c:pt idx="4">
                  <c:v>1.2</c:v>
                </c:pt>
                <c:pt idx="5">
                  <c:v>1.3114754</c:v>
                </c:pt>
                <c:pt idx="6">
                  <c:v>1.1271675999999999</c:v>
                </c:pt>
                <c:pt idx="7">
                  <c:v>1.0147059</c:v>
                </c:pt>
                <c:pt idx="8">
                  <c:v>1.0971428000000001</c:v>
                </c:pt>
                <c:pt idx="9">
                  <c:v>1.2634407999999999</c:v>
                </c:pt>
                <c:pt idx="10">
                  <c:v>1.0935252</c:v>
                </c:pt>
                <c:pt idx="11">
                  <c:v>1.3039216</c:v>
                </c:pt>
                <c:pt idx="12">
                  <c:v>1.1753247</c:v>
                </c:pt>
                <c:pt idx="13">
                  <c:v>1.2769953000000001</c:v>
                </c:pt>
                <c:pt idx="14">
                  <c:v>1.2250923</c:v>
                </c:pt>
                <c:pt idx="15">
                  <c:v>1.13486</c:v>
                </c:pt>
                <c:pt idx="16">
                  <c:v>1.1565657</c:v>
                </c:pt>
                <c:pt idx="17">
                  <c:v>1.2412935</c:v>
                </c:pt>
                <c:pt idx="18">
                  <c:v>1.2531645</c:v>
                </c:pt>
                <c:pt idx="19">
                  <c:v>1.2227378</c:v>
                </c:pt>
                <c:pt idx="20">
                  <c:v>1.2711443</c:v>
                </c:pt>
                <c:pt idx="21">
                  <c:v>1.3950617000000001</c:v>
                </c:pt>
                <c:pt idx="22">
                  <c:v>1.2415254</c:v>
                </c:pt>
                <c:pt idx="23">
                  <c:v>1.3080261</c:v>
                </c:pt>
                <c:pt idx="24">
                  <c:v>1.3378608000000001</c:v>
                </c:pt>
                <c:pt idx="25">
                  <c:v>1.3412162000000001</c:v>
                </c:pt>
                <c:pt idx="26">
                  <c:v>1.2606708</c:v>
                </c:pt>
                <c:pt idx="27">
                  <c:v>1.3510972000000001</c:v>
                </c:pt>
                <c:pt idx="28">
                  <c:v>1.3950617000000001</c:v>
                </c:pt>
                <c:pt idx="29">
                  <c:v>1.3694445</c:v>
                </c:pt>
                <c:pt idx="30">
                  <c:v>1.3577024</c:v>
                </c:pt>
                <c:pt idx="31">
                  <c:v>1.4111842000000001</c:v>
                </c:pt>
                <c:pt idx="32">
                  <c:v>1.3873044999999999</c:v>
                </c:pt>
                <c:pt idx="33">
                  <c:v>1.4390638</c:v>
                </c:pt>
                <c:pt idx="34">
                  <c:v>1.4364680000000001</c:v>
                </c:pt>
                <c:pt idx="35">
                  <c:v>1.4345238</c:v>
                </c:pt>
                <c:pt idx="36">
                  <c:v>1.3801653</c:v>
                </c:pt>
                <c:pt idx="37">
                  <c:v>1.3787558</c:v>
                </c:pt>
                <c:pt idx="38">
                  <c:v>1.4283129999999999</c:v>
                </c:pt>
                <c:pt idx="39">
                  <c:v>1.4081167000000001</c:v>
                </c:pt>
                <c:pt idx="40">
                  <c:v>1.3248629999999999</c:v>
                </c:pt>
                <c:pt idx="41">
                  <c:v>1.3101487000000001</c:v>
                </c:pt>
                <c:pt idx="42">
                  <c:v>1.2901889</c:v>
                </c:pt>
                <c:pt idx="43">
                  <c:v>1.2454756</c:v>
                </c:pt>
                <c:pt idx="44">
                  <c:v>1.2770728</c:v>
                </c:pt>
              </c:numCache>
            </c:numRef>
          </c:val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Sheet2!$D$2:$D$46</c:f>
              <c:numCache>
                <c:formatCode>General</c:formatCode>
                <c:ptCount val="45"/>
                <c:pt idx="12">
                  <c:v>1.1458333999999999</c:v>
                </c:pt>
                <c:pt idx="13">
                  <c:v>0</c:v>
                </c:pt>
                <c:pt idx="14">
                  <c:v>1.2134830999999999</c:v>
                </c:pt>
                <c:pt idx="15">
                  <c:v>0</c:v>
                </c:pt>
                <c:pt idx="16">
                  <c:v>1.1157895</c:v>
                </c:pt>
                <c:pt idx="17">
                  <c:v>1.0317460000000001</c:v>
                </c:pt>
                <c:pt idx="18">
                  <c:v>1.0434783000000001</c:v>
                </c:pt>
                <c:pt idx="19">
                  <c:v>1.0762712000000001</c:v>
                </c:pt>
                <c:pt idx="20">
                  <c:v>1.1066666999999999</c:v>
                </c:pt>
                <c:pt idx="21">
                  <c:v>1.0438144</c:v>
                </c:pt>
                <c:pt idx="22">
                  <c:v>1.0653154</c:v>
                </c:pt>
                <c:pt idx="23">
                  <c:v>1.0594714000000001</c:v>
                </c:pt>
                <c:pt idx="24">
                  <c:v>1.1578170999999999</c:v>
                </c:pt>
                <c:pt idx="25">
                  <c:v>1.0748298999999999</c:v>
                </c:pt>
                <c:pt idx="26">
                  <c:v>1.1320182000000001</c:v>
                </c:pt>
                <c:pt idx="27">
                  <c:v>1.1224105</c:v>
                </c:pt>
                <c:pt idx="28">
                  <c:v>1.1406883000000001</c:v>
                </c:pt>
                <c:pt idx="29">
                  <c:v>1.1346153999999999</c:v>
                </c:pt>
                <c:pt idx="30">
                  <c:v>1.1932007</c:v>
                </c:pt>
                <c:pt idx="31">
                  <c:v>1.1880805000000001</c:v>
                </c:pt>
                <c:pt idx="32">
                  <c:v>1.1863573000000001</c:v>
                </c:pt>
                <c:pt idx="33">
                  <c:v>1.1770244999999999</c:v>
                </c:pt>
                <c:pt idx="34">
                  <c:v>1.1512936</c:v>
                </c:pt>
                <c:pt idx="35">
                  <c:v>1.2283169</c:v>
                </c:pt>
                <c:pt idx="36">
                  <c:v>1.2179253999999999</c:v>
                </c:pt>
                <c:pt idx="37">
                  <c:v>1.2480916</c:v>
                </c:pt>
                <c:pt idx="38">
                  <c:v>1.1883891</c:v>
                </c:pt>
                <c:pt idx="39">
                  <c:v>1.2593714</c:v>
                </c:pt>
                <c:pt idx="40">
                  <c:v>1.3066514</c:v>
                </c:pt>
                <c:pt idx="41">
                  <c:v>1.2787234000000001</c:v>
                </c:pt>
                <c:pt idx="42">
                  <c:v>1.2653856000000001</c:v>
                </c:pt>
                <c:pt idx="43">
                  <c:v>1.2610710999999999</c:v>
                </c:pt>
                <c:pt idx="44">
                  <c:v>1.3033140000000001</c:v>
                </c:pt>
              </c:numCache>
            </c:numRef>
          </c:val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Sheet2!$E$2:$E$46</c:f>
              <c:numCache>
                <c:formatCode>General</c:formatCode>
                <c:ptCount val="45"/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1.02</c:v>
                </c:pt>
                <c:pt idx="16">
                  <c:v>1.0249999999999999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1.0754716</c:v>
                </c:pt>
                <c:pt idx="21">
                  <c:v>1</c:v>
                </c:pt>
                <c:pt idx="22">
                  <c:v>1.0472972</c:v>
                </c:pt>
                <c:pt idx="23">
                  <c:v>1.0884955999999999</c:v>
                </c:pt>
                <c:pt idx="24">
                  <c:v>1.0552763999999999</c:v>
                </c:pt>
                <c:pt idx="25">
                  <c:v>1.1560975</c:v>
                </c:pt>
                <c:pt idx="26">
                  <c:v>1.0979730000000001</c:v>
                </c:pt>
                <c:pt idx="27">
                  <c:v>1.0607735</c:v>
                </c:pt>
                <c:pt idx="28">
                  <c:v>1.09375</c:v>
                </c:pt>
                <c:pt idx="29">
                  <c:v>1.1442623000000001</c:v>
                </c:pt>
                <c:pt idx="30">
                  <c:v>1.1097045999999999</c:v>
                </c:pt>
                <c:pt idx="31">
                  <c:v>1.1475694000000001</c:v>
                </c:pt>
                <c:pt idx="32">
                  <c:v>1.1167883000000001</c:v>
                </c:pt>
                <c:pt idx="33">
                  <c:v>1.1203539</c:v>
                </c:pt>
                <c:pt idx="34">
                  <c:v>1.1584158</c:v>
                </c:pt>
                <c:pt idx="35">
                  <c:v>1.1191336000000001</c:v>
                </c:pt>
                <c:pt idx="36">
                  <c:v>1.1129848</c:v>
                </c:pt>
                <c:pt idx="37">
                  <c:v>1.1862284999999999</c:v>
                </c:pt>
                <c:pt idx="38">
                  <c:v>1.1181989000000001</c:v>
                </c:pt>
                <c:pt idx="39">
                  <c:v>1.1121673999999999</c:v>
                </c:pt>
                <c:pt idx="40">
                  <c:v>1.093178</c:v>
                </c:pt>
                <c:pt idx="41">
                  <c:v>1.1242361999999999</c:v>
                </c:pt>
                <c:pt idx="42">
                  <c:v>1.1536843000000001</c:v>
                </c:pt>
                <c:pt idx="43">
                  <c:v>1.1225681000000001</c:v>
                </c:pt>
                <c:pt idx="44">
                  <c:v>1.1642157</c:v>
                </c:pt>
              </c:numCache>
            </c:numRef>
          </c:val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Sheet2!$F$2:$F$46</c:f>
              <c:numCache>
                <c:formatCode>General</c:formatCode>
                <c:ptCount val="45"/>
                <c:pt idx="17">
                  <c:v>1.0238096000000001</c:v>
                </c:pt>
                <c:pt idx="18">
                  <c:v>1.0208333999999999</c:v>
                </c:pt>
                <c:pt idx="19">
                  <c:v>1.0099009999999999</c:v>
                </c:pt>
                <c:pt idx="20">
                  <c:v>1.125</c:v>
                </c:pt>
                <c:pt idx="21">
                  <c:v>0</c:v>
                </c:pt>
                <c:pt idx="22">
                  <c:v>1.0972222</c:v>
                </c:pt>
                <c:pt idx="23">
                  <c:v>1.0543479</c:v>
                </c:pt>
                <c:pt idx="24">
                  <c:v>1.1666666000000001</c:v>
                </c:pt>
                <c:pt idx="25">
                  <c:v>1.0785123999999999</c:v>
                </c:pt>
                <c:pt idx="26">
                  <c:v>1.0608366</c:v>
                </c:pt>
                <c:pt idx="27">
                  <c:v>1.0372671</c:v>
                </c:pt>
                <c:pt idx="28">
                  <c:v>1.1551155</c:v>
                </c:pt>
                <c:pt idx="29">
                  <c:v>1.0712074</c:v>
                </c:pt>
                <c:pt idx="30">
                  <c:v>1.1218486999999999</c:v>
                </c:pt>
                <c:pt idx="31">
                  <c:v>1.1705810000000001</c:v>
                </c:pt>
                <c:pt idx="32">
                  <c:v>1.1654846999999999</c:v>
                </c:pt>
                <c:pt idx="33">
                  <c:v>1.1066822999999999</c:v>
                </c:pt>
                <c:pt idx="34">
                  <c:v>1.1034482999999999</c:v>
                </c:pt>
                <c:pt idx="35">
                  <c:v>1.1030445</c:v>
                </c:pt>
                <c:pt idx="36">
                  <c:v>1.0881764</c:v>
                </c:pt>
                <c:pt idx="37">
                  <c:v>1.1175799</c:v>
                </c:pt>
                <c:pt idx="38">
                  <c:v>1.0865225000000001</c:v>
                </c:pt>
                <c:pt idx="39">
                  <c:v>1.0967184000000001</c:v>
                </c:pt>
                <c:pt idx="40">
                  <c:v>1.1099554</c:v>
                </c:pt>
                <c:pt idx="41">
                  <c:v>1.0861677999999999</c:v>
                </c:pt>
                <c:pt idx="42">
                  <c:v>1.1388887999999999</c:v>
                </c:pt>
                <c:pt idx="43">
                  <c:v>1.0980148000000001</c:v>
                </c:pt>
                <c:pt idx="44">
                  <c:v>1.1192367999999999</c:v>
                </c:pt>
              </c:numCache>
            </c:numRef>
          </c:val>
        </c:ser>
        <c:marker val="1"/>
        <c:axId val="124890112"/>
        <c:axId val="124908672"/>
      </c:lineChart>
      <c:catAx>
        <c:axId val="124890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124908672"/>
        <c:crosses val="autoZero"/>
        <c:auto val="1"/>
        <c:lblAlgn val="ctr"/>
        <c:lblOffset val="100"/>
      </c:catAx>
      <c:valAx>
        <c:axId val="1249086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 per Author</a:t>
                </a:r>
              </a:p>
            </c:rich>
          </c:tx>
          <c:layout/>
        </c:title>
        <c:numFmt formatCode="General" sourceLinked="1"/>
        <c:tickLblPos val="nextTo"/>
        <c:crossAx val="1248901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Average number of collaborators per author</a:t>
            </a:r>
            <a:r>
              <a:rPr lang="en-US" sz="1400" b="1"/>
              <a:t> 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Sheet3!$B$1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Sheet3!$B$2:$B$46</c:f>
              <c:numCache>
                <c:formatCode>General</c:formatCode>
                <c:ptCount val="45"/>
                <c:pt idx="0">
                  <c:v>0.17391305000000001</c:v>
                </c:pt>
                <c:pt idx="1">
                  <c:v>0.54545456000000003</c:v>
                </c:pt>
                <c:pt idx="2">
                  <c:v>0.29411766</c:v>
                </c:pt>
                <c:pt idx="3">
                  <c:v>1.1363635999999999</c:v>
                </c:pt>
                <c:pt idx="4">
                  <c:v>0.16666666999999999</c:v>
                </c:pt>
                <c:pt idx="5">
                  <c:v>0.77777779999999996</c:v>
                </c:pt>
                <c:pt idx="6">
                  <c:v>1.1743119</c:v>
                </c:pt>
                <c:pt idx="7">
                  <c:v>1.3153154</c:v>
                </c:pt>
                <c:pt idx="8">
                  <c:v>1.4954128</c:v>
                </c:pt>
                <c:pt idx="9">
                  <c:v>1.1908396000000001</c:v>
                </c:pt>
                <c:pt idx="10">
                  <c:v>2.0989399999999998</c:v>
                </c:pt>
                <c:pt idx="11">
                  <c:v>1.5335121</c:v>
                </c:pt>
                <c:pt idx="12">
                  <c:v>1.0298849999999999</c:v>
                </c:pt>
                <c:pt idx="13">
                  <c:v>1.6923077</c:v>
                </c:pt>
                <c:pt idx="14">
                  <c:v>1.7082706999999999</c:v>
                </c:pt>
                <c:pt idx="15">
                  <c:v>2.9522184999999999</c:v>
                </c:pt>
                <c:pt idx="16">
                  <c:v>1.9163635999999999</c:v>
                </c:pt>
                <c:pt idx="17">
                  <c:v>2.1970022</c:v>
                </c:pt>
                <c:pt idx="18">
                  <c:v>1.7837837999999999</c:v>
                </c:pt>
                <c:pt idx="19">
                  <c:v>2.0865307</c:v>
                </c:pt>
                <c:pt idx="20">
                  <c:v>1.9779660999999999</c:v>
                </c:pt>
                <c:pt idx="21">
                  <c:v>1.9395726</c:v>
                </c:pt>
                <c:pt idx="22">
                  <c:v>1.6845508</c:v>
                </c:pt>
                <c:pt idx="23">
                  <c:v>1.8872093000000001</c:v>
                </c:pt>
                <c:pt idx="24">
                  <c:v>1.9656085000000001</c:v>
                </c:pt>
                <c:pt idx="25">
                  <c:v>2.5084746</c:v>
                </c:pt>
                <c:pt idx="26">
                  <c:v>2.2369838</c:v>
                </c:pt>
                <c:pt idx="27">
                  <c:v>2.3622112</c:v>
                </c:pt>
                <c:pt idx="28">
                  <c:v>2.4158108</c:v>
                </c:pt>
                <c:pt idx="29">
                  <c:v>2.4032353999999998</c:v>
                </c:pt>
                <c:pt idx="30">
                  <c:v>2.4905219999999999</c:v>
                </c:pt>
                <c:pt idx="31">
                  <c:v>2.4018766999999999</c:v>
                </c:pt>
                <c:pt idx="32">
                  <c:v>2.463244</c:v>
                </c:pt>
                <c:pt idx="33">
                  <c:v>2.5999660000000002</c:v>
                </c:pt>
                <c:pt idx="34">
                  <c:v>2.6943429999999999</c:v>
                </c:pt>
                <c:pt idx="35">
                  <c:v>2.7635770000000002</c:v>
                </c:pt>
                <c:pt idx="36">
                  <c:v>2.8496174999999999</c:v>
                </c:pt>
                <c:pt idx="37">
                  <c:v>2.6204448</c:v>
                </c:pt>
                <c:pt idx="38">
                  <c:v>2.8344011</c:v>
                </c:pt>
                <c:pt idx="39">
                  <c:v>2.8538169999999998</c:v>
                </c:pt>
                <c:pt idx="40">
                  <c:v>2.9095659999999999</c:v>
                </c:pt>
                <c:pt idx="41">
                  <c:v>3.0385646999999998</c:v>
                </c:pt>
                <c:pt idx="42">
                  <c:v>2.9349322</c:v>
                </c:pt>
                <c:pt idx="43">
                  <c:v>3.1488369</c:v>
                </c:pt>
                <c:pt idx="44">
                  <c:v>3.3665748</c:v>
                </c:pt>
              </c:numCache>
            </c:numRef>
          </c:val>
        </c:ser>
        <c:ser>
          <c:idx val="3"/>
          <c:order val="1"/>
          <c:tx>
            <c:strRef>
              <c:f>Sheet3!$C$1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Sheet3!$C$2:$C$46</c:f>
              <c:numCache>
                <c:formatCode>General</c:formatCode>
                <c:ptCount val="45"/>
                <c:pt idx="0">
                  <c:v>0.17391305000000001</c:v>
                </c:pt>
                <c:pt idx="1">
                  <c:v>0.54545456000000003</c:v>
                </c:pt>
                <c:pt idx="2">
                  <c:v>0.29411766</c:v>
                </c:pt>
                <c:pt idx="3">
                  <c:v>1.1363635999999999</c:v>
                </c:pt>
                <c:pt idx="4">
                  <c:v>0.16666666999999999</c:v>
                </c:pt>
                <c:pt idx="5">
                  <c:v>0.72499999999999998</c:v>
                </c:pt>
                <c:pt idx="6">
                  <c:v>1.2717949</c:v>
                </c:pt>
                <c:pt idx="7">
                  <c:v>0.86956520000000004</c:v>
                </c:pt>
                <c:pt idx="8">
                  <c:v>1.5416666000000001</c:v>
                </c:pt>
                <c:pt idx="9">
                  <c:v>1.2340424999999999</c:v>
                </c:pt>
                <c:pt idx="10">
                  <c:v>2.9736842999999999</c:v>
                </c:pt>
                <c:pt idx="11">
                  <c:v>1.7368421999999999</c:v>
                </c:pt>
                <c:pt idx="12">
                  <c:v>0.93922649999999996</c:v>
                </c:pt>
                <c:pt idx="13">
                  <c:v>1.4191176999999999</c:v>
                </c:pt>
                <c:pt idx="14">
                  <c:v>1.6385542</c:v>
                </c:pt>
                <c:pt idx="15">
                  <c:v>2.192825</c:v>
                </c:pt>
                <c:pt idx="16">
                  <c:v>1.4061135</c:v>
                </c:pt>
                <c:pt idx="17">
                  <c:v>2.2885770000000001</c:v>
                </c:pt>
                <c:pt idx="18">
                  <c:v>1.5838383</c:v>
                </c:pt>
                <c:pt idx="19">
                  <c:v>1.9582542000000001</c:v>
                </c:pt>
                <c:pt idx="20">
                  <c:v>1.8630137</c:v>
                </c:pt>
                <c:pt idx="21">
                  <c:v>1.8761061000000001</c:v>
                </c:pt>
                <c:pt idx="22">
                  <c:v>1.7542663000000001</c:v>
                </c:pt>
                <c:pt idx="23">
                  <c:v>1.7545606</c:v>
                </c:pt>
                <c:pt idx="24">
                  <c:v>2.2081217999999998</c:v>
                </c:pt>
                <c:pt idx="25">
                  <c:v>3.2745593</c:v>
                </c:pt>
                <c:pt idx="26">
                  <c:v>2.43289</c:v>
                </c:pt>
                <c:pt idx="27">
                  <c:v>2.9071924999999998</c:v>
                </c:pt>
                <c:pt idx="28">
                  <c:v>3.2920353000000002</c:v>
                </c:pt>
                <c:pt idx="29">
                  <c:v>3.0385396</c:v>
                </c:pt>
                <c:pt idx="30">
                  <c:v>3.4365385000000002</c:v>
                </c:pt>
                <c:pt idx="31">
                  <c:v>3.006993</c:v>
                </c:pt>
                <c:pt idx="32">
                  <c:v>3.0331564000000002</c:v>
                </c:pt>
                <c:pt idx="33">
                  <c:v>3.2540662</c:v>
                </c:pt>
                <c:pt idx="34">
                  <c:v>3.2573713999999998</c:v>
                </c:pt>
                <c:pt idx="35">
                  <c:v>3.1304748</c:v>
                </c:pt>
                <c:pt idx="36">
                  <c:v>3.3807678000000001</c:v>
                </c:pt>
                <c:pt idx="37">
                  <c:v>2.8305709999999999</c:v>
                </c:pt>
                <c:pt idx="38">
                  <c:v>3.0557314999999998</c:v>
                </c:pt>
                <c:pt idx="39">
                  <c:v>3.3432643</c:v>
                </c:pt>
                <c:pt idx="40">
                  <c:v>3.2824369999999998</c:v>
                </c:pt>
                <c:pt idx="41">
                  <c:v>3.3916528000000001</c:v>
                </c:pt>
                <c:pt idx="42">
                  <c:v>3.4116387000000001</c:v>
                </c:pt>
                <c:pt idx="43">
                  <c:v>3.6609538000000001</c:v>
                </c:pt>
                <c:pt idx="44">
                  <c:v>3.6303413</c:v>
                </c:pt>
              </c:numCache>
            </c:numRef>
          </c:val>
        </c:ser>
        <c:ser>
          <c:idx val="4"/>
          <c:order val="2"/>
          <c:tx>
            <c:strRef>
              <c:f>Sheet3!$D$1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Sheet3!$D$2:$D$46</c:f>
              <c:numCache>
                <c:formatCode>General</c:formatCode>
                <c:ptCount val="45"/>
                <c:pt idx="12">
                  <c:v>1.0545454000000001</c:v>
                </c:pt>
                <c:pt idx="13">
                  <c:v>0</c:v>
                </c:pt>
                <c:pt idx="14">
                  <c:v>2.0185184</c:v>
                </c:pt>
                <c:pt idx="15">
                  <c:v>0</c:v>
                </c:pt>
                <c:pt idx="16">
                  <c:v>1.6792452</c:v>
                </c:pt>
                <c:pt idx="17">
                  <c:v>2.8307693</c:v>
                </c:pt>
                <c:pt idx="18">
                  <c:v>0.16666666999999999</c:v>
                </c:pt>
                <c:pt idx="19">
                  <c:v>1.9842519999999999</c:v>
                </c:pt>
                <c:pt idx="20">
                  <c:v>2.1144577999999998</c:v>
                </c:pt>
                <c:pt idx="21">
                  <c:v>1.6296295999999999</c:v>
                </c:pt>
                <c:pt idx="22">
                  <c:v>1.7885835000000001</c:v>
                </c:pt>
                <c:pt idx="23">
                  <c:v>1.7297298000000001</c:v>
                </c:pt>
                <c:pt idx="24">
                  <c:v>1.9057325000000001</c:v>
                </c:pt>
                <c:pt idx="25">
                  <c:v>2.3955696</c:v>
                </c:pt>
                <c:pt idx="26">
                  <c:v>2.1179624000000001</c:v>
                </c:pt>
                <c:pt idx="27">
                  <c:v>2.1308725000000002</c:v>
                </c:pt>
                <c:pt idx="28">
                  <c:v>2.094055</c:v>
                </c:pt>
                <c:pt idx="29">
                  <c:v>2.007533</c:v>
                </c:pt>
                <c:pt idx="30">
                  <c:v>2.1250868000000001</c:v>
                </c:pt>
                <c:pt idx="31">
                  <c:v>2.2644951</c:v>
                </c:pt>
                <c:pt idx="32">
                  <c:v>2.2133965</c:v>
                </c:pt>
                <c:pt idx="33">
                  <c:v>2.4949333999999999</c:v>
                </c:pt>
                <c:pt idx="34">
                  <c:v>2.6888130000000001</c:v>
                </c:pt>
                <c:pt idx="35">
                  <c:v>2.7335877000000002</c:v>
                </c:pt>
                <c:pt idx="36">
                  <c:v>2.5760179000000001</c:v>
                </c:pt>
                <c:pt idx="37">
                  <c:v>2.6123853000000001</c:v>
                </c:pt>
                <c:pt idx="38">
                  <c:v>2.5719829999999999</c:v>
                </c:pt>
                <c:pt idx="39">
                  <c:v>2.5315694999999998</c:v>
                </c:pt>
                <c:pt idx="40">
                  <c:v>2.888938</c:v>
                </c:pt>
                <c:pt idx="41">
                  <c:v>2.9545994000000002</c:v>
                </c:pt>
                <c:pt idx="42">
                  <c:v>2.8023766999999999</c:v>
                </c:pt>
                <c:pt idx="43">
                  <c:v>2.9869335000000001</c:v>
                </c:pt>
                <c:pt idx="44">
                  <c:v>3.1696430000000002</c:v>
                </c:pt>
              </c:numCache>
            </c:numRef>
          </c:val>
        </c:ser>
        <c:ser>
          <c:idx val="5"/>
          <c:order val="3"/>
          <c:tx>
            <c:strRef>
              <c:f>Sheet3!$E$1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Sheet3!$E$2:$E$46</c:f>
              <c:numCache>
                <c:formatCode>General</c:formatCode>
                <c:ptCount val="45"/>
                <c:pt idx="12">
                  <c:v>1.3</c:v>
                </c:pt>
                <c:pt idx="13">
                  <c:v>2.2941177000000001</c:v>
                </c:pt>
                <c:pt idx="14">
                  <c:v>0</c:v>
                </c:pt>
                <c:pt idx="15">
                  <c:v>10.862745</c:v>
                </c:pt>
                <c:pt idx="16">
                  <c:v>6.9756099999999996</c:v>
                </c:pt>
                <c:pt idx="17">
                  <c:v>1.9</c:v>
                </c:pt>
                <c:pt idx="18">
                  <c:v>0</c:v>
                </c:pt>
                <c:pt idx="19">
                  <c:v>1.2631578000000001</c:v>
                </c:pt>
                <c:pt idx="20">
                  <c:v>2</c:v>
                </c:pt>
                <c:pt idx="21">
                  <c:v>1.548387</c:v>
                </c:pt>
                <c:pt idx="22">
                  <c:v>1.8580645</c:v>
                </c:pt>
                <c:pt idx="23">
                  <c:v>1.9674796999999999</c:v>
                </c:pt>
                <c:pt idx="24">
                  <c:v>2.2571428</c:v>
                </c:pt>
                <c:pt idx="25">
                  <c:v>1.5021096</c:v>
                </c:pt>
                <c:pt idx="26">
                  <c:v>2.7076924</c:v>
                </c:pt>
                <c:pt idx="27">
                  <c:v>2.1458333000000001</c:v>
                </c:pt>
                <c:pt idx="28">
                  <c:v>1.9771428</c:v>
                </c:pt>
                <c:pt idx="29">
                  <c:v>2.1318052000000001</c:v>
                </c:pt>
                <c:pt idx="30">
                  <c:v>2.0038022999999998</c:v>
                </c:pt>
                <c:pt idx="31">
                  <c:v>2.3721633</c:v>
                </c:pt>
                <c:pt idx="32">
                  <c:v>2.1176472</c:v>
                </c:pt>
                <c:pt idx="33">
                  <c:v>2.1516587999999999</c:v>
                </c:pt>
                <c:pt idx="34">
                  <c:v>2.0410256000000002</c:v>
                </c:pt>
                <c:pt idx="35">
                  <c:v>2.1451614000000001</c:v>
                </c:pt>
                <c:pt idx="36">
                  <c:v>2.3060605999999999</c:v>
                </c:pt>
                <c:pt idx="37">
                  <c:v>2.2163590000000002</c:v>
                </c:pt>
                <c:pt idx="38">
                  <c:v>2.2852350000000001</c:v>
                </c:pt>
                <c:pt idx="39">
                  <c:v>2.2017095000000002</c:v>
                </c:pt>
                <c:pt idx="40">
                  <c:v>2.5540335000000001</c:v>
                </c:pt>
                <c:pt idx="41">
                  <c:v>2.3913042999999998</c:v>
                </c:pt>
                <c:pt idx="42">
                  <c:v>2.4927008000000002</c:v>
                </c:pt>
                <c:pt idx="43">
                  <c:v>2.4263431999999998</c:v>
                </c:pt>
                <c:pt idx="44">
                  <c:v>2.9642105000000001</c:v>
                </c:pt>
              </c:numCache>
            </c:numRef>
          </c:val>
        </c:ser>
        <c:ser>
          <c:idx val="0"/>
          <c:order val="4"/>
          <c:tx>
            <c:strRef>
              <c:f>Sheet3!$F$1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Sheet3!$F$2:$F$46</c:f>
              <c:numCache>
                <c:formatCode>General</c:formatCode>
                <c:ptCount val="45"/>
                <c:pt idx="17">
                  <c:v>2.4186046000000001</c:v>
                </c:pt>
                <c:pt idx="18">
                  <c:v>1.2653061000000001</c:v>
                </c:pt>
                <c:pt idx="19">
                  <c:v>3.5882353999999999</c:v>
                </c:pt>
                <c:pt idx="20">
                  <c:v>1.6339870000000001</c:v>
                </c:pt>
                <c:pt idx="21">
                  <c:v>0</c:v>
                </c:pt>
                <c:pt idx="22">
                  <c:v>1.1392405000000001</c:v>
                </c:pt>
                <c:pt idx="23">
                  <c:v>1.6597938999999999</c:v>
                </c:pt>
                <c:pt idx="24">
                  <c:v>2.2142856000000002</c:v>
                </c:pt>
                <c:pt idx="25">
                  <c:v>1.4942529</c:v>
                </c:pt>
                <c:pt idx="26">
                  <c:v>1.9354838000000001</c:v>
                </c:pt>
                <c:pt idx="27">
                  <c:v>1.7245508000000001</c:v>
                </c:pt>
                <c:pt idx="28">
                  <c:v>1.8742856999999999</c:v>
                </c:pt>
                <c:pt idx="29">
                  <c:v>2.0635838999999998</c:v>
                </c:pt>
                <c:pt idx="30">
                  <c:v>2.2696629000000001</c:v>
                </c:pt>
                <c:pt idx="31">
                  <c:v>1.8986273</c:v>
                </c:pt>
                <c:pt idx="32">
                  <c:v>2.2150102</c:v>
                </c:pt>
                <c:pt idx="33">
                  <c:v>2.2394067999999998</c:v>
                </c:pt>
                <c:pt idx="34">
                  <c:v>2.2455356000000002</c:v>
                </c:pt>
                <c:pt idx="35">
                  <c:v>2.3248408</c:v>
                </c:pt>
                <c:pt idx="36">
                  <c:v>2.3941069000000001</c:v>
                </c:pt>
                <c:pt idx="37">
                  <c:v>2.4412664999999998</c:v>
                </c:pt>
                <c:pt idx="38">
                  <c:v>2.3614090000000001</c:v>
                </c:pt>
                <c:pt idx="39">
                  <c:v>2.3622048000000002</c:v>
                </c:pt>
                <c:pt idx="40">
                  <c:v>2.7175370000000001</c:v>
                </c:pt>
                <c:pt idx="41">
                  <c:v>2.1294363000000001</c:v>
                </c:pt>
                <c:pt idx="42">
                  <c:v>2.8550932000000002</c:v>
                </c:pt>
                <c:pt idx="43">
                  <c:v>2.5514123</c:v>
                </c:pt>
                <c:pt idx="44">
                  <c:v>2.4375</c:v>
                </c:pt>
              </c:numCache>
            </c:numRef>
          </c:val>
        </c:ser>
        <c:marker val="1"/>
        <c:axId val="43252352"/>
        <c:axId val="53412608"/>
      </c:lineChart>
      <c:catAx>
        <c:axId val="43252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53412608"/>
        <c:crosses val="autoZero"/>
        <c:auto val="1"/>
        <c:lblAlgn val="ctr"/>
        <c:lblOffset val="100"/>
      </c:catAx>
      <c:valAx>
        <c:axId val="534126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Collaborators per Author</a:t>
                </a:r>
              </a:p>
            </c:rich>
          </c:tx>
          <c:layout/>
        </c:title>
        <c:numFmt formatCode="General" sourceLinked="1"/>
        <c:tickLblPos val="nextTo"/>
        <c:crossAx val="432523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single authored papers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Sheet4!$B$1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Sheet4!$B$2:$B$46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</c:v>
                </c:pt>
                <c:pt idx="2">
                  <c:v>0.82758622999999998</c:v>
                </c:pt>
                <c:pt idx="3">
                  <c:v>0.59259260000000002</c:v>
                </c:pt>
                <c:pt idx="4">
                  <c:v>0.90909094000000001</c:v>
                </c:pt>
                <c:pt idx="5">
                  <c:v>0.63513509999999995</c:v>
                </c:pt>
                <c:pt idx="6">
                  <c:v>0.5496183</c:v>
                </c:pt>
                <c:pt idx="7">
                  <c:v>0.46774194000000002</c:v>
                </c:pt>
                <c:pt idx="8">
                  <c:v>0.48760330000000002</c:v>
                </c:pt>
                <c:pt idx="9">
                  <c:v>0.59627330000000001</c:v>
                </c:pt>
                <c:pt idx="10">
                  <c:v>0.46308726</c:v>
                </c:pt>
                <c:pt idx="11">
                  <c:v>0.57603689999999996</c:v>
                </c:pt>
                <c:pt idx="12">
                  <c:v>0.54307114999999995</c:v>
                </c:pt>
                <c:pt idx="13">
                  <c:v>0.49450549999999999</c:v>
                </c:pt>
                <c:pt idx="14">
                  <c:v>0.43323442000000001</c:v>
                </c:pt>
                <c:pt idx="15">
                  <c:v>0.39852399999999999</c:v>
                </c:pt>
                <c:pt idx="16">
                  <c:v>0.4014337</c:v>
                </c:pt>
                <c:pt idx="17">
                  <c:v>0.40178570000000002</c:v>
                </c:pt>
                <c:pt idx="18">
                  <c:v>0.35071089999999999</c:v>
                </c:pt>
                <c:pt idx="19">
                  <c:v>0.29945551999999998</c:v>
                </c:pt>
                <c:pt idx="20">
                  <c:v>0.33211678</c:v>
                </c:pt>
                <c:pt idx="21">
                  <c:v>0.29508197000000003</c:v>
                </c:pt>
                <c:pt idx="22">
                  <c:v>0.29542302999999998</c:v>
                </c:pt>
                <c:pt idx="23">
                  <c:v>0.32115867999999997</c:v>
                </c:pt>
                <c:pt idx="24">
                  <c:v>0.27709612</c:v>
                </c:pt>
                <c:pt idx="25">
                  <c:v>0.23289071</c:v>
                </c:pt>
                <c:pt idx="26">
                  <c:v>0.21908126999999999</c:v>
                </c:pt>
                <c:pt idx="27">
                  <c:v>0.24220374</c:v>
                </c:pt>
                <c:pt idx="28">
                  <c:v>0.19274193000000001</c:v>
                </c:pt>
                <c:pt idx="29">
                  <c:v>0.17367170000000001</c:v>
                </c:pt>
                <c:pt idx="30">
                  <c:v>0.1802974</c:v>
                </c:pt>
                <c:pt idx="31">
                  <c:v>0.1883746</c:v>
                </c:pt>
                <c:pt idx="32">
                  <c:v>0.16648993000000001</c:v>
                </c:pt>
                <c:pt idx="33">
                  <c:v>0.15242164999999999</c:v>
                </c:pt>
                <c:pt idx="34">
                  <c:v>0.15173596</c:v>
                </c:pt>
                <c:pt idx="35">
                  <c:v>0.1095008</c:v>
                </c:pt>
                <c:pt idx="36">
                  <c:v>0.10484178</c:v>
                </c:pt>
                <c:pt idx="37">
                  <c:v>9.1723399999999997E-2</c:v>
                </c:pt>
                <c:pt idx="38">
                  <c:v>8.5435583999999995E-2</c:v>
                </c:pt>
                <c:pt idx="39">
                  <c:v>0.103067905</c:v>
                </c:pt>
                <c:pt idx="40">
                  <c:v>9.3842514000000002E-2</c:v>
                </c:pt>
                <c:pt idx="41">
                  <c:v>9.5622899999999997E-2</c:v>
                </c:pt>
                <c:pt idx="42">
                  <c:v>9.1988130000000001E-2</c:v>
                </c:pt>
                <c:pt idx="43">
                  <c:v>7.9018260000000007E-2</c:v>
                </c:pt>
                <c:pt idx="44">
                  <c:v>8.2352939999999999E-2</c:v>
                </c:pt>
              </c:numCache>
            </c:numRef>
          </c:val>
        </c:ser>
        <c:ser>
          <c:idx val="4"/>
          <c:order val="1"/>
          <c:tx>
            <c:strRef>
              <c:f>Sheet4!$C$1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Sheet4!$C$2:$C$46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</c:v>
                </c:pt>
                <c:pt idx="2">
                  <c:v>0.82758622999999998</c:v>
                </c:pt>
                <c:pt idx="3">
                  <c:v>0.59259260000000002</c:v>
                </c:pt>
                <c:pt idx="4">
                  <c:v>0.90909094000000001</c:v>
                </c:pt>
                <c:pt idx="5">
                  <c:v>0.6181818</c:v>
                </c:pt>
                <c:pt idx="6">
                  <c:v>0.48648649999999999</c:v>
                </c:pt>
                <c:pt idx="7">
                  <c:v>0.48837209999999998</c:v>
                </c:pt>
                <c:pt idx="8">
                  <c:v>0.48113210000000001</c:v>
                </c:pt>
                <c:pt idx="9">
                  <c:v>0.61111110000000002</c:v>
                </c:pt>
                <c:pt idx="10">
                  <c:v>0.45833333999999998</c:v>
                </c:pt>
                <c:pt idx="11">
                  <c:v>0.57046980000000003</c:v>
                </c:pt>
                <c:pt idx="12">
                  <c:v>0.63865550000000004</c:v>
                </c:pt>
                <c:pt idx="13">
                  <c:v>0.44966444</c:v>
                </c:pt>
                <c:pt idx="14">
                  <c:v>0.43195265999999999</c:v>
                </c:pt>
                <c:pt idx="15">
                  <c:v>0.37962963999999999</c:v>
                </c:pt>
                <c:pt idx="16">
                  <c:v>0.28947368000000001</c:v>
                </c:pt>
                <c:pt idx="17">
                  <c:v>0.31838566000000001</c:v>
                </c:pt>
                <c:pt idx="18">
                  <c:v>0.33744857</c:v>
                </c:pt>
                <c:pt idx="19">
                  <c:v>0.29387753999999999</c:v>
                </c:pt>
                <c:pt idx="20">
                  <c:v>0.37354084999999998</c:v>
                </c:pt>
                <c:pt idx="21">
                  <c:v>0.26104417000000002</c:v>
                </c:pt>
                <c:pt idx="22">
                  <c:v>0.25283018000000002</c:v>
                </c:pt>
                <c:pt idx="23">
                  <c:v>0.35314685000000001</c:v>
                </c:pt>
                <c:pt idx="24">
                  <c:v>0.25786164</c:v>
                </c:pt>
                <c:pt idx="25">
                  <c:v>0.23129252</c:v>
                </c:pt>
                <c:pt idx="26">
                  <c:v>0.22291021</c:v>
                </c:pt>
                <c:pt idx="27">
                  <c:v>0.24437300000000001</c:v>
                </c:pt>
                <c:pt idx="28">
                  <c:v>0.11784512</c:v>
                </c:pt>
                <c:pt idx="29">
                  <c:v>0.21159421</c:v>
                </c:pt>
                <c:pt idx="30">
                  <c:v>0.19943820000000001</c:v>
                </c:pt>
                <c:pt idx="31">
                  <c:v>0.18013857</c:v>
                </c:pt>
                <c:pt idx="32">
                  <c:v>0.18091450000000001</c:v>
                </c:pt>
                <c:pt idx="33">
                  <c:v>0.19275123</c:v>
                </c:pt>
                <c:pt idx="34">
                  <c:v>0.17530487</c:v>
                </c:pt>
                <c:pt idx="35">
                  <c:v>0.12063952999999999</c:v>
                </c:pt>
                <c:pt idx="36">
                  <c:v>8.4023669999999995E-2</c:v>
                </c:pt>
                <c:pt idx="37">
                  <c:v>6.9101679999999999E-2</c:v>
                </c:pt>
                <c:pt idx="38">
                  <c:v>5.9322033000000003E-2</c:v>
                </c:pt>
                <c:pt idx="39">
                  <c:v>8.8552914999999996E-2</c:v>
                </c:pt>
                <c:pt idx="40">
                  <c:v>8.4398979999999998E-2</c:v>
                </c:pt>
                <c:pt idx="41">
                  <c:v>7.6833524E-2</c:v>
                </c:pt>
                <c:pt idx="42">
                  <c:v>5.9113300000000001E-2</c:v>
                </c:pt>
                <c:pt idx="43">
                  <c:v>7.9118030000000006E-2</c:v>
                </c:pt>
                <c:pt idx="44">
                  <c:v>8.7008340000000003E-2</c:v>
                </c:pt>
              </c:numCache>
            </c:numRef>
          </c:val>
        </c:ser>
        <c:ser>
          <c:idx val="5"/>
          <c:order val="2"/>
          <c:tx>
            <c:strRef>
              <c:f>Sheet4!$D$1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Sheet4!$D$2:$D$46</c:f>
              <c:numCache>
                <c:formatCode>General</c:formatCode>
                <c:ptCount val="45"/>
                <c:pt idx="12">
                  <c:v>0.52238804000000005</c:v>
                </c:pt>
                <c:pt idx="13">
                  <c:v>0</c:v>
                </c:pt>
                <c:pt idx="14">
                  <c:v>0.48214287</c:v>
                </c:pt>
                <c:pt idx="15">
                  <c:v>0</c:v>
                </c:pt>
                <c:pt idx="16">
                  <c:v>0.41818179999999999</c:v>
                </c:pt>
                <c:pt idx="17">
                  <c:v>0.52173910000000001</c:v>
                </c:pt>
                <c:pt idx="18">
                  <c:v>0.90909094000000001</c:v>
                </c:pt>
                <c:pt idx="19">
                  <c:v>0.2982456</c:v>
                </c:pt>
                <c:pt idx="20">
                  <c:v>0.31034482000000002</c:v>
                </c:pt>
                <c:pt idx="21">
                  <c:v>0.31282051999999999</c:v>
                </c:pt>
                <c:pt idx="22">
                  <c:v>0.27014217000000001</c:v>
                </c:pt>
                <c:pt idx="23">
                  <c:v>0.26146789999999998</c:v>
                </c:pt>
                <c:pt idx="24">
                  <c:v>0.21276596</c:v>
                </c:pt>
                <c:pt idx="25">
                  <c:v>0.18431373000000001</c:v>
                </c:pt>
                <c:pt idx="26">
                  <c:v>0.17567568</c:v>
                </c:pt>
                <c:pt idx="27">
                  <c:v>0.17826085999999999</c:v>
                </c:pt>
                <c:pt idx="28">
                  <c:v>0.22004356999999999</c:v>
                </c:pt>
                <c:pt idx="29">
                  <c:v>0.15914490000000001</c:v>
                </c:pt>
                <c:pt idx="30">
                  <c:v>0.17406749999999999</c:v>
                </c:pt>
                <c:pt idx="31">
                  <c:v>0.18398637000000001</c:v>
                </c:pt>
                <c:pt idx="32">
                  <c:v>0.13333333999999999</c:v>
                </c:pt>
                <c:pt idx="33">
                  <c:v>0.123664126</c:v>
                </c:pt>
                <c:pt idx="34">
                  <c:v>0.12569061000000001</c:v>
                </c:pt>
                <c:pt idx="35">
                  <c:v>7.0438799999999996E-2</c:v>
                </c:pt>
                <c:pt idx="36">
                  <c:v>8.7912089999999998E-2</c:v>
                </c:pt>
                <c:pt idx="37">
                  <c:v>7.7464790000000006E-2</c:v>
                </c:pt>
                <c:pt idx="38">
                  <c:v>7.7223849999999997E-2</c:v>
                </c:pt>
                <c:pt idx="39">
                  <c:v>9.6483319999999997E-2</c:v>
                </c:pt>
                <c:pt idx="40">
                  <c:v>6.5201980000000007E-2</c:v>
                </c:pt>
                <c:pt idx="41">
                  <c:v>6.9400630000000005E-2</c:v>
                </c:pt>
                <c:pt idx="42">
                  <c:v>7.9131654999999995E-2</c:v>
                </c:pt>
                <c:pt idx="43">
                  <c:v>4.5170259999999997E-2</c:v>
                </c:pt>
                <c:pt idx="44">
                  <c:v>6.005398E-2</c:v>
                </c:pt>
              </c:numCache>
            </c:numRef>
          </c:val>
        </c:ser>
        <c:ser>
          <c:idx val="0"/>
          <c:order val="3"/>
          <c:tx>
            <c:strRef>
              <c:f>Sheet4!$E$1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Sheet4!$E$2:$E$46</c:f>
              <c:numCache>
                <c:formatCode>General</c:formatCode>
                <c:ptCount val="45"/>
                <c:pt idx="12">
                  <c:v>0.54545456000000003</c:v>
                </c:pt>
                <c:pt idx="13">
                  <c:v>0.4</c:v>
                </c:pt>
                <c:pt idx="14">
                  <c:v>0</c:v>
                </c:pt>
                <c:pt idx="15">
                  <c:v>0.66666669999999995</c:v>
                </c:pt>
                <c:pt idx="16">
                  <c:v>0.25</c:v>
                </c:pt>
                <c:pt idx="17">
                  <c:v>0.75</c:v>
                </c:pt>
                <c:pt idx="18">
                  <c:v>0</c:v>
                </c:pt>
                <c:pt idx="19">
                  <c:v>0.4</c:v>
                </c:pt>
                <c:pt idx="20">
                  <c:v>0.17391305000000001</c:v>
                </c:pt>
                <c:pt idx="21">
                  <c:v>0.4</c:v>
                </c:pt>
                <c:pt idx="22">
                  <c:v>0.23880596000000001</c:v>
                </c:pt>
                <c:pt idx="23">
                  <c:v>0.17307692999999999</c:v>
                </c:pt>
                <c:pt idx="24">
                  <c:v>0.28735632</c:v>
                </c:pt>
                <c:pt idx="25">
                  <c:v>0.30769232000000002</c:v>
                </c:pt>
                <c:pt idx="26">
                  <c:v>0.21969696999999999</c:v>
                </c:pt>
                <c:pt idx="27">
                  <c:v>0.25301205999999998</c:v>
                </c:pt>
                <c:pt idx="28">
                  <c:v>0.21379310000000001</c:v>
                </c:pt>
                <c:pt idx="29">
                  <c:v>0.13235295</c:v>
                </c:pt>
                <c:pt idx="30">
                  <c:v>0.19354837999999999</c:v>
                </c:pt>
                <c:pt idx="31">
                  <c:v>0.14741035999999999</c:v>
                </c:pt>
                <c:pt idx="32">
                  <c:v>0.13559321999999999</c:v>
                </c:pt>
                <c:pt idx="33">
                  <c:v>0.123931624</c:v>
                </c:pt>
                <c:pt idx="34">
                  <c:v>0.14096916000000001</c:v>
                </c:pt>
                <c:pt idx="35">
                  <c:v>0.11814346000000001</c:v>
                </c:pt>
                <c:pt idx="36">
                  <c:v>0.11965812000000001</c:v>
                </c:pt>
                <c:pt idx="37">
                  <c:v>9.2592590000000002E-2</c:v>
                </c:pt>
                <c:pt idx="38">
                  <c:v>0.10232558</c:v>
                </c:pt>
                <c:pt idx="39">
                  <c:v>0.17777778</c:v>
                </c:pt>
                <c:pt idx="40">
                  <c:v>0.15879828000000001</c:v>
                </c:pt>
                <c:pt idx="41">
                  <c:v>0.16915422999999999</c:v>
                </c:pt>
                <c:pt idx="42">
                  <c:v>0.15706806000000001</c:v>
                </c:pt>
                <c:pt idx="43">
                  <c:v>0.13592233000000001</c:v>
                </c:pt>
                <c:pt idx="44">
                  <c:v>8.4415585000000001E-2</c:v>
                </c:pt>
              </c:numCache>
            </c:numRef>
          </c:val>
        </c:ser>
        <c:ser>
          <c:idx val="1"/>
          <c:order val="4"/>
          <c:tx>
            <c:strRef>
              <c:f>Sheet4!$F$1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Sheet4!$F$2:$F$46</c:f>
              <c:numCache>
                <c:formatCode>General</c:formatCode>
                <c:ptCount val="45"/>
                <c:pt idx="17">
                  <c:v>0.5</c:v>
                </c:pt>
                <c:pt idx="18">
                  <c:v>0.30769232000000002</c:v>
                </c:pt>
                <c:pt idx="19">
                  <c:v>0.31578946000000002</c:v>
                </c:pt>
                <c:pt idx="20">
                  <c:v>0.48749999999999999</c:v>
                </c:pt>
                <c:pt idx="21">
                  <c:v>0</c:v>
                </c:pt>
                <c:pt idx="22">
                  <c:v>0.41573032999999998</c:v>
                </c:pt>
                <c:pt idx="23">
                  <c:v>0.38775510000000002</c:v>
                </c:pt>
                <c:pt idx="24">
                  <c:v>0.21739130000000001</c:v>
                </c:pt>
                <c:pt idx="25">
                  <c:v>0.40151515999999998</c:v>
                </c:pt>
                <c:pt idx="26">
                  <c:v>0.26271185000000002</c:v>
                </c:pt>
                <c:pt idx="27">
                  <c:v>0.36708861999999998</c:v>
                </c:pt>
                <c:pt idx="28">
                  <c:v>0.25165564000000001</c:v>
                </c:pt>
                <c:pt idx="29">
                  <c:v>0.29333332000000001</c:v>
                </c:pt>
                <c:pt idx="30">
                  <c:v>0.15686275</c:v>
                </c:pt>
                <c:pt idx="31">
                  <c:v>0.19035532999999999</c:v>
                </c:pt>
                <c:pt idx="32">
                  <c:v>0.18421051999999999</c:v>
                </c:pt>
                <c:pt idx="33">
                  <c:v>0.19125684000000001</c:v>
                </c:pt>
                <c:pt idx="34">
                  <c:v>0.13173652999999999</c:v>
                </c:pt>
                <c:pt idx="35">
                  <c:v>0.14845939</c:v>
                </c:pt>
                <c:pt idx="36">
                  <c:v>0.15979381000000001</c:v>
                </c:pt>
                <c:pt idx="37">
                  <c:v>0.105882354</c:v>
                </c:pt>
                <c:pt idx="38">
                  <c:v>8.9686096000000007E-2</c:v>
                </c:pt>
                <c:pt idx="39">
                  <c:v>0.15948276</c:v>
                </c:pt>
                <c:pt idx="40">
                  <c:v>9.1666670000000006E-2</c:v>
                </c:pt>
                <c:pt idx="41">
                  <c:v>0.15384616000000001</c:v>
                </c:pt>
                <c:pt idx="42">
                  <c:v>0.13675213999999999</c:v>
                </c:pt>
                <c:pt idx="43">
                  <c:v>0.10891089</c:v>
                </c:pt>
                <c:pt idx="44">
                  <c:v>9.1286309999999996E-2</c:v>
                </c:pt>
              </c:numCache>
            </c:numRef>
          </c:val>
        </c:ser>
        <c:marker val="1"/>
        <c:axId val="51605504"/>
        <c:axId val="51607424"/>
      </c:lineChart>
      <c:catAx>
        <c:axId val="51605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51607424"/>
        <c:crosses val="autoZero"/>
        <c:auto val="1"/>
        <c:lblAlgn val="ctr"/>
        <c:lblOffset val="100"/>
      </c:catAx>
      <c:valAx>
        <c:axId val="516074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Single Authored Papers</a:t>
                </a:r>
              </a:p>
            </c:rich>
          </c:tx>
          <c:layout/>
        </c:title>
        <c:numFmt formatCode="General" sourceLinked="1"/>
        <c:tickLblPos val="nextTo"/>
        <c:crossAx val="516055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new authors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4"/>
          <c:order val="0"/>
          <c:tx>
            <c:strRef>
              <c:f>Sheet5!$B$1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Sheet5!$B$2:$B$46</c:f>
              <c:numCache>
                <c:formatCode>General</c:formatCode>
                <c:ptCount val="45"/>
                <c:pt idx="0">
                  <c:v>0.39473686000000002</c:v>
                </c:pt>
                <c:pt idx="1">
                  <c:v>0.43103448</c:v>
                </c:pt>
                <c:pt idx="2">
                  <c:v>0.39285713</c:v>
                </c:pt>
                <c:pt idx="3">
                  <c:v>0.35294120000000001</c:v>
                </c:pt>
                <c:pt idx="4">
                  <c:v>0.33333333999999998</c:v>
                </c:pt>
                <c:pt idx="5">
                  <c:v>0.38285713999999998</c:v>
                </c:pt>
                <c:pt idx="6">
                  <c:v>0.42021278000000001</c:v>
                </c:pt>
                <c:pt idx="7">
                  <c:v>0.4</c:v>
                </c:pt>
                <c:pt idx="8">
                  <c:v>0.4043716</c:v>
                </c:pt>
                <c:pt idx="9">
                  <c:v>0.34499999999999997</c:v>
                </c:pt>
                <c:pt idx="10">
                  <c:v>0.34490739999999998</c:v>
                </c:pt>
                <c:pt idx="11">
                  <c:v>0.32549729999999999</c:v>
                </c:pt>
                <c:pt idx="12">
                  <c:v>0.35650887999999997</c:v>
                </c:pt>
                <c:pt idx="13">
                  <c:v>0.3090909</c:v>
                </c:pt>
                <c:pt idx="14">
                  <c:v>0.33366733999999998</c:v>
                </c:pt>
                <c:pt idx="15">
                  <c:v>0.33484676000000002</c:v>
                </c:pt>
                <c:pt idx="16">
                  <c:v>0.30904523</c:v>
                </c:pt>
                <c:pt idx="17">
                  <c:v>0.29615672999999998</c:v>
                </c:pt>
                <c:pt idx="18">
                  <c:v>0.30078739999999998</c:v>
                </c:pt>
                <c:pt idx="19">
                  <c:v>0.28613054999999998</c:v>
                </c:pt>
                <c:pt idx="20">
                  <c:v>0.26111459999999997</c:v>
                </c:pt>
                <c:pt idx="21">
                  <c:v>0.28541337999999999</c:v>
                </c:pt>
                <c:pt idx="22">
                  <c:v>0.28610983000000001</c:v>
                </c:pt>
                <c:pt idx="23">
                  <c:v>0.28393005999999998</c:v>
                </c:pt>
                <c:pt idx="24">
                  <c:v>0.28114104000000001</c:v>
                </c:pt>
                <c:pt idx="25">
                  <c:v>0.28283426</c:v>
                </c:pt>
                <c:pt idx="26">
                  <c:v>0.27681119999999998</c:v>
                </c:pt>
                <c:pt idx="27">
                  <c:v>0.26723096000000002</c:v>
                </c:pt>
                <c:pt idx="28">
                  <c:v>0.27504513000000003</c:v>
                </c:pt>
                <c:pt idx="29">
                  <c:v>0.26990375</c:v>
                </c:pt>
                <c:pt idx="30">
                  <c:v>0.25944539999999999</c:v>
                </c:pt>
                <c:pt idx="31">
                  <c:v>0.27752396000000001</c:v>
                </c:pt>
                <c:pt idx="32">
                  <c:v>0.26793850000000002</c:v>
                </c:pt>
                <c:pt idx="33">
                  <c:v>0.26292726</c:v>
                </c:pt>
                <c:pt idx="34">
                  <c:v>0.27176080000000002</c:v>
                </c:pt>
                <c:pt idx="35">
                  <c:v>0.26227534000000002</c:v>
                </c:pt>
                <c:pt idx="36">
                  <c:v>0.26093808000000002</c:v>
                </c:pt>
                <c:pt idx="37">
                  <c:v>0.25572382999999999</c:v>
                </c:pt>
                <c:pt idx="38">
                  <c:v>0.26038070000000002</c:v>
                </c:pt>
                <c:pt idx="39">
                  <c:v>0.2389471</c:v>
                </c:pt>
                <c:pt idx="40">
                  <c:v>0.24907141999999999</c:v>
                </c:pt>
                <c:pt idx="41">
                  <c:v>0.24722503000000001</c:v>
                </c:pt>
                <c:pt idx="42">
                  <c:v>0.24600504000000001</c:v>
                </c:pt>
                <c:pt idx="43">
                  <c:v>0.2606097</c:v>
                </c:pt>
                <c:pt idx="44">
                  <c:v>0.25238840000000001</c:v>
                </c:pt>
              </c:numCache>
            </c:numRef>
          </c:val>
        </c:ser>
        <c:ser>
          <c:idx val="5"/>
          <c:order val="1"/>
          <c:tx>
            <c:strRef>
              <c:f>Sheet5!$C$1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Sheet5!$C$2:$C$46</c:f>
              <c:numCache>
                <c:formatCode>General</c:formatCode>
                <c:ptCount val="45"/>
                <c:pt idx="0">
                  <c:v>0.39473686000000002</c:v>
                </c:pt>
                <c:pt idx="1">
                  <c:v>0.43103448</c:v>
                </c:pt>
                <c:pt idx="2">
                  <c:v>0.39285713</c:v>
                </c:pt>
                <c:pt idx="3">
                  <c:v>0.35294120000000001</c:v>
                </c:pt>
                <c:pt idx="4">
                  <c:v>0.33333333999999998</c:v>
                </c:pt>
                <c:pt idx="5">
                  <c:v>0.375</c:v>
                </c:pt>
                <c:pt idx="6">
                  <c:v>0.43478260000000002</c:v>
                </c:pt>
                <c:pt idx="7">
                  <c:v>0.41025642000000001</c:v>
                </c:pt>
                <c:pt idx="8">
                  <c:v>0.42168674</c:v>
                </c:pt>
                <c:pt idx="9">
                  <c:v>0.35792350000000001</c:v>
                </c:pt>
                <c:pt idx="10">
                  <c:v>0.35593219999999998</c:v>
                </c:pt>
                <c:pt idx="11">
                  <c:v>0.32658228</c:v>
                </c:pt>
                <c:pt idx="12">
                  <c:v>0.32962963000000001</c:v>
                </c:pt>
                <c:pt idx="13">
                  <c:v>0.30788802999999998</c:v>
                </c:pt>
                <c:pt idx="14">
                  <c:v>0.33600000000000002</c:v>
                </c:pt>
                <c:pt idx="15">
                  <c:v>0.35362317999999998</c:v>
                </c:pt>
                <c:pt idx="16">
                  <c:v>0.29102167000000001</c:v>
                </c:pt>
                <c:pt idx="17">
                  <c:v>0.30014025999999999</c:v>
                </c:pt>
                <c:pt idx="18">
                  <c:v>0.30183357</c:v>
                </c:pt>
                <c:pt idx="19">
                  <c:v>0.28396739999999998</c:v>
                </c:pt>
                <c:pt idx="20">
                  <c:v>0.24631268000000001</c:v>
                </c:pt>
                <c:pt idx="21">
                  <c:v>0.23337856000000001</c:v>
                </c:pt>
                <c:pt idx="22">
                  <c:v>0.26289308</c:v>
                </c:pt>
                <c:pt idx="23">
                  <c:v>0.25371285999999998</c:v>
                </c:pt>
                <c:pt idx="24">
                  <c:v>0.26697673999999999</c:v>
                </c:pt>
                <c:pt idx="25">
                  <c:v>0.26070765000000001</c:v>
                </c:pt>
                <c:pt idx="26">
                  <c:v>0.27709790000000001</c:v>
                </c:pt>
                <c:pt idx="27">
                  <c:v>0.25303291999999999</c:v>
                </c:pt>
                <c:pt idx="28">
                  <c:v>0.25474033000000001</c:v>
                </c:pt>
                <c:pt idx="29">
                  <c:v>0.25132876999999998</c:v>
                </c:pt>
                <c:pt idx="30">
                  <c:v>0.24909746999999999</c:v>
                </c:pt>
                <c:pt idx="31">
                  <c:v>0.26161790000000001</c:v>
                </c:pt>
                <c:pt idx="32">
                  <c:v>0.27079304999999998</c:v>
                </c:pt>
                <c:pt idx="33">
                  <c:v>0.26866284000000001</c:v>
                </c:pt>
                <c:pt idx="34">
                  <c:v>0.26271185000000002</c:v>
                </c:pt>
                <c:pt idx="35">
                  <c:v>0.25591766999999999</c:v>
                </c:pt>
                <c:pt idx="36">
                  <c:v>0.28071954999999998</c:v>
                </c:pt>
                <c:pt idx="37">
                  <c:v>0.28911194000000001</c:v>
                </c:pt>
                <c:pt idx="38">
                  <c:v>0.25641629999999999</c:v>
                </c:pt>
                <c:pt idx="39">
                  <c:v>0.24902724000000001</c:v>
                </c:pt>
                <c:pt idx="40">
                  <c:v>0.25933146000000001</c:v>
                </c:pt>
                <c:pt idx="41">
                  <c:v>0.27657005000000001</c:v>
                </c:pt>
                <c:pt idx="42">
                  <c:v>0.27753420000000001</c:v>
                </c:pt>
                <c:pt idx="43">
                  <c:v>0.28862974000000002</c:v>
                </c:pt>
                <c:pt idx="44">
                  <c:v>0.27636625999999997</c:v>
                </c:pt>
              </c:numCache>
            </c:numRef>
          </c:val>
        </c:ser>
        <c:ser>
          <c:idx val="0"/>
          <c:order val="2"/>
          <c:tx>
            <c:strRef>
              <c:f>Sheet5!$D$1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Sheet5!$D$2:$D$46</c:f>
              <c:numCache>
                <c:formatCode>General</c:formatCode>
                <c:ptCount val="45"/>
                <c:pt idx="12">
                  <c:v>0.46601942000000002</c:v>
                </c:pt>
                <c:pt idx="13">
                  <c:v>0</c:v>
                </c:pt>
                <c:pt idx="14">
                  <c:v>0.39664804999999997</c:v>
                </c:pt>
                <c:pt idx="15">
                  <c:v>0</c:v>
                </c:pt>
                <c:pt idx="16">
                  <c:v>0.45360824</c:v>
                </c:pt>
                <c:pt idx="17">
                  <c:v>0.43231439999999999</c:v>
                </c:pt>
                <c:pt idx="18">
                  <c:v>0.47826087</c:v>
                </c:pt>
                <c:pt idx="19">
                  <c:v>0.42792794000000001</c:v>
                </c:pt>
                <c:pt idx="20">
                  <c:v>0.42659760000000002</c:v>
                </c:pt>
                <c:pt idx="21">
                  <c:v>0.42225393999999999</c:v>
                </c:pt>
                <c:pt idx="22">
                  <c:v>0.40428212000000002</c:v>
                </c:pt>
                <c:pt idx="23">
                  <c:v>0.39572865000000002</c:v>
                </c:pt>
                <c:pt idx="24">
                  <c:v>0.38527800000000001</c:v>
                </c:pt>
                <c:pt idx="25">
                  <c:v>0.37301588000000002</c:v>
                </c:pt>
                <c:pt idx="26">
                  <c:v>0.33094170000000001</c:v>
                </c:pt>
                <c:pt idx="27">
                  <c:v>0.34216334999999998</c:v>
                </c:pt>
                <c:pt idx="28">
                  <c:v>0.36756453</c:v>
                </c:pt>
                <c:pt idx="29">
                  <c:v>0.33666459999999998</c:v>
                </c:pt>
                <c:pt idx="30">
                  <c:v>0.33502771999999997</c:v>
                </c:pt>
                <c:pt idx="31">
                  <c:v>0.33318852999999998</c:v>
                </c:pt>
                <c:pt idx="32">
                  <c:v>0.33055556000000003</c:v>
                </c:pt>
                <c:pt idx="33">
                  <c:v>0.33815741999999999</c:v>
                </c:pt>
                <c:pt idx="34">
                  <c:v>0.34454050000000003</c:v>
                </c:pt>
                <c:pt idx="35">
                  <c:v>0.32456817999999998</c:v>
                </c:pt>
                <c:pt idx="36">
                  <c:v>0.32107532</c:v>
                </c:pt>
                <c:pt idx="37">
                  <c:v>0.31139772999999998</c:v>
                </c:pt>
                <c:pt idx="38">
                  <c:v>0.33797386000000001</c:v>
                </c:pt>
                <c:pt idx="39">
                  <c:v>0.31095919999999999</c:v>
                </c:pt>
                <c:pt idx="40">
                  <c:v>0.29828359999999998</c:v>
                </c:pt>
                <c:pt idx="41">
                  <c:v>0.29460092999999998</c:v>
                </c:pt>
                <c:pt idx="42">
                  <c:v>0.28699197999999998</c:v>
                </c:pt>
                <c:pt idx="43">
                  <c:v>0.29229880000000003</c:v>
                </c:pt>
                <c:pt idx="44">
                  <c:v>0.28225133000000002</c:v>
                </c:pt>
              </c:numCache>
            </c:numRef>
          </c:val>
        </c:ser>
        <c:ser>
          <c:idx val="1"/>
          <c:order val="3"/>
          <c:tx>
            <c:strRef>
              <c:f>Sheet5!$E$1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Sheet5!$E$2:$E$46</c:f>
              <c:numCache>
                <c:formatCode>General</c:formatCode>
                <c:ptCount val="45"/>
                <c:pt idx="12">
                  <c:v>0.5</c:v>
                </c:pt>
                <c:pt idx="13">
                  <c:v>0.46031746000000001</c:v>
                </c:pt>
                <c:pt idx="14">
                  <c:v>0</c:v>
                </c:pt>
                <c:pt idx="15">
                  <c:v>0.45161289999999998</c:v>
                </c:pt>
                <c:pt idx="16">
                  <c:v>0.41428572000000002</c:v>
                </c:pt>
                <c:pt idx="17">
                  <c:v>0.42857142999999998</c:v>
                </c:pt>
                <c:pt idx="18">
                  <c:v>0</c:v>
                </c:pt>
                <c:pt idx="19">
                  <c:v>0.44117646999999999</c:v>
                </c:pt>
                <c:pt idx="20">
                  <c:v>0.48181816999999999</c:v>
                </c:pt>
                <c:pt idx="21">
                  <c:v>0.42592594</c:v>
                </c:pt>
                <c:pt idx="22">
                  <c:v>0.45229681999999999</c:v>
                </c:pt>
                <c:pt idx="23">
                  <c:v>0.44594594999999998</c:v>
                </c:pt>
                <c:pt idx="24">
                  <c:v>0.43548387</c:v>
                </c:pt>
                <c:pt idx="25">
                  <c:v>0.4</c:v>
                </c:pt>
                <c:pt idx="26">
                  <c:v>0.40036902000000002</c:v>
                </c:pt>
                <c:pt idx="27">
                  <c:v>0.4</c:v>
                </c:pt>
                <c:pt idx="28">
                  <c:v>0.41176469999999998</c:v>
                </c:pt>
                <c:pt idx="29">
                  <c:v>0.36545454999999999</c:v>
                </c:pt>
                <c:pt idx="30">
                  <c:v>0.40698983999999999</c:v>
                </c:pt>
                <c:pt idx="31">
                  <c:v>0.365643</c:v>
                </c:pt>
                <c:pt idx="32">
                  <c:v>0.35352114000000001</c:v>
                </c:pt>
                <c:pt idx="33">
                  <c:v>0.36445785000000003</c:v>
                </c:pt>
                <c:pt idx="34">
                  <c:v>0.34855235000000001</c:v>
                </c:pt>
                <c:pt idx="35">
                  <c:v>0.35884178</c:v>
                </c:pt>
                <c:pt idx="36">
                  <c:v>0.36046509999999998</c:v>
                </c:pt>
                <c:pt idx="37">
                  <c:v>0.33972126000000002</c:v>
                </c:pt>
                <c:pt idx="38">
                  <c:v>0.35076252000000002</c:v>
                </c:pt>
                <c:pt idx="39">
                  <c:v>0.33371299999999998</c:v>
                </c:pt>
                <c:pt idx="40">
                  <c:v>0.35079050000000001</c:v>
                </c:pt>
                <c:pt idx="41">
                  <c:v>0.36842105000000003</c:v>
                </c:pt>
                <c:pt idx="42">
                  <c:v>0.33333333999999998</c:v>
                </c:pt>
                <c:pt idx="43">
                  <c:v>0.35746104000000001</c:v>
                </c:pt>
                <c:pt idx="44">
                  <c:v>0.35197817999999997</c:v>
                </c:pt>
              </c:numCache>
            </c:numRef>
          </c:val>
        </c:ser>
        <c:ser>
          <c:idx val="2"/>
          <c:order val="4"/>
          <c:tx>
            <c:strRef>
              <c:f>Sheet5!$F$1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Sheet5!$F$2:$F$46</c:f>
              <c:numCache>
                <c:formatCode>General</c:formatCode>
                <c:ptCount val="45"/>
                <c:pt idx="17">
                  <c:v>0.49411765000000002</c:v>
                </c:pt>
                <c:pt idx="18">
                  <c:v>0.46153845999999998</c:v>
                </c:pt>
                <c:pt idx="19">
                  <c:v>0.41379312000000001</c:v>
                </c:pt>
                <c:pt idx="20">
                  <c:v>0.41379312000000001</c:v>
                </c:pt>
                <c:pt idx="21">
                  <c:v>0</c:v>
                </c:pt>
                <c:pt idx="22">
                  <c:v>0.38759690000000002</c:v>
                </c:pt>
                <c:pt idx="23">
                  <c:v>0.41212120000000002</c:v>
                </c:pt>
                <c:pt idx="24">
                  <c:v>0.34883720000000001</c:v>
                </c:pt>
                <c:pt idx="25">
                  <c:v>0.42384105999999999</c:v>
                </c:pt>
                <c:pt idx="26">
                  <c:v>0.41875000000000001</c:v>
                </c:pt>
                <c:pt idx="27">
                  <c:v>0.40989399999999998</c:v>
                </c:pt>
                <c:pt idx="28">
                  <c:v>0.38271606000000002</c:v>
                </c:pt>
                <c:pt idx="29">
                  <c:v>0.41455162000000001</c:v>
                </c:pt>
                <c:pt idx="30">
                  <c:v>0.37176471999999999</c:v>
                </c:pt>
                <c:pt idx="31">
                  <c:v>0.39333760000000001</c:v>
                </c:pt>
                <c:pt idx="32">
                  <c:v>0.37277353000000002</c:v>
                </c:pt>
                <c:pt idx="33">
                  <c:v>0.39292603999999998</c:v>
                </c:pt>
                <c:pt idx="34">
                  <c:v>0.40583553999999999</c:v>
                </c:pt>
                <c:pt idx="35">
                  <c:v>0.37615894999999999</c:v>
                </c:pt>
                <c:pt idx="36">
                  <c:v>0.37942857000000002</c:v>
                </c:pt>
                <c:pt idx="37">
                  <c:v>0.40304878</c:v>
                </c:pt>
                <c:pt idx="38">
                  <c:v>0.3804554</c:v>
                </c:pt>
                <c:pt idx="39">
                  <c:v>0.36180905000000002</c:v>
                </c:pt>
                <c:pt idx="40">
                  <c:v>0.38162252000000002</c:v>
                </c:pt>
                <c:pt idx="41">
                  <c:v>0.35618277999999998</c:v>
                </c:pt>
                <c:pt idx="42">
                  <c:v>0.36865940000000003</c:v>
                </c:pt>
                <c:pt idx="43">
                  <c:v>0.39836844999999999</c:v>
                </c:pt>
                <c:pt idx="44">
                  <c:v>0.38137080000000001</c:v>
                </c:pt>
              </c:numCache>
            </c:numRef>
          </c:val>
        </c:ser>
        <c:marker val="1"/>
        <c:axId val="51108480"/>
        <c:axId val="51111808"/>
      </c:lineChart>
      <c:catAx>
        <c:axId val="51108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51111808"/>
        <c:crosses val="autoZero"/>
        <c:auto val="1"/>
        <c:lblAlgn val="ctr"/>
        <c:lblOffset val="100"/>
      </c:catAx>
      <c:valAx>
        <c:axId val="511118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New Authos</a:t>
                </a:r>
              </a:p>
            </c:rich>
          </c:tx>
          <c:layout/>
        </c:title>
        <c:numFmt formatCode="General" sourceLinked="1"/>
        <c:tickLblPos val="nextTo"/>
        <c:crossAx val="511084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Understanding Hierarchies in Computer Science Conferences</a:t>
            </a:r>
            <a:endParaRPr lang="e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867400" y="3638550"/>
            <a:ext cx="3048000" cy="1274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Aashutosh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Mary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Ephraim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859" y="23624"/>
            <a:ext cx="3622490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425" y="2565675"/>
            <a:ext cx="3529049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58525" y="8451"/>
            <a:ext cx="3776224" cy="284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04950" y="2636074"/>
            <a:ext cx="3529053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2109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statistics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i="1" u="sng" dirty="0" smtClean="0"/>
              <a:t>Hadoop MR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Selected &lt;xml&gt; data was transformed and flattened to get each record into a single line for easier implementation of MR.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E</a:t>
            </a:r>
            <a:r>
              <a:rPr lang="en" sz="2000" dirty="0" smtClean="0"/>
              <a:t>.g.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18135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Inproceedings</a:t>
            </a:r>
            <a:r>
              <a:rPr lang="en-US" dirty="0" smtClean="0"/>
              <a:t>	</a:t>
            </a:r>
            <a:r>
              <a:rPr lang="en-US" dirty="0" err="1" smtClean="0"/>
              <a:t>author:Roberto</a:t>
            </a:r>
            <a:r>
              <a:rPr lang="en-US" dirty="0" smtClean="0"/>
              <a:t> </a:t>
            </a:r>
            <a:r>
              <a:rPr lang="en-US" dirty="0" err="1" smtClean="0"/>
              <a:t>Brunelli|Ornella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	</a:t>
            </a:r>
            <a:r>
              <a:rPr lang="en-US" dirty="0" err="1" smtClean="0"/>
              <a:t>title:Efficient</a:t>
            </a:r>
            <a:r>
              <a:rPr lang="en-US" dirty="0" smtClean="0"/>
              <a:t> Image Retrieval by Examples.</a:t>
            </a:r>
          </a:p>
          <a:p>
            <a:pPr lvl="0"/>
            <a:r>
              <a:rPr lang="en-US" dirty="0" smtClean="0"/>
              <a:t>year:2000		pages:145-162	</a:t>
            </a:r>
            <a:r>
              <a:rPr lang="en-US" dirty="0" err="1" smtClean="0"/>
              <a:t>crossref:conf</a:t>
            </a:r>
            <a:r>
              <a:rPr lang="en-US" dirty="0" smtClean="0"/>
              <a:t>/</a:t>
            </a:r>
            <a:r>
              <a:rPr lang="en-US" dirty="0" err="1" smtClean="0"/>
              <a:t>vdb</a:t>
            </a:r>
            <a:r>
              <a:rPr lang="en-US" dirty="0" smtClean="0"/>
              <a:t>/2000	</a:t>
            </a:r>
            <a:r>
              <a:rPr lang="en-US" dirty="0" err="1" smtClean="0"/>
              <a:t>booktitle:VDB</a:t>
            </a:r>
            <a:endParaRPr lang="en-US" dirty="0" smtClean="0"/>
          </a:p>
          <a:p>
            <a:pPr lvl="0"/>
            <a:r>
              <a:rPr lang="en-US" dirty="0" smtClean="0"/>
              <a:t>url:db/conf/</a:t>
            </a:r>
            <a:r>
              <a:rPr lang="en-US" dirty="0" err="1" smtClean="0"/>
              <a:t>vdb</a:t>
            </a:r>
            <a:r>
              <a:rPr lang="en-US" dirty="0" smtClean="0"/>
              <a:t>/vdb2000.html#BrunelliM00</a:t>
            </a:r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88595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people getting into research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Healthy increase of top tier conferences instead of lower tier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</a:t>
            </a:r>
            <a:r>
              <a:rPr lang="en"/>
              <a:t>based </a:t>
            </a:r>
            <a:r>
              <a:rPr lang="en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amount of research per author, good as number of authors increasing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tier conferences performing better than lower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Lotka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Law of 60%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number of collaborators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Many conferences also have limit on maximum number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collaborators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Number of single authored papers reducing over time. Better networking &amp; collaboration opportunity.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Good as collaborators allow different perspective and usually allow deeper research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New people coming into research more or less stable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Higher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lower ranked conferences. Makes sense since usually people will enter with lower ranked conferences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u="sng" dirty="0" smtClean="0"/>
              <a:t>Hive: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As only certain fields were required for Hive analytics, the files were transformed into a tab delimited file having the following format</a:t>
            </a:r>
          </a:p>
          <a:p>
            <a:r>
              <a:rPr lang="en-US" sz="1400" i="1" smtClean="0"/>
              <a:t>	</a:t>
            </a:r>
            <a:r>
              <a:rPr lang="en-US" sz="1400" i="1" dirty="0" smtClean="0"/>
              <a:t>			key year conference authors-array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Then these were put in the tables through Hive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configured file was also split according to the Tiers and the analytics were also found on the tier files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AvgAuth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6911" y="971550"/>
            <a:ext cx="6747089" cy="41719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112824"/>
            <a:ext cx="259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increase shows increasing trend of collaboration amongst authors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Publish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Perish Theory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NumPaper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950087"/>
            <a:ext cx="6781800" cy="419341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036624"/>
            <a:ext cx="243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Healthy and steady increase in number of papers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published</a:t>
            </a:r>
          </a:p>
          <a:p>
            <a:pPr fontAlgn="base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papers published in top tier conferences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Different conferences are rated differently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attempt to understand the structure of the community associated with conferences at different tiers of rating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various trends of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Similarity between venues/conferences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research carried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people getting into 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metrics are evaluated year on year as well as tier wise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Future Work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Our data-set and associated techniques can also be used for further predictions like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makes a paper acceptable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gets a paper cited more often than others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Do people who get published, work in groups or alone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hat are the likely venues to publish gi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n the authors one has worked with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eyword analysis to identify what gets a paper cited more often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tructure of collaboration network/degrees of separation</a:t>
            </a:r>
            <a:endParaRPr lang="en" sz="2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References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T. White.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The Definitive Guide. O’Reilly Media Inc., Sebastopol, CA, May 2012.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J. Dean and 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Simplified data processing on large clusters. In proceedings of 6th Symposium on Operating Systems Design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Implemenation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2004.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Gobioff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S. T. Leung. The Google File System. In Proceedings of the nineteenth ACM Symposium on Operating Systems Principles – SOSP ‘03, 2003.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Mario A.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Nascimento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Jorg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Sander and Jeffrey Pound. Analysis of SIGMOD’s Co-Authorship Graph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Batagelj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 Andrew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Mrvar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Some Analyses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Erdos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˝ Collaboration Graph.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Michal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Jacovi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Soroka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Gail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Gilboa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-Freedman,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Sigalit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Ur,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Elad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Natalia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Marmasse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The Chasms of CSCW : A Citation Graph Analysis of the CSCW Conference.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Yi Han, Bin Zhou,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Pei, Yan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Understanding Importance of Collaborations in Co-authorship Networks: A Supportiveness Analysis Approach.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M.E.J. Newman. The structure of scientific collaboration networks.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Alan F.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Smeaton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Gary Keogh,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Cathal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Gurrin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Kieran McDonald and Tom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Sodring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Analysis of Papers from Twenty-Five Years of SIGIR Conferences: What Have We Been Doing for the Last Quarter of a Century ?</a:t>
            </a:r>
          </a:p>
          <a:p>
            <a:pPr>
              <a:buFont typeface="Arial" pitchFamily="34" charset="0"/>
              <a:buChar char="•"/>
            </a:pP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Special Thanks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Professor McIntosh for her continuous support in providing guidance and data options.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Penn State University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152400" y="1540026"/>
          <a:ext cx="8839200" cy="3089124"/>
        </p:xfrm>
        <a:graphic>
          <a:graphicData uri="http://schemas.openxmlformats.org/drawingml/2006/table">
            <a:tbl>
              <a:tblPr>
                <a:noFill/>
                <a:tableStyleId>{926E06E7-CBFD-44B7-901A-9C4D32DF2ADC}</a:tableStyleId>
              </a:tblPr>
              <a:tblGrid>
                <a:gridCol w="1477171"/>
                <a:gridCol w="1477171"/>
                <a:gridCol w="1477171"/>
                <a:gridCol w="1469229"/>
                <a:gridCol w="1469229"/>
                <a:gridCol w="1469229"/>
              </a:tblGrid>
              <a:tr h="7109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400" b="1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ACM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DBLP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CiteSeerX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Google Scholar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Web of Science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Free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Partly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Downloadable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Citation info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Few </a:t>
                      </a: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# 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1.59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1.46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32.23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NA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45.68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971800" y="1047750"/>
            <a:ext cx="1676400" cy="403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1276350"/>
            <a:ext cx="88392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" sz="2000" i="1" smtClean="0">
                <a:latin typeface="Times New Roman" pitchFamily="18" charset="0"/>
                <a:cs typeface="Times New Roman" pitchFamily="18" charset="0"/>
              </a:rPr>
              <a:t>5 datasets 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but still couldn’t get the data we were looking for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SNAP database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very small dataset, for Physic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papers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not in interest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set.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Scholar : Used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 to start building a web scraper.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Involved sharp learning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curve, limit on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downloads. Required restarts,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cleaning and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1.3 Gb of clean annotated metadata for papers published in Computer Science. Missing citation and keyword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from the website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&lt;xml&gt; data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citation information present.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819150"/>
            <a:ext cx="88392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5 datasets but still couldn’t get the data we were looking for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</a:pPr>
            <a:r>
              <a:rPr lang="en" sz="1800" u="sng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u="sng" dirty="0">
                <a:latin typeface="Times New Roman" pitchFamily="18" charset="0"/>
                <a:cs typeface="Times New Roman" pitchFamily="18" charset="0"/>
              </a:rPr>
              <a:t>directly from Penn State : </a:t>
            </a:r>
            <a:endParaRPr lang="e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Over 40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Gb of data in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XML and over 60 Gb MYSQL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dump stored in Amazon S3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Stored on HPC.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mySQL on HPC.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Tried parsing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Perl, Python and Bash scripts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one line at a time.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Data not indexed.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leaning and clustering required due to data being automatically scraped by a crawler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71550"/>
            <a:ext cx="11430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 &amp; analyzing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87573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Worked on Google Scholar, Web of Science, SNAP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371600" y="741462"/>
            <a:ext cx="609600" cy="59942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1184647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Decided on DBLP &amp; changes on metrics | 1.46 mil records | 1.29 GB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 flipV="1">
            <a:off x="1371600" y="1338536"/>
            <a:ext cx="609600" cy="2346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9" idx="0"/>
          </p:cNvCxnSpPr>
          <p:nvPr/>
        </p:nvCxnSpPr>
        <p:spPr>
          <a:xfrm rot="5400000">
            <a:off x="4445174" y="1695450"/>
            <a:ext cx="406052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1898476"/>
            <a:ext cx="45720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Filter only database related conferences and journals using unique keys – JAVA and XML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stCxn id="19" idx="2"/>
            <a:endCxn id="22" idx="0"/>
          </p:cNvCxnSpPr>
          <p:nvPr/>
        </p:nvCxnSpPr>
        <p:spPr>
          <a:xfrm rot="5400000">
            <a:off x="4498462" y="2571434"/>
            <a:ext cx="299477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2721173"/>
            <a:ext cx="19812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hop data tier wise.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3406973"/>
            <a:ext cx="44196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ransform data for Map Reduce, HIVE, pig 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2"/>
            <a:endCxn id="25" idx="0"/>
          </p:cNvCxnSpPr>
          <p:nvPr/>
        </p:nvCxnSpPr>
        <p:spPr>
          <a:xfrm rot="5400000">
            <a:off x="4459189" y="3217961"/>
            <a:ext cx="378023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4171950"/>
            <a:ext cx="22098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PIG/Java used for ‘Similarity between authors across conferences’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7" idx="0"/>
          </p:cNvCxnSpPr>
          <p:nvPr/>
        </p:nvCxnSpPr>
        <p:spPr>
          <a:xfrm rot="5400000">
            <a:off x="3143250" y="2667000"/>
            <a:ext cx="457200" cy="255270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4171950"/>
            <a:ext cx="1328056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Map Reduce for ‘author based’ metrics.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 rot="16200000" flipH="1">
            <a:off x="5589814" y="2773136"/>
            <a:ext cx="457200" cy="234042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2400" y="4171950"/>
            <a:ext cx="13716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‘Paper based’ metrics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5" idx="2"/>
            <a:endCxn id="55" idx="0"/>
          </p:cNvCxnSpPr>
          <p:nvPr/>
        </p:nvCxnSpPr>
        <p:spPr>
          <a:xfrm rot="5400000">
            <a:off x="4419600" y="3943350"/>
            <a:ext cx="4572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2721173"/>
            <a:ext cx="19812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Ranking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2209800" y="2875062"/>
            <a:ext cx="14478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924800" y="514350"/>
            <a:ext cx="1066800" cy="609600"/>
            <a:chOff x="7924800" y="514350"/>
            <a:chExt cx="1066800" cy="609600"/>
          </a:xfrm>
        </p:grpSpPr>
        <p:sp>
          <p:nvSpPr>
            <p:cNvPr id="31" name="Rectangle 30"/>
            <p:cNvSpPr/>
            <p:nvPr/>
          </p:nvSpPr>
          <p:spPr>
            <a:xfrm>
              <a:off x="7924800" y="514350"/>
              <a:ext cx="1066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1000" y="52453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924800" y="1352550"/>
            <a:ext cx="10668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24800" y="1333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Legend</a:t>
            </a:r>
            <a:endParaRPr lang="en-US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4582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1" u="sng" dirty="0" smtClean="0">
                <a:latin typeface="Times New Roman" pitchFamily="18" charset="0"/>
                <a:cs typeface="Times New Roman" pitchFamily="18" charset="0"/>
              </a:rPr>
              <a:t>Tiers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Computing Research &amp; Education – computer science rankings</a:t>
            </a:r>
          </a:p>
          <a:p>
            <a:pPr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decided to split the data into 4 different tiers as per ranking of the conference/journal. 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This gave us a better picture about the kind/measure of research at what level.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1 - flagship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2 – excellent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3 – good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4 – other honorable conferences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513093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Similarity between authors across conferences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648200" y="1439251"/>
            <a:ext cx="4343400" cy="334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dirty="0"/>
              <a:t>Focused on the Database community in </a:t>
            </a:r>
            <a:r>
              <a:rPr lang="en" sz="1500" dirty="0" smtClean="0"/>
              <a:t>DBLP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Similarity measured using Jaccard distance </a:t>
            </a:r>
            <a:r>
              <a:rPr lang="en" sz="1500" dirty="0" smtClean="0"/>
              <a:t>on the </a:t>
            </a:r>
            <a:r>
              <a:rPr lang="en" sz="1500" dirty="0"/>
              <a:t>author </a:t>
            </a:r>
            <a:r>
              <a:rPr lang="en" sz="1500" dirty="0" smtClean="0"/>
              <a:t>sets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500" dirty="0" smtClean="0"/>
              <a:t>#</a:t>
            </a:r>
            <a:r>
              <a:rPr lang="en" sz="1500" dirty="0"/>
              <a:t>1 Hive partitioning by </a:t>
            </a:r>
            <a:r>
              <a:rPr lang="en" sz="1500" dirty="0" smtClean="0"/>
              <a:t>conference.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2 Hive streaming with Python map reduce </a:t>
            </a:r>
            <a:r>
              <a:rPr lang="en" sz="1500" dirty="0" smtClean="0"/>
              <a:t>functions.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3 Pig followed by Java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/>
            <a:r>
              <a:rPr lang="en" sz="1500" dirty="0" smtClean="0"/>
              <a:t>Jaccard </a:t>
            </a:r>
            <a:r>
              <a:rPr lang="en" sz="1500" dirty="0"/>
              <a:t>distance = </a:t>
            </a:r>
            <a:r>
              <a:rPr lang="en" sz="1500" dirty="0" smtClean="0"/>
              <a:t>A </a:t>
            </a:r>
            <a:r>
              <a:rPr lang="en-US" sz="1600" dirty="0" smtClean="0"/>
              <a:t> </a:t>
            </a:r>
            <a:r>
              <a:rPr lang="en-US" sz="1600" b="1" dirty="0" smtClean="0"/>
              <a:t>∩</a:t>
            </a:r>
            <a:r>
              <a:rPr lang="en" sz="1500" dirty="0" smtClean="0"/>
              <a:t> B</a:t>
            </a:r>
            <a:r>
              <a:rPr lang="en" sz="1500" dirty="0"/>
              <a:t>/ A </a:t>
            </a:r>
            <a:r>
              <a:rPr lang="en-US" sz="1600" dirty="0" smtClean="0"/>
              <a:t> ∪ </a:t>
            </a:r>
            <a:r>
              <a:rPr lang="en" sz="1500" dirty="0" smtClean="0"/>
              <a:t> </a:t>
            </a:r>
            <a:r>
              <a:rPr lang="en" sz="1500" dirty="0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100584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1438</Words>
  <PresentationFormat>On-screen Show (16:9)</PresentationFormat>
  <Paragraphs>204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simple-light</vt:lpstr>
      <vt:lpstr>Understanding Hierarchies in Computer Science Conferences</vt:lpstr>
      <vt:lpstr>Motivation</vt:lpstr>
      <vt:lpstr>The data</vt:lpstr>
      <vt:lpstr>The data</vt:lpstr>
      <vt:lpstr>The data</vt:lpstr>
      <vt:lpstr>Design</vt:lpstr>
      <vt:lpstr>Design</vt:lpstr>
      <vt:lpstr>Similarity between authors across conferences</vt:lpstr>
      <vt:lpstr>Slide 9</vt:lpstr>
      <vt:lpstr>Slide 10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Paper based statistics</vt:lpstr>
      <vt:lpstr>Paper based statistics</vt:lpstr>
      <vt:lpstr>Paper based statistics</vt:lpstr>
      <vt:lpstr>Future Work</vt:lpstr>
      <vt:lpstr>References</vt:lpstr>
      <vt:lpstr>Special 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Hierarchies in Computer Science Conferences</dc:title>
  <dc:creator>Aditya Garg</dc:creator>
  <cp:lastModifiedBy>Aditya Garg</cp:lastModifiedBy>
  <cp:revision>71</cp:revision>
  <dcterms:modified xsi:type="dcterms:W3CDTF">2014-05-09T22:48:42Z</dcterms:modified>
</cp:coreProperties>
</file>