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3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7C17B-BCD1-424E-A03E-1F08D2568EE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745C-B51D-46BD-ABC0-F14226F5F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0"/>
            <a:ext cx="18288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XML Parsing of Data Source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000" y="2514600"/>
            <a:ext cx="2057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Collaboration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514600"/>
            <a:ext cx="18288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Paper Citation Graph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762000"/>
            <a:ext cx="21336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 </a:t>
            </a:r>
            <a:br>
              <a:rPr lang="en-US" dirty="0" smtClean="0"/>
            </a:br>
            <a:r>
              <a:rPr lang="en-US" dirty="0" smtClean="0"/>
              <a:t>Sample Publication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2514600"/>
            <a:ext cx="2057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 Sample Panel Members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16200000" flipH="1">
            <a:off x="596216" y="1955115"/>
            <a:ext cx="1106269" cy="12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0"/>
          </p:cNvCxnSpPr>
          <p:nvPr/>
        </p:nvCxnSpPr>
        <p:spPr>
          <a:xfrm>
            <a:off x="2057400" y="1085166"/>
            <a:ext cx="1600200" cy="14294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>
            <a:off x="2057400" y="1085166"/>
            <a:ext cx="4876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9" idx="0"/>
          </p:cNvCxnSpPr>
          <p:nvPr/>
        </p:nvCxnSpPr>
        <p:spPr>
          <a:xfrm rot="16200000" flipH="1">
            <a:off x="7466916" y="1942415"/>
            <a:ext cx="1106269" cy="38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00" y="2514600"/>
            <a:ext cx="18288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Author Citation Graph 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3"/>
            <a:endCxn id="23" idx="0"/>
          </p:cNvCxnSpPr>
          <p:nvPr/>
        </p:nvCxnSpPr>
        <p:spPr>
          <a:xfrm>
            <a:off x="2057400" y="1085166"/>
            <a:ext cx="3733800" cy="14294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1100" y="6172200"/>
            <a:ext cx="18288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 - Extract Hottest Topic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438400" y="3810000"/>
            <a:ext cx="4419600" cy="685800"/>
            <a:chOff x="3352800" y="4572000"/>
            <a:chExt cx="1219200" cy="457200"/>
          </a:xfrm>
        </p:grpSpPr>
        <p:sp>
          <p:nvSpPr>
            <p:cNvPr id="28" name="Oval 27"/>
            <p:cNvSpPr/>
            <p:nvPr/>
          </p:nvSpPr>
          <p:spPr>
            <a:xfrm>
              <a:off x="3352800" y="4572000"/>
              <a:ext cx="1219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31172" y="4622798"/>
              <a:ext cx="46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Analytics</a:t>
              </a:r>
              <a:endParaRPr lang="en-US" sz="3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867400" y="6186269"/>
            <a:ext cx="25908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 – Suggest Authors to work together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6172200"/>
            <a:ext cx="25908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 – Suggest Authors which conference to aim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" y="4687669"/>
            <a:ext cx="30480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collaboration distance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867400" y="4673600"/>
            <a:ext cx="2590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citation distance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6" idx="2"/>
            <a:endCxn id="32" idx="0"/>
          </p:cNvCxnSpPr>
          <p:nvPr/>
        </p:nvCxnSpPr>
        <p:spPr>
          <a:xfrm rot="5400000">
            <a:off x="6591132" y="5614600"/>
            <a:ext cx="1143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2"/>
            <a:endCxn id="33" idx="0"/>
          </p:cNvCxnSpPr>
          <p:nvPr/>
        </p:nvCxnSpPr>
        <p:spPr>
          <a:xfrm rot="5400000">
            <a:off x="4007366" y="3016766"/>
            <a:ext cx="1129268" cy="518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2"/>
            <a:endCxn id="33" idx="0"/>
          </p:cNvCxnSpPr>
          <p:nvPr/>
        </p:nvCxnSpPr>
        <p:spPr>
          <a:xfrm rot="5400000">
            <a:off x="1423601" y="5614600"/>
            <a:ext cx="1115199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6" idx="2"/>
            <a:endCxn id="27" idx="0"/>
          </p:cNvCxnSpPr>
          <p:nvPr/>
        </p:nvCxnSpPr>
        <p:spPr>
          <a:xfrm rot="5400000">
            <a:off x="5334516" y="4343916"/>
            <a:ext cx="1129268" cy="2527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" idx="2"/>
          </p:cNvCxnSpPr>
          <p:nvPr/>
        </p:nvCxnSpPr>
        <p:spPr>
          <a:xfrm rot="16200000" flipH="1">
            <a:off x="1745917" y="2570714"/>
            <a:ext cx="749502" cy="19299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" idx="2"/>
          </p:cNvCxnSpPr>
          <p:nvPr/>
        </p:nvCxnSpPr>
        <p:spPr>
          <a:xfrm rot="16200000" flipH="1">
            <a:off x="3828366" y="2990165"/>
            <a:ext cx="649069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3" idx="2"/>
          </p:cNvCxnSpPr>
          <p:nvPr/>
        </p:nvCxnSpPr>
        <p:spPr>
          <a:xfrm rot="5400000">
            <a:off x="4895166" y="2913965"/>
            <a:ext cx="649069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" idx="2"/>
          </p:cNvCxnSpPr>
          <p:nvPr/>
        </p:nvCxnSpPr>
        <p:spPr>
          <a:xfrm rot="5400000">
            <a:off x="6750181" y="2621514"/>
            <a:ext cx="749502" cy="18283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66" idx="0"/>
          </p:cNvCxnSpPr>
          <p:nvPr/>
        </p:nvCxnSpPr>
        <p:spPr>
          <a:xfrm rot="16200000" flipH="1">
            <a:off x="6547666" y="4058465"/>
            <a:ext cx="278233" cy="9520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36" idx="0"/>
          </p:cNvCxnSpPr>
          <p:nvPr/>
        </p:nvCxnSpPr>
        <p:spPr>
          <a:xfrm rot="5400000">
            <a:off x="2387267" y="3989300"/>
            <a:ext cx="292302" cy="11044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162800" y="1752600"/>
            <a:ext cx="1676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WEB SCRAPING</a:t>
            </a:r>
            <a:endParaRPr lang="en-US" i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8200" y="1752600"/>
            <a:ext cx="4419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MAP REDUCE</a:t>
            </a:r>
            <a:endParaRPr lang="en-US" i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62000" y="132546"/>
            <a:ext cx="784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FF0000"/>
                </a:solidFill>
              </a:rPr>
              <a:t>RTBD Project – Citation and Collaboration Network Analysis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 Garg</dc:creator>
  <cp:lastModifiedBy>Aditya Garg</cp:lastModifiedBy>
  <cp:revision>5</cp:revision>
  <dcterms:created xsi:type="dcterms:W3CDTF">2014-04-04T02:09:55Z</dcterms:created>
  <dcterms:modified xsi:type="dcterms:W3CDTF">2014-04-04T02:50:01Z</dcterms:modified>
</cp:coreProperties>
</file>