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E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1F99-8BF9-471A-9B2B-17087F6DB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F9D79-B760-4ABE-AD5E-B894B134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119F-AAB1-406F-80B8-AA03CDE1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24E4-723F-47B9-A0CB-6A62F3DE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2D46-6B9A-4E5B-B397-D9052C15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2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F22-7592-40AD-A186-F672C0ED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783B7-E93C-441D-85E7-7B7FF07D2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4B4F-C0FE-4C8D-B2D1-857EBDC5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12DF-3029-4808-A0BB-BF44F827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E4F5-DBEC-4780-8845-7267E881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601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7CD2A-3108-4723-BB50-16C4B667D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6F493-C654-4092-87FD-2C0F7A43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27D2-74FF-45A5-8AF9-9EE6B033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CE95-EA28-4D4D-9145-8674FCA2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E679-AA57-4A3E-A66D-027ECE41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86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41E-E76E-4AFE-A676-B4E37C0D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8EBD-355F-45B2-983E-B810738F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C2F8-F6F6-4CB2-A98A-F91AEF65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8F48-4E2E-43FA-B464-790B3E9C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2302-61F4-43D5-948D-2189855E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3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D8E2-9343-41B0-BB82-E8A64788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53EA7-91A6-4DE1-8FDF-19C5058D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8F84-3B5D-43F9-B382-B6DF723B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AF6F-8645-4B74-9230-6F6693A8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4A06-1A6F-47A7-ACE2-431615B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21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B19C-7752-44EE-B7FF-7F23DA1E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3822-F890-42A1-8F1D-179579915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8D836-95B2-4756-ADF2-CFBD3D61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C704F-525B-4612-86BF-FD83D621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0B6B-F15A-4D96-B724-242766C8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02F91-A329-40B6-96EE-BF0CFD1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068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7B03-885D-44F1-ABF7-420761E2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AC3D2-5A63-49DA-841E-D0F516A0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66FC2-0AD7-41E6-B425-7981B3E82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871AF-71C4-4EBF-A474-F15C4A291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CD223-E087-4467-A6CA-8046670C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2335F-A874-4D8B-9657-98910B2C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A95BA-33CE-4690-9988-F9A913BA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26D2-09D8-436C-86AB-96BE238D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4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58D0-FED8-4A6E-A123-CACF58EE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7FDA9-9978-43F3-8E0E-0443D69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9A583-08C9-4D12-B174-D52870B6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EE3A6-7B40-4EAA-A44F-D8AC1480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17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79C12-BDDF-4E13-9409-FFB683F4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ECECC-44CA-46F9-ADB2-FBF4B95C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B342-933B-4320-9AF2-B5688AEC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5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5068-D577-4FD2-9DCA-77A6DE55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0B0B-4B2C-41EA-A184-9F07B663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4EA3A-2BBD-4061-9CD2-AC3C2BA7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3A83A-658A-4847-A1BB-EA0E6D3E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D40CE-9052-4300-87AB-FAFC5730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A60B-D9DE-49C8-9097-9A83DD5D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08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896E-FE3B-408D-9525-668B8B21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A3B17-3C46-4CE5-9D05-237FEAF9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BA5F6-DA2F-4B07-9920-84CEBC74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8138-335C-4906-8EFB-2F32A4BC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D732D-66AF-4111-ADA0-7C20C7C8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C65D-5417-437A-993D-9DD95A77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2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615A4-BBCE-42F4-940F-1BE8ECB0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54CC-E512-4EDC-B772-3B233D21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D0A2-1C23-49B4-99D1-E2788E24E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7611-947F-4A7E-9FD3-360E86A5508D}" type="datetimeFigureOut">
              <a:rPr lang="en-SG" smtClean="0"/>
              <a:t>7/10/2019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C586-2E79-4AFC-824E-72383B33E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AD03-63B1-4F75-A611-62E8588EF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7A0F-153B-4B3C-945A-669C82EA85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00FF8-70D8-46F9-8902-5EF9C1FB4B60}"/>
              </a:ext>
            </a:extLst>
          </p:cNvPr>
          <p:cNvSpPr/>
          <p:nvPr/>
        </p:nvSpPr>
        <p:spPr>
          <a:xfrm>
            <a:off x="1003178" y="541538"/>
            <a:ext cx="1837677" cy="1766657"/>
          </a:xfrm>
          <a:prstGeom prst="roundRect">
            <a:avLst>
              <a:gd name="adj" fmla="val 7119"/>
            </a:avLst>
          </a:prstGeom>
          <a:solidFill>
            <a:srgbClr val="1BED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1B8D6C9-3C7B-4C00-B44B-40919EDDD524}"/>
              </a:ext>
            </a:extLst>
          </p:cNvPr>
          <p:cNvSpPr/>
          <p:nvPr/>
        </p:nvSpPr>
        <p:spPr>
          <a:xfrm>
            <a:off x="1318332" y="1704636"/>
            <a:ext cx="1207363" cy="39949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B0771A-31C8-405E-9267-0BAC8F0D41DB}"/>
              </a:ext>
            </a:extLst>
          </p:cNvPr>
          <p:cNvSpPr/>
          <p:nvPr/>
        </p:nvSpPr>
        <p:spPr>
          <a:xfrm rot="2885642">
            <a:off x="1003176" y="2996213"/>
            <a:ext cx="1837677" cy="1766657"/>
          </a:xfrm>
          <a:prstGeom prst="roundRect">
            <a:avLst>
              <a:gd name="adj" fmla="val 7119"/>
            </a:avLst>
          </a:prstGeom>
          <a:solidFill>
            <a:srgbClr val="1BED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F34ECB5-18EB-40BC-BF3B-26DF72DF0F9B}"/>
              </a:ext>
            </a:extLst>
          </p:cNvPr>
          <p:cNvSpPr/>
          <p:nvPr/>
        </p:nvSpPr>
        <p:spPr>
          <a:xfrm rot="2791152">
            <a:off x="991310" y="3981634"/>
            <a:ext cx="1207363" cy="399495"/>
          </a:xfrm>
          <a:prstGeom prst="triangle">
            <a:avLst>
              <a:gd name="adj" fmla="val 506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C15FAB-56D1-43CD-BBAC-16DDBA38D1D4}"/>
              </a:ext>
            </a:extLst>
          </p:cNvPr>
          <p:cNvSpPr/>
          <p:nvPr/>
        </p:nvSpPr>
        <p:spPr>
          <a:xfrm>
            <a:off x="5842987" y="541538"/>
            <a:ext cx="1837677" cy="1766657"/>
          </a:xfrm>
          <a:prstGeom prst="roundRect">
            <a:avLst>
              <a:gd name="adj" fmla="val 7119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49607FC-288F-459F-91A9-8CBCDDECA7E6}"/>
              </a:ext>
            </a:extLst>
          </p:cNvPr>
          <p:cNvSpPr/>
          <p:nvPr/>
        </p:nvSpPr>
        <p:spPr>
          <a:xfrm>
            <a:off x="6158141" y="1704636"/>
            <a:ext cx="1207363" cy="39949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CF8BC9-F171-41FC-90C9-EEE1DAC2535D}"/>
              </a:ext>
            </a:extLst>
          </p:cNvPr>
          <p:cNvSpPr/>
          <p:nvPr/>
        </p:nvSpPr>
        <p:spPr>
          <a:xfrm rot="2885642">
            <a:off x="5967274" y="2996213"/>
            <a:ext cx="1837677" cy="1766657"/>
          </a:xfrm>
          <a:prstGeom prst="roundRect">
            <a:avLst>
              <a:gd name="adj" fmla="val 7119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849EFF0-989A-43DD-83CD-C9731E04E787}"/>
              </a:ext>
            </a:extLst>
          </p:cNvPr>
          <p:cNvSpPr/>
          <p:nvPr/>
        </p:nvSpPr>
        <p:spPr>
          <a:xfrm rot="2791152">
            <a:off x="5955408" y="3981634"/>
            <a:ext cx="1207363" cy="399495"/>
          </a:xfrm>
          <a:prstGeom prst="triangle">
            <a:avLst>
              <a:gd name="adj" fmla="val 506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92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Yuan</dc:creator>
  <cp:lastModifiedBy>Han Yuan</cp:lastModifiedBy>
  <cp:revision>2</cp:revision>
  <dcterms:created xsi:type="dcterms:W3CDTF">2019-10-07T07:37:47Z</dcterms:created>
  <dcterms:modified xsi:type="dcterms:W3CDTF">2019-10-07T08:02:52Z</dcterms:modified>
</cp:coreProperties>
</file>