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7"/>
  </p:handoutMasterIdLst>
  <p:sldIdLst>
    <p:sldId id="282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</p14:sldIdLst>
        </p14:section>
        <p14:section name="Basic Slides" id="{4B63831B-60E8-2746-B530-B6D4C3E9A775}">
          <p14:sldIdLst/>
        </p14:section>
        <p14:section name="Thank You Slide" id="{D301BA3F-4FEA-EF47-B6E1-316A63E9C810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80"/>
    <a:srgbClr val="FFDF7D"/>
    <a:srgbClr val="66B3E4"/>
    <a:srgbClr val="ECECEC"/>
    <a:srgbClr val="7FA3BF"/>
    <a:srgbClr val="595959"/>
    <a:srgbClr val="F9F0E0"/>
    <a:srgbClr val="F2F7FA"/>
    <a:srgbClr val="E7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19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2023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FD3E68C-D9D5-6D71-87D3-C5BF89262E52}"/>
              </a:ext>
            </a:extLst>
          </p:cNvPr>
          <p:cNvSpPr txBox="1">
            <a:spLocks/>
          </p:cNvSpPr>
          <p:nvPr/>
        </p:nvSpPr>
        <p:spPr>
          <a:xfrm>
            <a:off x="838034" y="5231793"/>
            <a:ext cx="4715875" cy="444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6D267B"/>
                </a:solidFill>
                <a:latin typeface="Source Sans Pro" panose="020B0503030403020204" pitchFamily="34" charset="77"/>
              </a:rPr>
              <a:t>Prepared for: </a:t>
            </a:r>
            <a:r>
              <a:rPr lang="en-US" sz="2200" dirty="0">
                <a:solidFill>
                  <a:srgbClr val="6D267B"/>
                </a:solidFill>
              </a:rPr>
              <a:t>[company name]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B6BC1DB-7CA4-1E61-5DAD-76C1720EE187}"/>
              </a:ext>
            </a:extLst>
          </p:cNvPr>
          <p:cNvSpPr txBox="1">
            <a:spLocks/>
          </p:cNvSpPr>
          <p:nvPr/>
        </p:nvSpPr>
        <p:spPr>
          <a:xfrm>
            <a:off x="838035" y="5749070"/>
            <a:ext cx="3744206" cy="775252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 dirty="0">
                <a:solidFill>
                  <a:schemeClr val="tx2"/>
                </a:solidFill>
              </a:rPr>
              <a:t>Month Date, 2023</a:t>
            </a:r>
          </a:p>
        </p:txBody>
      </p:sp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231E3-9529-67C1-4CEA-48C828D4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 Uday Kumar Reddy - 10740112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  -  Read-Only" id="{614C34D0-5A4B-4FC2-89E2-767BF3DE014D}" vid="{36D34F52-5239-4C73-8343-B7AFE3F42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B471605D8AA04B847FA3A0F0AB1ADB" ma:contentTypeVersion="4" ma:contentTypeDescription="Create a new document." ma:contentTypeScope="" ma:versionID="e25a4b3b1e7b9f4a33fd3b81cb67ecaf">
  <xsd:schema xmlns:xsd="http://www.w3.org/2001/XMLSchema" xmlns:xs="http://www.w3.org/2001/XMLSchema" xmlns:p="http://schemas.microsoft.com/office/2006/metadata/properties" xmlns:ns2="1ca227f9-21c2-4a3f-bdf1-4662c40c34df" targetNamespace="http://schemas.microsoft.com/office/2006/metadata/properties" ma:root="true" ma:fieldsID="ef94ba3a9c0c8a57abe2542d32f44120" ns2:_="">
    <xsd:import namespace="1ca227f9-21c2-4a3f-bdf1-4662c40c34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227f9-21c2-4a3f-bdf1-4662c40c34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D1CFB3-734A-4736-A11A-BDA43E86FE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a227f9-21c2-4a3f-bdf1-4662c40c34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LTIMindtree-Template</Template>
  <TotalTime>83</TotalTime>
  <Words>17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Frutiger 45 Light</vt:lpstr>
      <vt:lpstr>Frutiger LT Pro 45 Light</vt:lpstr>
      <vt:lpstr>Frutiger LT Pro 55 Roman</vt:lpstr>
      <vt:lpstr>Source Sans Pro</vt:lpstr>
      <vt:lpstr>Symbol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Uday Kumar Reddy</dc:creator>
  <cp:lastModifiedBy>Gopal Harichandan</cp:lastModifiedBy>
  <cp:revision>2</cp:revision>
  <dcterms:created xsi:type="dcterms:W3CDTF">2024-06-12T03:23:55Z</dcterms:created>
  <dcterms:modified xsi:type="dcterms:W3CDTF">2024-10-17T11:29:01Z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0x0101004FB471605D8AA04B847FA3A0F0AB1ADB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