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2" r:id="rId2"/>
    <p:sldId id="265" r:id="rId3"/>
    <p:sldId id="263" r:id="rId4"/>
    <p:sldId id="257" r:id="rId5"/>
    <p:sldId id="266" r:id="rId6"/>
    <p:sldId id="25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/>
    <p:restoredTop sz="94637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99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2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35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99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2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8b2b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8b2b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3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2489200" y="-14407"/>
            <a:ext cx="4525400" cy="7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To-Go Class Diagram</a:t>
            </a:r>
          </a:p>
          <a:p>
            <a:pPr lvl="0" algn="ctr"/>
            <a:r>
              <a:rPr lang="en-US" sz="2000" dirty="0"/>
              <a:t>04.01 Payment Mode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407580388"/>
              </p:ext>
            </p:extLst>
          </p:nvPr>
        </p:nvGraphicFramePr>
        <p:xfrm>
          <a:off x="189520" y="1223064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401894376"/>
              </p:ext>
            </p:extLst>
          </p:nvPr>
        </p:nvGraphicFramePr>
        <p:xfrm>
          <a:off x="3652443" y="1351540"/>
          <a:ext cx="2198914" cy="21524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Mode 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credit_card_number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debit_card_number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confirmed_vehicle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security_code:Number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r>
                        <a:rPr lang="en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ip_code:Number</a:t>
                      </a:r>
                      <a:endParaRPr lang="en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Display_payment_method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3722731341"/>
              </p:ext>
            </p:extLst>
          </p:nvPr>
        </p:nvGraphicFramePr>
        <p:xfrm>
          <a:off x="6781800" y="1338778"/>
          <a:ext cx="2110526" cy="22884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Payment</a:t>
                      </a:r>
                      <a:endParaRPr sz="12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13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payment_amount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payment_gateway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payment_status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3"/>
          <p:cNvCxnSpPr>
            <a:cxnSpLocks/>
          </p:cNvCxnSpPr>
          <p:nvPr/>
        </p:nvCxnSpPr>
        <p:spPr>
          <a:xfrm>
            <a:off x="2128447" y="2388798"/>
            <a:ext cx="1538637" cy="6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2315611" y="2073497"/>
            <a:ext cx="102477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Add/</a:t>
            </a:r>
            <a:r>
              <a:rPr lang="en-US" sz="1200" dirty="0"/>
              <a:t>Sign-in</a:t>
            </a:r>
            <a:endParaRPr sz="12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964774" y="2134107"/>
            <a:ext cx="46370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  <a:endCxn id="87" idx="3"/>
          </p:cNvCxnSpPr>
          <p:nvPr/>
        </p:nvCxnSpPr>
        <p:spPr>
          <a:xfrm flipH="1">
            <a:off x="5851357" y="2388799"/>
            <a:ext cx="930444" cy="389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6595096" y="2294597"/>
            <a:ext cx="188400" cy="1884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288275"/>
            <a:ext cx="8257861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03.01 Track the delivery status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9906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2809050" y="1733549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67707-214A-CE42-B497-2F6E29BEC853}"/>
              </a:ext>
            </a:extLst>
          </p:cNvPr>
          <p:cNvSpPr/>
          <p:nvPr/>
        </p:nvSpPr>
        <p:spPr>
          <a:xfrm>
            <a:off x="60960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0F91C-8D30-F54E-96DA-1F83D7CB55B2}"/>
              </a:ext>
            </a:extLst>
          </p:cNvPr>
          <p:cNvSpPr/>
          <p:nvPr/>
        </p:nvSpPr>
        <p:spPr>
          <a:xfrm>
            <a:off x="8073750" y="1733547"/>
            <a:ext cx="159300" cy="24384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69668-B772-DA4E-834B-C5F863B11444}"/>
              </a:ext>
            </a:extLst>
          </p:cNvPr>
          <p:cNvSpPr/>
          <p:nvPr/>
        </p:nvSpPr>
        <p:spPr>
          <a:xfrm>
            <a:off x="574439" y="1012697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2427170" y="1145152"/>
            <a:ext cx="993193" cy="418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14D79-387D-3F44-AD75-B7A55965E890}"/>
              </a:ext>
            </a:extLst>
          </p:cNvPr>
          <p:cNvSpPr/>
          <p:nvPr/>
        </p:nvSpPr>
        <p:spPr>
          <a:xfrm>
            <a:off x="7495202" y="1219096"/>
            <a:ext cx="1117991" cy="434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3C6D72-246F-A845-A29D-7EAC56A03536}"/>
              </a:ext>
            </a:extLst>
          </p:cNvPr>
          <p:cNvSpPr/>
          <p:nvPr/>
        </p:nvSpPr>
        <p:spPr>
          <a:xfrm>
            <a:off x="5587609" y="1027124"/>
            <a:ext cx="1117992" cy="608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type(Credit/Debit)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CB235E-5814-F442-88E7-0B1595122F27}"/>
              </a:ext>
            </a:extLst>
          </p:cNvPr>
          <p:cNvCxnSpPr>
            <a:cxnSpLocks/>
          </p:cNvCxnSpPr>
          <p:nvPr/>
        </p:nvCxnSpPr>
        <p:spPr>
          <a:xfrm>
            <a:off x="1149900" y="2571750"/>
            <a:ext cx="165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2968350" y="2474416"/>
            <a:ext cx="3113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EE2A67-DE10-5B4F-BC43-85E82CB6D665}"/>
              </a:ext>
            </a:extLst>
          </p:cNvPr>
          <p:cNvSpPr txBox="1"/>
          <p:nvPr/>
        </p:nvSpPr>
        <p:spPr>
          <a:xfrm>
            <a:off x="1399350" y="2289620"/>
            <a:ext cx="1027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Payment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5CBE1-3EBC-914B-9FCA-24F59838DF1C}"/>
              </a:ext>
            </a:extLst>
          </p:cNvPr>
          <p:cNvSpPr txBox="1"/>
          <p:nvPr/>
        </p:nvSpPr>
        <p:spPr>
          <a:xfrm>
            <a:off x="3515012" y="2201873"/>
            <a:ext cx="144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Choose payment type</a:t>
            </a:r>
          </a:p>
        </p:txBody>
      </p: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C372014B-5D82-0F4D-B29C-D40BA326F8AC}"/>
              </a:ext>
            </a:extLst>
          </p:cNvPr>
          <p:cNvCxnSpPr>
            <a:cxnSpLocks/>
          </p:cNvCxnSpPr>
          <p:nvPr/>
        </p:nvCxnSpPr>
        <p:spPr>
          <a:xfrm>
            <a:off x="1140532" y="3465525"/>
            <a:ext cx="4955468" cy="232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813180" y="3242569"/>
            <a:ext cx="114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Confirmed</a:t>
            </a:r>
          </a:p>
        </p:txBody>
      </p:sp>
      <p:cxnSp>
        <p:nvCxnSpPr>
          <p:cNvPr id="41" name="Straight Connector 5">
            <a:extLst>
              <a:ext uri="{FF2B5EF4-FFF2-40B4-BE49-F238E27FC236}">
                <a16:creationId xmlns:a16="http://schemas.microsoft.com/office/drawing/2014/main" id="{C2C4B0F9-8FE4-9942-80A8-03C4524920F5}"/>
              </a:ext>
            </a:extLst>
          </p:cNvPr>
          <p:cNvCxnSpPr>
            <a:cxnSpLocks/>
          </p:cNvCxnSpPr>
          <p:nvPr/>
        </p:nvCxnSpPr>
        <p:spPr>
          <a:xfrm>
            <a:off x="6255300" y="2825532"/>
            <a:ext cx="1816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52E148-7AD7-AA48-8365-70E0F39AF849}"/>
              </a:ext>
            </a:extLst>
          </p:cNvPr>
          <p:cNvSpPr txBox="1"/>
          <p:nvPr/>
        </p:nvSpPr>
        <p:spPr>
          <a:xfrm>
            <a:off x="6646800" y="2587737"/>
            <a:ext cx="126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Tracking delivery</a:t>
            </a:r>
          </a:p>
        </p:txBody>
      </p:sp>
    </p:spTree>
    <p:extLst>
      <p:ext uri="{BB962C8B-B14F-4D97-AF65-F5344CB8AC3E}">
        <p14:creationId xmlns:p14="http://schemas.microsoft.com/office/powerpoint/2010/main" val="131247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03.02 Notification of the delivered item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9906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2809050" y="1733549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67707-214A-CE42-B497-2F6E29BEC853}"/>
              </a:ext>
            </a:extLst>
          </p:cNvPr>
          <p:cNvSpPr/>
          <p:nvPr/>
        </p:nvSpPr>
        <p:spPr>
          <a:xfrm>
            <a:off x="60960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0F91C-8D30-F54E-96DA-1F83D7CB55B2}"/>
              </a:ext>
            </a:extLst>
          </p:cNvPr>
          <p:cNvSpPr/>
          <p:nvPr/>
        </p:nvSpPr>
        <p:spPr>
          <a:xfrm>
            <a:off x="8073750" y="1733547"/>
            <a:ext cx="159300" cy="24384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69668-B772-DA4E-834B-C5F863B11444}"/>
              </a:ext>
            </a:extLst>
          </p:cNvPr>
          <p:cNvSpPr/>
          <p:nvPr/>
        </p:nvSpPr>
        <p:spPr>
          <a:xfrm>
            <a:off x="574439" y="1012697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2427170" y="1222762"/>
            <a:ext cx="993193" cy="340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14D79-387D-3F44-AD75-B7A55965E890}"/>
              </a:ext>
            </a:extLst>
          </p:cNvPr>
          <p:cNvSpPr/>
          <p:nvPr/>
        </p:nvSpPr>
        <p:spPr>
          <a:xfrm>
            <a:off x="7620000" y="1219096"/>
            <a:ext cx="993193" cy="434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3C6D72-246F-A845-A29D-7EAC56A03536}"/>
              </a:ext>
            </a:extLst>
          </p:cNvPr>
          <p:cNvSpPr/>
          <p:nvPr/>
        </p:nvSpPr>
        <p:spPr>
          <a:xfrm>
            <a:off x="5715856" y="1235256"/>
            <a:ext cx="1126113" cy="400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Confirmed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CB235E-5814-F442-88E7-0B1595122F27}"/>
              </a:ext>
            </a:extLst>
          </p:cNvPr>
          <p:cNvCxnSpPr>
            <a:cxnSpLocks/>
          </p:cNvCxnSpPr>
          <p:nvPr/>
        </p:nvCxnSpPr>
        <p:spPr>
          <a:xfrm>
            <a:off x="1149900" y="2571750"/>
            <a:ext cx="165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2968350" y="2474416"/>
            <a:ext cx="3113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EE2A67-DE10-5B4F-BC43-85E82CB6D665}"/>
              </a:ext>
            </a:extLst>
          </p:cNvPr>
          <p:cNvSpPr txBox="1"/>
          <p:nvPr/>
        </p:nvSpPr>
        <p:spPr>
          <a:xfrm>
            <a:off x="1399350" y="2289620"/>
            <a:ext cx="1027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Payment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3712C-1D73-3D4E-BDA4-15E0293FA998}"/>
              </a:ext>
            </a:extLst>
          </p:cNvPr>
          <p:cNvSpPr txBox="1"/>
          <p:nvPr/>
        </p:nvSpPr>
        <p:spPr>
          <a:xfrm>
            <a:off x="4001003" y="3635019"/>
            <a:ext cx="954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5CBE1-3EBC-914B-9FCA-24F59838DF1C}"/>
              </a:ext>
            </a:extLst>
          </p:cNvPr>
          <p:cNvSpPr txBox="1"/>
          <p:nvPr/>
        </p:nvSpPr>
        <p:spPr>
          <a:xfrm>
            <a:off x="3515012" y="2201873"/>
            <a:ext cx="144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Payment Confirmed</a:t>
            </a:r>
          </a:p>
        </p:txBody>
      </p: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C372014B-5D82-0F4D-B29C-D40BA326F8AC}"/>
              </a:ext>
            </a:extLst>
          </p:cNvPr>
          <p:cNvCxnSpPr>
            <a:cxnSpLocks/>
          </p:cNvCxnSpPr>
          <p:nvPr/>
        </p:nvCxnSpPr>
        <p:spPr>
          <a:xfrm>
            <a:off x="1140532" y="3465525"/>
            <a:ext cx="49414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813180" y="3242569"/>
            <a:ext cx="114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Confirmed</a:t>
            </a:r>
          </a:p>
        </p:txBody>
      </p:sp>
      <p:cxnSp>
        <p:nvCxnSpPr>
          <p:cNvPr id="38" name="Straight Connector 5">
            <a:extLst>
              <a:ext uri="{FF2B5EF4-FFF2-40B4-BE49-F238E27FC236}">
                <a16:creationId xmlns:a16="http://schemas.microsoft.com/office/drawing/2014/main" id="{9E8D4B23-4181-4C76-9693-8B6AF954D327}"/>
              </a:ext>
            </a:extLst>
          </p:cNvPr>
          <p:cNvCxnSpPr>
            <a:cxnSpLocks/>
          </p:cNvCxnSpPr>
          <p:nvPr/>
        </p:nvCxnSpPr>
        <p:spPr>
          <a:xfrm>
            <a:off x="1186632" y="3875369"/>
            <a:ext cx="688541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4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05.04 Review delivered and to be delivered items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2740608" y="169057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6403393" y="1615914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5943600" y="1059528"/>
            <a:ext cx="919586" cy="412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2909366" y="2436163"/>
            <a:ext cx="3494027" cy="3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5">
            <a:extLst>
              <a:ext uri="{FF2B5EF4-FFF2-40B4-BE49-F238E27FC236}">
                <a16:creationId xmlns:a16="http://schemas.microsoft.com/office/drawing/2014/main" id="{8759B139-51BA-C448-BD11-D451F2015E9D}"/>
              </a:ext>
            </a:extLst>
          </p:cNvPr>
          <p:cNvCxnSpPr>
            <a:cxnSpLocks/>
          </p:cNvCxnSpPr>
          <p:nvPr/>
        </p:nvCxnSpPr>
        <p:spPr>
          <a:xfrm>
            <a:off x="2899908" y="3333750"/>
            <a:ext cx="350348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970890" y="3018501"/>
            <a:ext cx="120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Review details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A5A1B-5A44-9048-AD48-259A451C6FC5}"/>
              </a:ext>
            </a:extLst>
          </p:cNvPr>
          <p:cNvSpPr/>
          <p:nvPr/>
        </p:nvSpPr>
        <p:spPr>
          <a:xfrm>
            <a:off x="2140500" y="1019929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D4413-3FB1-4045-AB6D-ABCB940E2908}"/>
              </a:ext>
            </a:extLst>
          </p:cNvPr>
          <p:cNvSpPr txBox="1"/>
          <p:nvPr/>
        </p:nvSpPr>
        <p:spPr>
          <a:xfrm>
            <a:off x="3295802" y="2228911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 details</a:t>
            </a:r>
          </a:p>
        </p:txBody>
      </p:sp>
    </p:spTree>
    <p:extLst>
      <p:ext uri="{BB962C8B-B14F-4D97-AF65-F5344CB8AC3E}">
        <p14:creationId xmlns:p14="http://schemas.microsoft.com/office/powerpoint/2010/main" val="159613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2489200" y="-14407"/>
            <a:ext cx="4525400" cy="7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To-Go Class Diagram</a:t>
            </a:r>
          </a:p>
          <a:p>
            <a:pPr lvl="0" algn="ctr"/>
            <a:r>
              <a:rPr lang="en-US" sz="2000" dirty="0"/>
              <a:t>04.02 Make a Payment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89520" y="1223064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6792686" y="1324698"/>
          <a:ext cx="2069914" cy="1891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order_date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Date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confirmed_vehicle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  <a:endParaRPr lang="en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display_booking_details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3667084" y="1244578"/>
          <a:ext cx="2110526" cy="22884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Payment</a:t>
                      </a:r>
                      <a:endParaRPr sz="12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13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payment_amount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payment_gateway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payment_status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3"/>
          <p:cNvCxnSpPr>
            <a:cxnSpLocks/>
          </p:cNvCxnSpPr>
          <p:nvPr/>
        </p:nvCxnSpPr>
        <p:spPr>
          <a:xfrm>
            <a:off x="2128447" y="2388798"/>
            <a:ext cx="1538637" cy="6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2315611" y="2073497"/>
            <a:ext cx="102477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Add/</a:t>
            </a:r>
            <a:r>
              <a:rPr lang="en-US" sz="1200" dirty="0"/>
              <a:t>Sign-in</a:t>
            </a:r>
            <a:endParaRPr sz="12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964774" y="2134107"/>
            <a:ext cx="46370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</p:cNvCxnSpPr>
          <p:nvPr/>
        </p:nvCxnSpPr>
        <p:spPr>
          <a:xfrm flipH="1">
            <a:off x="5798457" y="2388798"/>
            <a:ext cx="9833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6595096" y="2294597"/>
            <a:ext cx="188400" cy="1884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2489200" y="-14407"/>
            <a:ext cx="4525400" cy="7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To-Go Class Diagram</a:t>
            </a:r>
          </a:p>
          <a:p>
            <a:pPr lvl="0" algn="ctr"/>
            <a:r>
              <a:rPr lang="en-US" sz="2000" dirty="0"/>
              <a:t>04.03 Add a new credit card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89520" y="1223064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327985476"/>
              </p:ext>
            </p:extLst>
          </p:nvPr>
        </p:nvGraphicFramePr>
        <p:xfrm>
          <a:off x="6792686" y="1324698"/>
          <a:ext cx="2069914" cy="21524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 Card Details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credit_card_number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expiry_date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Date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zip_code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security_code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Number</a:t>
                      </a:r>
                      <a:endParaRPr lang="en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display_card_details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3667084" y="1244578"/>
          <a:ext cx="2110526" cy="22884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Payment</a:t>
                      </a:r>
                      <a:endParaRPr sz="12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13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payment_amount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payment_gateway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payment_status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3"/>
          <p:cNvCxnSpPr>
            <a:cxnSpLocks/>
          </p:cNvCxnSpPr>
          <p:nvPr/>
        </p:nvCxnSpPr>
        <p:spPr>
          <a:xfrm>
            <a:off x="2077737" y="2389416"/>
            <a:ext cx="15893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2315611" y="2073497"/>
            <a:ext cx="102477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Add/</a:t>
            </a:r>
            <a:r>
              <a:rPr lang="en-US" sz="1200" dirty="0"/>
              <a:t>Sign-in</a:t>
            </a:r>
            <a:endParaRPr sz="12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964774" y="2134107"/>
            <a:ext cx="46370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</p:cNvCxnSpPr>
          <p:nvPr/>
        </p:nvCxnSpPr>
        <p:spPr>
          <a:xfrm flipH="1">
            <a:off x="5798457" y="2388798"/>
            <a:ext cx="9833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6595096" y="2294597"/>
            <a:ext cx="188400" cy="1884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87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288275"/>
            <a:ext cx="8257861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04.01 Payment Mode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9906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2809050" y="1733549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67707-214A-CE42-B497-2F6E29BEC853}"/>
              </a:ext>
            </a:extLst>
          </p:cNvPr>
          <p:cNvSpPr/>
          <p:nvPr/>
        </p:nvSpPr>
        <p:spPr>
          <a:xfrm>
            <a:off x="60960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0F91C-8D30-F54E-96DA-1F83D7CB55B2}"/>
              </a:ext>
            </a:extLst>
          </p:cNvPr>
          <p:cNvSpPr/>
          <p:nvPr/>
        </p:nvSpPr>
        <p:spPr>
          <a:xfrm>
            <a:off x="8073750" y="1733547"/>
            <a:ext cx="159300" cy="24384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69668-B772-DA4E-834B-C5F863B11444}"/>
              </a:ext>
            </a:extLst>
          </p:cNvPr>
          <p:cNvSpPr/>
          <p:nvPr/>
        </p:nvSpPr>
        <p:spPr>
          <a:xfrm>
            <a:off x="574439" y="1012697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2427170" y="1145152"/>
            <a:ext cx="993193" cy="418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14D79-387D-3F44-AD75-B7A55965E890}"/>
              </a:ext>
            </a:extLst>
          </p:cNvPr>
          <p:cNvSpPr/>
          <p:nvPr/>
        </p:nvSpPr>
        <p:spPr>
          <a:xfrm>
            <a:off x="7495202" y="1219096"/>
            <a:ext cx="1117991" cy="434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Confirmed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3C6D72-246F-A845-A29D-7EAC56A03536}"/>
              </a:ext>
            </a:extLst>
          </p:cNvPr>
          <p:cNvSpPr/>
          <p:nvPr/>
        </p:nvSpPr>
        <p:spPr>
          <a:xfrm>
            <a:off x="5587609" y="1027124"/>
            <a:ext cx="1117992" cy="608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type(Credit/Debit)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CB235E-5814-F442-88E7-0B1595122F27}"/>
              </a:ext>
            </a:extLst>
          </p:cNvPr>
          <p:cNvCxnSpPr>
            <a:cxnSpLocks/>
          </p:cNvCxnSpPr>
          <p:nvPr/>
        </p:nvCxnSpPr>
        <p:spPr>
          <a:xfrm>
            <a:off x="1149900" y="2571750"/>
            <a:ext cx="165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2968350" y="2474416"/>
            <a:ext cx="3113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EE2A67-DE10-5B4F-BC43-85E82CB6D665}"/>
              </a:ext>
            </a:extLst>
          </p:cNvPr>
          <p:cNvSpPr txBox="1"/>
          <p:nvPr/>
        </p:nvSpPr>
        <p:spPr>
          <a:xfrm>
            <a:off x="1399350" y="2289620"/>
            <a:ext cx="1027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Payment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5CBE1-3EBC-914B-9FCA-24F59838DF1C}"/>
              </a:ext>
            </a:extLst>
          </p:cNvPr>
          <p:cNvSpPr txBox="1"/>
          <p:nvPr/>
        </p:nvSpPr>
        <p:spPr>
          <a:xfrm>
            <a:off x="3515012" y="2201873"/>
            <a:ext cx="144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Choose payment type</a:t>
            </a:r>
          </a:p>
        </p:txBody>
      </p: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C372014B-5D82-0F4D-B29C-D40BA326F8AC}"/>
              </a:ext>
            </a:extLst>
          </p:cNvPr>
          <p:cNvCxnSpPr>
            <a:cxnSpLocks/>
          </p:cNvCxnSpPr>
          <p:nvPr/>
        </p:nvCxnSpPr>
        <p:spPr>
          <a:xfrm>
            <a:off x="1140532" y="3465525"/>
            <a:ext cx="691366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813180" y="3242569"/>
            <a:ext cx="114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Confirmed</a:t>
            </a:r>
          </a:p>
        </p:txBody>
      </p:sp>
      <p:cxnSp>
        <p:nvCxnSpPr>
          <p:cNvPr id="41" name="Straight Connector 5">
            <a:extLst>
              <a:ext uri="{FF2B5EF4-FFF2-40B4-BE49-F238E27FC236}">
                <a16:creationId xmlns:a16="http://schemas.microsoft.com/office/drawing/2014/main" id="{C2C4B0F9-8FE4-9942-80A8-03C4524920F5}"/>
              </a:ext>
            </a:extLst>
          </p:cNvPr>
          <p:cNvCxnSpPr>
            <a:cxnSpLocks/>
          </p:cNvCxnSpPr>
          <p:nvPr/>
        </p:nvCxnSpPr>
        <p:spPr>
          <a:xfrm>
            <a:off x="6255300" y="2825532"/>
            <a:ext cx="1816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52E148-7AD7-AA48-8365-70E0F39AF849}"/>
              </a:ext>
            </a:extLst>
          </p:cNvPr>
          <p:cNvSpPr txBox="1"/>
          <p:nvPr/>
        </p:nvSpPr>
        <p:spPr>
          <a:xfrm>
            <a:off x="6646800" y="2587737"/>
            <a:ext cx="126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Payment confirmed</a:t>
            </a:r>
          </a:p>
        </p:txBody>
      </p:sp>
    </p:spTree>
    <p:extLst>
      <p:ext uri="{BB962C8B-B14F-4D97-AF65-F5344CB8AC3E}">
        <p14:creationId xmlns:p14="http://schemas.microsoft.com/office/powerpoint/2010/main" val="32366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04.02 Make a Payment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9906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2809050" y="1733549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67707-214A-CE42-B497-2F6E29BEC853}"/>
              </a:ext>
            </a:extLst>
          </p:cNvPr>
          <p:cNvSpPr/>
          <p:nvPr/>
        </p:nvSpPr>
        <p:spPr>
          <a:xfrm>
            <a:off x="60960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0F91C-8D30-F54E-96DA-1F83D7CB55B2}"/>
              </a:ext>
            </a:extLst>
          </p:cNvPr>
          <p:cNvSpPr/>
          <p:nvPr/>
        </p:nvSpPr>
        <p:spPr>
          <a:xfrm>
            <a:off x="8073750" y="1733547"/>
            <a:ext cx="159300" cy="24384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69668-B772-DA4E-834B-C5F863B11444}"/>
              </a:ext>
            </a:extLst>
          </p:cNvPr>
          <p:cNvSpPr/>
          <p:nvPr/>
        </p:nvSpPr>
        <p:spPr>
          <a:xfrm>
            <a:off x="574439" y="1012697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2427170" y="1222762"/>
            <a:ext cx="993193" cy="340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14D79-387D-3F44-AD75-B7A55965E890}"/>
              </a:ext>
            </a:extLst>
          </p:cNvPr>
          <p:cNvSpPr/>
          <p:nvPr/>
        </p:nvSpPr>
        <p:spPr>
          <a:xfrm>
            <a:off x="7620000" y="1219096"/>
            <a:ext cx="993193" cy="434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3C6D72-246F-A845-A29D-7EAC56A03536}"/>
              </a:ext>
            </a:extLst>
          </p:cNvPr>
          <p:cNvSpPr/>
          <p:nvPr/>
        </p:nvSpPr>
        <p:spPr>
          <a:xfrm>
            <a:off x="5715856" y="1235256"/>
            <a:ext cx="1126113" cy="400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Confirmed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CB235E-5814-F442-88E7-0B1595122F27}"/>
              </a:ext>
            </a:extLst>
          </p:cNvPr>
          <p:cNvCxnSpPr>
            <a:cxnSpLocks/>
          </p:cNvCxnSpPr>
          <p:nvPr/>
        </p:nvCxnSpPr>
        <p:spPr>
          <a:xfrm>
            <a:off x="1149900" y="2571750"/>
            <a:ext cx="165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2968350" y="2474416"/>
            <a:ext cx="3113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EE2A67-DE10-5B4F-BC43-85E82CB6D665}"/>
              </a:ext>
            </a:extLst>
          </p:cNvPr>
          <p:cNvSpPr txBox="1"/>
          <p:nvPr/>
        </p:nvSpPr>
        <p:spPr>
          <a:xfrm>
            <a:off x="1399350" y="2289620"/>
            <a:ext cx="1027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Payment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3712C-1D73-3D4E-BDA4-15E0293FA998}"/>
              </a:ext>
            </a:extLst>
          </p:cNvPr>
          <p:cNvSpPr txBox="1"/>
          <p:nvPr/>
        </p:nvSpPr>
        <p:spPr>
          <a:xfrm>
            <a:off x="3457607" y="3635019"/>
            <a:ext cx="1571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Failed to place the order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5CBE1-3EBC-914B-9FCA-24F59838DF1C}"/>
              </a:ext>
            </a:extLst>
          </p:cNvPr>
          <p:cNvSpPr txBox="1"/>
          <p:nvPr/>
        </p:nvSpPr>
        <p:spPr>
          <a:xfrm>
            <a:off x="3515012" y="2201873"/>
            <a:ext cx="1440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Payment Confirmed</a:t>
            </a:r>
          </a:p>
        </p:txBody>
      </p: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C372014B-5D82-0F4D-B29C-D40BA326F8AC}"/>
              </a:ext>
            </a:extLst>
          </p:cNvPr>
          <p:cNvCxnSpPr>
            <a:cxnSpLocks/>
          </p:cNvCxnSpPr>
          <p:nvPr/>
        </p:nvCxnSpPr>
        <p:spPr>
          <a:xfrm>
            <a:off x="1140532" y="3465525"/>
            <a:ext cx="49414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9BEEF0-9A3A-9F4B-963F-7F72AB66C6AA}"/>
              </a:ext>
            </a:extLst>
          </p:cNvPr>
          <p:cNvSpPr txBox="1"/>
          <p:nvPr/>
        </p:nvSpPr>
        <p:spPr>
          <a:xfrm>
            <a:off x="4481061" y="2618135"/>
            <a:ext cx="108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Payment Failed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813180" y="3242569"/>
            <a:ext cx="114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Confirmed</a:t>
            </a:r>
          </a:p>
        </p:txBody>
      </p:sp>
      <p:cxnSp>
        <p:nvCxnSpPr>
          <p:cNvPr id="38" name="Straight Connector 5">
            <a:extLst>
              <a:ext uri="{FF2B5EF4-FFF2-40B4-BE49-F238E27FC236}">
                <a16:creationId xmlns:a16="http://schemas.microsoft.com/office/drawing/2014/main" id="{9E8D4B23-4181-4C76-9693-8B6AF954D327}"/>
              </a:ext>
            </a:extLst>
          </p:cNvPr>
          <p:cNvCxnSpPr>
            <a:cxnSpLocks/>
          </p:cNvCxnSpPr>
          <p:nvPr/>
        </p:nvCxnSpPr>
        <p:spPr>
          <a:xfrm>
            <a:off x="1186632" y="3875369"/>
            <a:ext cx="688541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">
            <a:extLst>
              <a:ext uri="{FF2B5EF4-FFF2-40B4-BE49-F238E27FC236}">
                <a16:creationId xmlns:a16="http://schemas.microsoft.com/office/drawing/2014/main" id="{C2C4B0F9-8FE4-9942-80A8-03C4524920F5}"/>
              </a:ext>
            </a:extLst>
          </p:cNvPr>
          <p:cNvCxnSpPr>
            <a:cxnSpLocks/>
          </p:cNvCxnSpPr>
          <p:nvPr/>
        </p:nvCxnSpPr>
        <p:spPr>
          <a:xfrm flipV="1">
            <a:off x="2968350" y="2864058"/>
            <a:ext cx="5110909" cy="13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6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C7-8537-A944-BC6F-32D0C925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651784"/>
          </a:xfrm>
        </p:spPr>
        <p:txBody>
          <a:bodyPr/>
          <a:lstStyle/>
          <a:p>
            <a:pPr algn="ctr"/>
            <a:r>
              <a:rPr lang="en-US" sz="1800" dirty="0"/>
              <a:t>To-Go UML diagram</a:t>
            </a:r>
            <a:br>
              <a:rPr lang="en-US" sz="1800" dirty="0"/>
            </a:br>
            <a:r>
              <a:rPr lang="en-US" sz="1800" dirty="0"/>
              <a:t>Use Case – 04.03 Add a new credit card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95F23-4A01-3845-8B4E-4358F2D3BBC4}"/>
              </a:ext>
            </a:extLst>
          </p:cNvPr>
          <p:cNvSpPr/>
          <p:nvPr/>
        </p:nvSpPr>
        <p:spPr>
          <a:xfrm>
            <a:off x="9906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82D7F-2942-2D48-9E35-E11A144E56C6}"/>
              </a:ext>
            </a:extLst>
          </p:cNvPr>
          <p:cNvSpPr/>
          <p:nvPr/>
        </p:nvSpPr>
        <p:spPr>
          <a:xfrm>
            <a:off x="3024144" y="1733548"/>
            <a:ext cx="159300" cy="2438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67707-214A-CE42-B497-2F6E29BEC853}"/>
              </a:ext>
            </a:extLst>
          </p:cNvPr>
          <p:cNvSpPr/>
          <p:nvPr/>
        </p:nvSpPr>
        <p:spPr>
          <a:xfrm>
            <a:off x="6096000" y="1733547"/>
            <a:ext cx="159300" cy="2438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1736-863A-8948-8165-FAA2D35C0A8F}"/>
              </a:ext>
            </a:extLst>
          </p:cNvPr>
          <p:cNvSpPr txBox="1"/>
          <p:nvPr/>
        </p:nvSpPr>
        <p:spPr>
          <a:xfrm>
            <a:off x="909214" y="1381455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9CC3D-B4D2-1544-91F3-BE70051BC120}"/>
              </a:ext>
            </a:extLst>
          </p:cNvPr>
          <p:cNvSpPr txBox="1"/>
          <p:nvPr/>
        </p:nvSpPr>
        <p:spPr>
          <a:xfrm>
            <a:off x="597514" y="1243508"/>
            <a:ext cx="919586" cy="2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64FC9-8600-FD48-A5E0-5F2F267F801A}"/>
              </a:ext>
            </a:extLst>
          </p:cNvPr>
          <p:cNvSpPr/>
          <p:nvPr/>
        </p:nvSpPr>
        <p:spPr>
          <a:xfrm>
            <a:off x="2637853" y="1135793"/>
            <a:ext cx="919586" cy="412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Gateway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3C6D72-246F-A845-A29D-7EAC56A03536}"/>
              </a:ext>
            </a:extLst>
          </p:cNvPr>
          <p:cNvSpPr/>
          <p:nvPr/>
        </p:nvSpPr>
        <p:spPr>
          <a:xfrm>
            <a:off x="5715857" y="1235257"/>
            <a:ext cx="993192" cy="235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4E6ADAAA-CAE5-044B-91E8-99BFE2E285BA}"/>
              </a:ext>
            </a:extLst>
          </p:cNvPr>
          <p:cNvCxnSpPr>
            <a:cxnSpLocks/>
          </p:cNvCxnSpPr>
          <p:nvPr/>
        </p:nvCxnSpPr>
        <p:spPr>
          <a:xfrm flipV="1">
            <a:off x="1185436" y="2474417"/>
            <a:ext cx="4896504" cy="1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C372014B-5D82-0F4D-B29C-D40BA326F8AC}"/>
              </a:ext>
            </a:extLst>
          </p:cNvPr>
          <p:cNvCxnSpPr>
            <a:cxnSpLocks/>
          </p:cNvCxnSpPr>
          <p:nvPr/>
        </p:nvCxnSpPr>
        <p:spPr>
          <a:xfrm>
            <a:off x="1149900" y="3790950"/>
            <a:ext cx="493204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5">
            <a:extLst>
              <a:ext uri="{FF2B5EF4-FFF2-40B4-BE49-F238E27FC236}">
                <a16:creationId xmlns:a16="http://schemas.microsoft.com/office/drawing/2014/main" id="{8759B139-51BA-C448-BD11-D451F2015E9D}"/>
              </a:ext>
            </a:extLst>
          </p:cNvPr>
          <p:cNvCxnSpPr>
            <a:cxnSpLocks/>
          </p:cNvCxnSpPr>
          <p:nvPr/>
        </p:nvCxnSpPr>
        <p:spPr>
          <a:xfrm>
            <a:off x="1149900" y="3454470"/>
            <a:ext cx="489650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4F3F87-18B2-D14C-B6A4-665B8F88ED6A}"/>
              </a:ext>
            </a:extLst>
          </p:cNvPr>
          <p:cNvSpPr txBox="1"/>
          <p:nvPr/>
        </p:nvSpPr>
        <p:spPr>
          <a:xfrm>
            <a:off x="3806656" y="3248234"/>
            <a:ext cx="120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 card added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A5A1B-5A44-9048-AD48-259A451C6FC5}"/>
              </a:ext>
            </a:extLst>
          </p:cNvPr>
          <p:cNvSpPr/>
          <p:nvPr/>
        </p:nvSpPr>
        <p:spPr>
          <a:xfrm>
            <a:off x="448329" y="1030148"/>
            <a:ext cx="1254361" cy="62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Subscribed/Guest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D4413-3FB1-4045-AB6D-ABCB940E2908}"/>
              </a:ext>
            </a:extLst>
          </p:cNvPr>
          <p:cNvSpPr txBox="1"/>
          <p:nvPr/>
        </p:nvSpPr>
        <p:spPr>
          <a:xfrm>
            <a:off x="3925403" y="2286025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new credit card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0E55EB-E64A-4445-8F6C-D50A77CDC855}"/>
              </a:ext>
            </a:extLst>
          </p:cNvPr>
          <p:cNvSpPr txBox="1"/>
          <p:nvPr/>
        </p:nvSpPr>
        <p:spPr>
          <a:xfrm>
            <a:off x="3799675" y="3577580"/>
            <a:ext cx="92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Failed to add</a:t>
            </a:r>
          </a:p>
        </p:txBody>
      </p:sp>
    </p:spTree>
    <p:extLst>
      <p:ext uri="{BB962C8B-B14F-4D97-AF65-F5344CB8AC3E}">
        <p14:creationId xmlns:p14="http://schemas.microsoft.com/office/powerpoint/2010/main" val="23136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152400" y="230378"/>
            <a:ext cx="8839200" cy="7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To-Go Class Diagram</a:t>
            </a:r>
          </a:p>
          <a:p>
            <a:pPr lvl="0" algn="ctr"/>
            <a:r>
              <a:rPr lang="en-US" sz="2000" dirty="0"/>
              <a:t>03.01 Track the </a:t>
            </a:r>
            <a:r>
              <a:rPr lang="en-US" sz="2000"/>
              <a:t>delivery status</a:t>
            </a:r>
            <a:endParaRPr lang="en-US" sz="2000" dirty="0"/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650056" y="1581150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4733359" y="1942743"/>
          <a:ext cx="2110526" cy="19738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Delivery</a:t>
                      </a:r>
                      <a:endParaRPr sz="12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5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tracking_id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phone_number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:Number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delivery_status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92;p13"/>
          <p:cNvSpPr txBox="1"/>
          <p:nvPr/>
        </p:nvSpPr>
        <p:spPr>
          <a:xfrm>
            <a:off x="3897693" y="2536507"/>
            <a:ext cx="46370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</p:cNvCxnSpPr>
          <p:nvPr/>
        </p:nvCxnSpPr>
        <p:spPr>
          <a:xfrm flipH="1">
            <a:off x="3588983" y="2835457"/>
            <a:ext cx="930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4530375" y="2741257"/>
            <a:ext cx="188400" cy="1884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22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2489200" y="-14407"/>
            <a:ext cx="4525400" cy="7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algn="ctr"/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To-Go Class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Diagram</a:t>
            </a:r>
          </a:p>
          <a:p>
            <a:pPr algn="ctr"/>
            <a:r>
              <a:rPr lang="en-US" sz="2000" dirty="0"/>
              <a:t>03.02 Notification of the delivered item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381851" y="1305648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4526648" y="1597893"/>
          <a:ext cx="2069914" cy="1891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status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order_date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Date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confirmed_vehicle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  <a:endParaRPr lang="en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display_booking_details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3"/>
          <p:cNvCxnSpPr>
            <a:cxnSpLocks/>
          </p:cNvCxnSpPr>
          <p:nvPr/>
        </p:nvCxnSpPr>
        <p:spPr>
          <a:xfrm>
            <a:off x="3329968" y="2482379"/>
            <a:ext cx="7598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3837002" y="758970"/>
            <a:ext cx="102477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Add/</a:t>
            </a:r>
            <a:r>
              <a:rPr lang="en-US" sz="1200" dirty="0"/>
              <a:t>Sign-in</a:t>
            </a:r>
            <a:endParaRPr sz="12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691862" y="2043747"/>
            <a:ext cx="46370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Has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</p:cNvCxnSpPr>
          <p:nvPr/>
        </p:nvCxnSpPr>
        <p:spPr>
          <a:xfrm flipH="1">
            <a:off x="3320778" y="2320786"/>
            <a:ext cx="9833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4304121" y="2248497"/>
            <a:ext cx="191679" cy="170845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23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ChangeAspect="1"/>
          </p:cNvSpPr>
          <p:nvPr/>
        </p:nvSpPr>
        <p:spPr>
          <a:xfrm>
            <a:off x="2128447" y="263957"/>
            <a:ext cx="5617553" cy="7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0" bIns="9144" anchor="t" anchorCtr="0">
            <a:no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To-Go Class Diagram</a:t>
            </a:r>
          </a:p>
          <a:p>
            <a:pPr algn="ctr"/>
            <a:r>
              <a:rPr lang="en-US" sz="2000" dirty="0"/>
              <a:t>05.04 Review delivered and to be delivered items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749982" y="1200150"/>
          <a:ext cx="1938927" cy="31817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Subscribed/Guest User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: Integer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 :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Email_id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varchar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requestSignUp()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requestLogin()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sendUserDetails(UID,UserDetails)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errorSignUp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(not_available)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errorLogin(no_access)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Google Shape;90;p13"/>
          <p:cNvCxnSpPr>
            <a:cxnSpLocks/>
          </p:cNvCxnSpPr>
          <p:nvPr/>
        </p:nvCxnSpPr>
        <p:spPr>
          <a:xfrm>
            <a:off x="3744653" y="2266950"/>
            <a:ext cx="15893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4191000" y="1958641"/>
            <a:ext cx="102477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Has</a:t>
            </a:r>
            <a:endParaRPr sz="1200" dirty="0"/>
          </a:p>
        </p:txBody>
      </p:sp>
      <p:graphicFrame>
        <p:nvGraphicFramePr>
          <p:cNvPr id="11" name="Google Shape;87;p13">
            <a:extLst>
              <a:ext uri="{FF2B5EF4-FFF2-40B4-BE49-F238E27FC236}">
                <a16:creationId xmlns:a16="http://schemas.microsoft.com/office/drawing/2014/main" id="{3C4C1EB3-262F-3640-BA9F-340F53498DC0}"/>
              </a:ext>
            </a:extLst>
          </p:cNvPr>
          <p:cNvGraphicFramePr/>
          <p:nvPr/>
        </p:nvGraphicFramePr>
        <p:xfrm>
          <a:off x="5334000" y="1307486"/>
          <a:ext cx="2069914" cy="2351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 : Number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order_date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Date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confirmed_vehicle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No_of_items_to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 delivered: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Item_weight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delivery_cost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display_booking_details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93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856</Words>
  <Application>Microsoft Office PowerPoint</Application>
  <PresentationFormat>On-screen Show (16:9)</PresentationFormat>
  <Paragraphs>202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Comfortaa</vt:lpstr>
      <vt:lpstr>simple-light-2</vt:lpstr>
      <vt:lpstr>PowerPoint Presentation</vt:lpstr>
      <vt:lpstr>PowerPoint Presentation</vt:lpstr>
      <vt:lpstr>PowerPoint Presentation</vt:lpstr>
      <vt:lpstr>To-Go UML diagram Use Case – 04.01 Payment Mode </vt:lpstr>
      <vt:lpstr>To-Go UML diagram Use Case – 04.02 Make a Payment </vt:lpstr>
      <vt:lpstr>To-Go UML diagram Use Case – 04.03 Add a new credit card </vt:lpstr>
      <vt:lpstr>PowerPoint Presentation</vt:lpstr>
      <vt:lpstr>PowerPoint Presentation</vt:lpstr>
      <vt:lpstr>PowerPoint Presentation</vt:lpstr>
      <vt:lpstr>To-Go UML diagram Use Case – 03.01 Track the delivery status  </vt:lpstr>
      <vt:lpstr>To-Go UML diagram Use Case – 03.02 Notification of the delivered item  </vt:lpstr>
      <vt:lpstr>To-Go UML diagram Use Case – 05.04 Review delivered and to be delivered items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Purti Choudhary</cp:lastModifiedBy>
  <cp:revision>45</cp:revision>
  <dcterms:modified xsi:type="dcterms:W3CDTF">2020-05-14T17:40:48Z</dcterms:modified>
</cp:coreProperties>
</file>