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3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4737"/>
  </p:normalViewPr>
  <p:slideViewPr>
    <p:cSldViewPr snapToGrid="0">
      <p:cViewPr varScale="1">
        <p:scale>
          <a:sx n="82" d="100"/>
          <a:sy n="82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C115-0C11-40A4-ABC3-3DC6FE627FA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FAC4-B975-4B64-9BE5-F5FCFF14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5030586" y="2047053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1C412-2459-9445-B8FA-5C956C71C314}"/>
              </a:ext>
            </a:extLst>
          </p:cNvPr>
          <p:cNvSpPr/>
          <p:nvPr/>
        </p:nvSpPr>
        <p:spPr>
          <a:xfrm>
            <a:off x="4962913" y="4536052"/>
            <a:ext cx="2016369" cy="8194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04.01 Payment Mode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4949369" y="3357280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734" y="453605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06943" y="2383659"/>
            <a:ext cx="3323643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58075" y="5436183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802286" y="3999692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844" y="3205874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20DDCE-C229-DE43-AB21-E569CBC334D4}"/>
              </a:ext>
            </a:extLst>
          </p:cNvPr>
          <p:cNvCxnSpPr>
            <a:cxnSpLocks/>
          </p:cNvCxnSpPr>
          <p:nvPr/>
        </p:nvCxnSpPr>
        <p:spPr>
          <a:xfrm>
            <a:off x="1613028" y="2419904"/>
            <a:ext cx="3336341" cy="24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</p:cNvCxnSpPr>
          <p:nvPr/>
        </p:nvCxnSpPr>
        <p:spPr>
          <a:xfrm flipH="1">
            <a:off x="6992827" y="3923205"/>
            <a:ext cx="3345422" cy="107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3028" y="4945790"/>
            <a:ext cx="3349885" cy="24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581DD-DAA4-CD4C-A003-680B7E3E91E3}"/>
              </a:ext>
            </a:extLst>
          </p:cNvPr>
          <p:cNvCxnSpPr>
            <a:cxnSpLocks/>
          </p:cNvCxnSpPr>
          <p:nvPr/>
        </p:nvCxnSpPr>
        <p:spPr>
          <a:xfrm flipV="1">
            <a:off x="1613028" y="3923205"/>
            <a:ext cx="3462017" cy="12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F92C930-43BA-2145-924A-7945426200D4}"/>
              </a:ext>
            </a:extLst>
          </p:cNvPr>
          <p:cNvSpPr txBox="1">
            <a:spLocks/>
          </p:cNvSpPr>
          <p:nvPr/>
        </p:nvSpPr>
        <p:spPr>
          <a:xfrm>
            <a:off x="436099" y="365126"/>
            <a:ext cx="11338560" cy="958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	To-Go Use Case Diagram related to 04.01 “Payment Mode”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DC20D8-B69D-0E43-8D90-9C919C88E0E9}"/>
              </a:ext>
            </a:extLst>
          </p:cNvPr>
          <p:cNvSpPr/>
          <p:nvPr/>
        </p:nvSpPr>
        <p:spPr>
          <a:xfrm>
            <a:off x="2630658" y="1308296"/>
            <a:ext cx="7019779" cy="486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4C4F1C17-10C1-474B-8C64-88DC1785C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1772" y="185749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A1E488-6CB2-3E43-AD5E-8C9F3E77427F}"/>
              </a:ext>
            </a:extLst>
          </p:cNvPr>
          <p:cNvSpPr txBox="1"/>
          <p:nvPr/>
        </p:nvSpPr>
        <p:spPr>
          <a:xfrm>
            <a:off x="9777427" y="2700499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Manager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E416A-7828-B948-B6D4-40F085F94343}"/>
              </a:ext>
            </a:extLst>
          </p:cNvPr>
          <p:cNvCxnSpPr>
            <a:cxnSpLocks/>
          </p:cNvCxnSpPr>
          <p:nvPr/>
        </p:nvCxnSpPr>
        <p:spPr>
          <a:xfrm flipH="1">
            <a:off x="6827881" y="2199266"/>
            <a:ext cx="3523913" cy="250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5030586" y="2047053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1C412-2459-9445-B8FA-5C956C71C314}"/>
              </a:ext>
            </a:extLst>
          </p:cNvPr>
          <p:cNvSpPr/>
          <p:nvPr/>
        </p:nvSpPr>
        <p:spPr>
          <a:xfrm>
            <a:off x="4962913" y="4652142"/>
            <a:ext cx="2016369" cy="703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04.02 Make a payment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4949369" y="3357280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734" y="453605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06943" y="2383659"/>
            <a:ext cx="3323643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58075" y="5436183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802286" y="3999692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844" y="3205874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20DDCE-C229-DE43-AB21-E569CBC334D4}"/>
              </a:ext>
            </a:extLst>
          </p:cNvPr>
          <p:cNvCxnSpPr>
            <a:cxnSpLocks/>
          </p:cNvCxnSpPr>
          <p:nvPr/>
        </p:nvCxnSpPr>
        <p:spPr>
          <a:xfrm>
            <a:off x="1613028" y="2419904"/>
            <a:ext cx="3336341" cy="24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</p:cNvCxnSpPr>
          <p:nvPr/>
        </p:nvCxnSpPr>
        <p:spPr>
          <a:xfrm flipH="1">
            <a:off x="6992827" y="3923205"/>
            <a:ext cx="3345422" cy="107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3028" y="5003835"/>
            <a:ext cx="3349885" cy="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581DD-DAA4-CD4C-A003-680B7E3E91E3}"/>
              </a:ext>
            </a:extLst>
          </p:cNvPr>
          <p:cNvCxnSpPr>
            <a:cxnSpLocks/>
          </p:cNvCxnSpPr>
          <p:nvPr/>
        </p:nvCxnSpPr>
        <p:spPr>
          <a:xfrm flipV="1">
            <a:off x="1613028" y="3923205"/>
            <a:ext cx="3462017" cy="12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F92C930-43BA-2145-924A-7945426200D4}"/>
              </a:ext>
            </a:extLst>
          </p:cNvPr>
          <p:cNvSpPr txBox="1">
            <a:spLocks/>
          </p:cNvSpPr>
          <p:nvPr/>
        </p:nvSpPr>
        <p:spPr>
          <a:xfrm>
            <a:off x="436099" y="365126"/>
            <a:ext cx="11338560" cy="958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	To-Go Use Case Diagram related to 04.02 “Make a Payment”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DC20D8-B69D-0E43-8D90-9C919C88E0E9}"/>
              </a:ext>
            </a:extLst>
          </p:cNvPr>
          <p:cNvSpPr/>
          <p:nvPr/>
        </p:nvSpPr>
        <p:spPr>
          <a:xfrm>
            <a:off x="2630658" y="1308296"/>
            <a:ext cx="7019779" cy="486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5388590" y="1936212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1C412-2459-9445-B8FA-5C956C71C314}"/>
              </a:ext>
            </a:extLst>
          </p:cNvPr>
          <p:cNvSpPr/>
          <p:nvPr/>
        </p:nvSpPr>
        <p:spPr>
          <a:xfrm>
            <a:off x="5479287" y="4854178"/>
            <a:ext cx="2016369" cy="7033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04.03 Add a New Credit card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5417740" y="3267513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734" y="453605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667830" y="2287905"/>
            <a:ext cx="3720760" cy="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58075" y="5436183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900148" y="4128516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7857" y="3214116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20DDCE-C229-DE43-AB21-E569CBC334D4}"/>
              </a:ext>
            </a:extLst>
          </p:cNvPr>
          <p:cNvCxnSpPr>
            <a:cxnSpLocks/>
          </p:cNvCxnSpPr>
          <p:nvPr/>
        </p:nvCxnSpPr>
        <p:spPr>
          <a:xfrm>
            <a:off x="1591061" y="2429213"/>
            <a:ext cx="4016227" cy="26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495656" y="3812926"/>
            <a:ext cx="2872234" cy="139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677502" y="3619206"/>
            <a:ext cx="3740238" cy="136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E84EA830-B33C-AE4F-A1B2-E561C9E470DE}"/>
              </a:ext>
            </a:extLst>
          </p:cNvPr>
          <p:cNvSpPr txBox="1">
            <a:spLocks/>
          </p:cNvSpPr>
          <p:nvPr/>
        </p:nvSpPr>
        <p:spPr>
          <a:xfrm>
            <a:off x="436099" y="365126"/>
            <a:ext cx="11338560" cy="9431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 To-Go Use Case Diagram related to 04.03 “Add a New Credit Card”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A5A4F-8549-F542-97F1-D1B2AFBDB8E5}"/>
              </a:ext>
            </a:extLst>
          </p:cNvPr>
          <p:cNvSpPr/>
          <p:nvPr/>
        </p:nvSpPr>
        <p:spPr>
          <a:xfrm>
            <a:off x="2806959" y="1498844"/>
            <a:ext cx="6471139" cy="499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08C16-8251-1E40-9258-E7C2EFD3D4C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91061" y="5192854"/>
            <a:ext cx="3888226" cy="1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5030586" y="2047053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1C412-2459-9445-B8FA-5C956C71C314}"/>
              </a:ext>
            </a:extLst>
          </p:cNvPr>
          <p:cNvSpPr/>
          <p:nvPr/>
        </p:nvSpPr>
        <p:spPr>
          <a:xfrm>
            <a:off x="5022604" y="4065599"/>
            <a:ext cx="2016369" cy="8194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04.02 Make a payment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4976458" y="2996023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00" y="424939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06943" y="2383659"/>
            <a:ext cx="3323643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72126" y="5112960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819866" y="3623657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8249" y="2751623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20DDCE-C229-DE43-AB21-E569CBC334D4}"/>
              </a:ext>
            </a:extLst>
          </p:cNvPr>
          <p:cNvCxnSpPr>
            <a:cxnSpLocks/>
          </p:cNvCxnSpPr>
          <p:nvPr/>
        </p:nvCxnSpPr>
        <p:spPr>
          <a:xfrm>
            <a:off x="1613028" y="2419904"/>
            <a:ext cx="3355448" cy="285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</p:cNvCxnSpPr>
          <p:nvPr/>
        </p:nvCxnSpPr>
        <p:spPr>
          <a:xfrm flipH="1">
            <a:off x="6992827" y="3923205"/>
            <a:ext cx="3345422" cy="107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72719" y="4475337"/>
            <a:ext cx="3349885" cy="24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581DD-DAA4-CD4C-A003-680B7E3E91E3}"/>
              </a:ext>
            </a:extLst>
          </p:cNvPr>
          <p:cNvCxnSpPr>
            <a:cxnSpLocks/>
          </p:cNvCxnSpPr>
          <p:nvPr/>
        </p:nvCxnSpPr>
        <p:spPr>
          <a:xfrm flipV="1">
            <a:off x="1684139" y="3473462"/>
            <a:ext cx="3346447" cy="109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F92C930-43BA-2145-924A-7945426200D4}"/>
              </a:ext>
            </a:extLst>
          </p:cNvPr>
          <p:cNvSpPr txBox="1">
            <a:spLocks/>
          </p:cNvSpPr>
          <p:nvPr/>
        </p:nvSpPr>
        <p:spPr>
          <a:xfrm>
            <a:off x="436099" y="365126"/>
            <a:ext cx="11338560" cy="958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	To-Go Use Case Diagram 03.01 “Track the delivery status”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DC20D8-B69D-0E43-8D90-9C919C88E0E9}"/>
              </a:ext>
            </a:extLst>
          </p:cNvPr>
          <p:cNvSpPr/>
          <p:nvPr/>
        </p:nvSpPr>
        <p:spPr>
          <a:xfrm>
            <a:off x="2630658" y="1308296"/>
            <a:ext cx="7019779" cy="486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38E460-0409-2140-9685-1396CF48A787}"/>
              </a:ext>
            </a:extLst>
          </p:cNvPr>
          <p:cNvSpPr/>
          <p:nvPr/>
        </p:nvSpPr>
        <p:spPr>
          <a:xfrm>
            <a:off x="5030586" y="4939876"/>
            <a:ext cx="2016369" cy="8194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03.01 Track the delivery status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28A380-B88B-D34D-9624-8897FF79F805}"/>
              </a:ext>
            </a:extLst>
          </p:cNvPr>
          <p:cNvCxnSpPr>
            <a:cxnSpLocks/>
          </p:cNvCxnSpPr>
          <p:nvPr/>
        </p:nvCxnSpPr>
        <p:spPr>
          <a:xfrm>
            <a:off x="1630276" y="2133268"/>
            <a:ext cx="3507629" cy="21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DC5EE5-7123-D042-80D7-3BEB67A453C6}"/>
              </a:ext>
            </a:extLst>
          </p:cNvPr>
          <p:cNvCxnSpPr>
            <a:cxnSpLocks/>
          </p:cNvCxnSpPr>
          <p:nvPr/>
        </p:nvCxnSpPr>
        <p:spPr>
          <a:xfrm>
            <a:off x="1602690" y="4858250"/>
            <a:ext cx="3419914" cy="62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4996362" y="1896565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1C412-2459-9445-B8FA-5C956C71C314}"/>
              </a:ext>
            </a:extLst>
          </p:cNvPr>
          <p:cNvSpPr/>
          <p:nvPr/>
        </p:nvSpPr>
        <p:spPr>
          <a:xfrm>
            <a:off x="5066794" y="3803568"/>
            <a:ext cx="2016369" cy="81947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03.01 Track the delivery status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4976458" y="2895994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00" y="424939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72719" y="2233171"/>
            <a:ext cx="3323643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72126" y="5112960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659700" y="3494055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661" y="2733654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20DDCE-C229-DE43-AB21-E569CBC334D4}"/>
              </a:ext>
            </a:extLst>
          </p:cNvPr>
          <p:cNvCxnSpPr>
            <a:cxnSpLocks/>
          </p:cNvCxnSpPr>
          <p:nvPr/>
        </p:nvCxnSpPr>
        <p:spPr>
          <a:xfrm>
            <a:off x="1613028" y="2419904"/>
            <a:ext cx="3545129" cy="262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</p:cNvCxnSpPr>
          <p:nvPr/>
        </p:nvCxnSpPr>
        <p:spPr>
          <a:xfrm flipH="1">
            <a:off x="6992827" y="3247686"/>
            <a:ext cx="3316368" cy="174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3028" y="4213306"/>
            <a:ext cx="3453766" cy="33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581DD-DAA4-CD4C-A003-680B7E3E91E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684139" y="3247687"/>
            <a:ext cx="3292319" cy="13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F92C930-43BA-2145-924A-7945426200D4}"/>
              </a:ext>
            </a:extLst>
          </p:cNvPr>
          <p:cNvSpPr txBox="1">
            <a:spLocks/>
          </p:cNvSpPr>
          <p:nvPr/>
        </p:nvSpPr>
        <p:spPr>
          <a:xfrm>
            <a:off x="436099" y="365126"/>
            <a:ext cx="11338560" cy="958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  To-Go Use Case Diagram 03.02“Notification of the delivered item”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DC20D8-B69D-0E43-8D90-9C919C88E0E9}"/>
              </a:ext>
            </a:extLst>
          </p:cNvPr>
          <p:cNvSpPr/>
          <p:nvPr/>
        </p:nvSpPr>
        <p:spPr>
          <a:xfrm>
            <a:off x="2630658" y="1308296"/>
            <a:ext cx="7019779" cy="486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38E460-0409-2140-9685-1396CF48A787}"/>
              </a:ext>
            </a:extLst>
          </p:cNvPr>
          <p:cNvSpPr/>
          <p:nvPr/>
        </p:nvSpPr>
        <p:spPr>
          <a:xfrm>
            <a:off x="5087815" y="4806421"/>
            <a:ext cx="2152229" cy="1030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03.02 Notification of the delivered item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28A380-B88B-D34D-9624-8897FF79F805}"/>
              </a:ext>
            </a:extLst>
          </p:cNvPr>
          <p:cNvCxnSpPr>
            <a:cxnSpLocks/>
          </p:cNvCxnSpPr>
          <p:nvPr/>
        </p:nvCxnSpPr>
        <p:spPr>
          <a:xfrm>
            <a:off x="1684139" y="2309817"/>
            <a:ext cx="3514162" cy="170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DC5EE5-7123-D042-80D7-3BEB67A453C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602690" y="4858250"/>
            <a:ext cx="3485125" cy="4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59102E-9CEA-9C4F-B2B3-39AD5C3DB2B2}"/>
              </a:ext>
            </a:extLst>
          </p:cNvPr>
          <p:cNvCxnSpPr>
            <a:cxnSpLocks/>
          </p:cNvCxnSpPr>
          <p:nvPr/>
        </p:nvCxnSpPr>
        <p:spPr>
          <a:xfrm flipH="1">
            <a:off x="7083163" y="3054432"/>
            <a:ext cx="3226032" cy="107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3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0E2334-E9B8-714C-AADC-8847FA06247D}"/>
              </a:ext>
            </a:extLst>
          </p:cNvPr>
          <p:cNvSpPr/>
          <p:nvPr/>
        </p:nvSpPr>
        <p:spPr>
          <a:xfrm>
            <a:off x="4996362" y="1896565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05.02 Sign into Account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19FDA5-C49B-A842-B78B-A62979B4A30C}"/>
              </a:ext>
            </a:extLst>
          </p:cNvPr>
          <p:cNvSpPr/>
          <p:nvPr/>
        </p:nvSpPr>
        <p:spPr>
          <a:xfrm>
            <a:off x="4976458" y="2895994"/>
            <a:ext cx="2016369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05.01 Create an account</a:t>
            </a: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77417539-0AB5-9D41-9990-73A5FA8F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500" y="4249391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53BD72E2-BCA5-B843-BEA2-D77D62AE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46" y="186540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B3F4F-5B34-2F4A-BB8A-06E1E05060B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672719" y="2233171"/>
            <a:ext cx="3323643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053912-C8B1-754E-BE58-5464205F2BB5}"/>
              </a:ext>
            </a:extLst>
          </p:cNvPr>
          <p:cNvSpPr txBox="1"/>
          <p:nvPr/>
        </p:nvSpPr>
        <p:spPr>
          <a:xfrm>
            <a:off x="872126" y="5112960"/>
            <a:ext cx="12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E849A-A319-B747-BE6E-92B4EC3F6B02}"/>
              </a:ext>
            </a:extLst>
          </p:cNvPr>
          <p:cNvSpPr txBox="1"/>
          <p:nvPr/>
        </p:nvSpPr>
        <p:spPr>
          <a:xfrm>
            <a:off x="594125" y="1520282"/>
            <a:ext cx="17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1C801-E9CC-EB4A-B8E1-1D98F4CA55B0}"/>
              </a:ext>
            </a:extLst>
          </p:cNvPr>
          <p:cNvSpPr txBox="1"/>
          <p:nvPr/>
        </p:nvSpPr>
        <p:spPr>
          <a:xfrm>
            <a:off x="9634085" y="2741362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Manager</a:t>
            </a:r>
          </a:p>
        </p:txBody>
      </p:sp>
      <p:pic>
        <p:nvPicPr>
          <p:cNvPr id="39" name="Graphic 38" descr="Man">
            <a:extLst>
              <a:ext uri="{FF2B5EF4-FFF2-40B4-BE49-F238E27FC236}">
                <a16:creationId xmlns:a16="http://schemas.microsoft.com/office/drawing/2014/main" id="{1B458AE8-587D-F343-911C-4D202C96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3060" y="1833676"/>
            <a:ext cx="914400" cy="9144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92064-E367-2246-913C-85583E50CFCD}"/>
              </a:ext>
            </a:extLst>
          </p:cNvPr>
          <p:cNvCxnSpPr>
            <a:cxnSpLocks/>
          </p:cNvCxnSpPr>
          <p:nvPr/>
        </p:nvCxnSpPr>
        <p:spPr>
          <a:xfrm flipH="1">
            <a:off x="7293956" y="4382211"/>
            <a:ext cx="3015239" cy="8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597AE2-572E-6041-82E9-D98C23DDE908}"/>
              </a:ext>
            </a:extLst>
          </p:cNvPr>
          <p:cNvCxnSpPr>
            <a:cxnSpLocks/>
          </p:cNvCxnSpPr>
          <p:nvPr/>
        </p:nvCxnSpPr>
        <p:spPr>
          <a:xfrm flipV="1">
            <a:off x="1613028" y="4213306"/>
            <a:ext cx="3453766" cy="33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5581DD-DAA4-CD4C-A003-680B7E3E91E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684139" y="3247687"/>
            <a:ext cx="3292319" cy="13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3F92C930-43BA-2145-924A-7945426200D4}"/>
              </a:ext>
            </a:extLst>
          </p:cNvPr>
          <p:cNvSpPr txBox="1">
            <a:spLocks/>
          </p:cNvSpPr>
          <p:nvPr/>
        </p:nvSpPr>
        <p:spPr>
          <a:xfrm>
            <a:off x="436098" y="365126"/>
            <a:ext cx="11098113" cy="958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	To-Go Use Case Diagram 05.04“Review delivered and 					to be delivered item”</a:t>
            </a:r>
            <a:endParaRPr lang="en-US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DC20D8-B69D-0E43-8D90-9C919C88E0E9}"/>
              </a:ext>
            </a:extLst>
          </p:cNvPr>
          <p:cNvSpPr/>
          <p:nvPr/>
        </p:nvSpPr>
        <p:spPr>
          <a:xfrm>
            <a:off x="2630658" y="1308296"/>
            <a:ext cx="7019779" cy="4867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38E460-0409-2140-9685-1396CF48A787}"/>
              </a:ext>
            </a:extLst>
          </p:cNvPr>
          <p:cNvSpPr/>
          <p:nvPr/>
        </p:nvSpPr>
        <p:spPr>
          <a:xfrm>
            <a:off x="4841103" y="4013068"/>
            <a:ext cx="2452853" cy="10307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05.04 Review delivered and to be delivered items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28A380-B88B-D34D-9624-8897FF79F805}"/>
              </a:ext>
            </a:extLst>
          </p:cNvPr>
          <p:cNvCxnSpPr>
            <a:cxnSpLocks/>
          </p:cNvCxnSpPr>
          <p:nvPr/>
        </p:nvCxnSpPr>
        <p:spPr>
          <a:xfrm>
            <a:off x="1689163" y="2348860"/>
            <a:ext cx="3514162" cy="170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59102E-9CEA-9C4F-B2B3-39AD5C3DB2B2}"/>
              </a:ext>
            </a:extLst>
          </p:cNvPr>
          <p:cNvCxnSpPr>
            <a:cxnSpLocks/>
          </p:cNvCxnSpPr>
          <p:nvPr/>
        </p:nvCxnSpPr>
        <p:spPr>
          <a:xfrm flipH="1">
            <a:off x="7009745" y="3032247"/>
            <a:ext cx="3149507" cy="116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60630E07-88CB-F743-83F1-6888E3F6E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8955" y="3737204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D6A466-DD62-4044-9D92-5B7226C2FE4B}"/>
              </a:ext>
            </a:extLst>
          </p:cNvPr>
          <p:cNvSpPr txBox="1"/>
          <p:nvPr/>
        </p:nvSpPr>
        <p:spPr>
          <a:xfrm>
            <a:off x="9723005" y="4546610"/>
            <a:ext cx="18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12873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214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moudud</dc:creator>
  <cp:lastModifiedBy>Purti Choudhary</cp:lastModifiedBy>
  <cp:revision>38</cp:revision>
  <dcterms:created xsi:type="dcterms:W3CDTF">2017-04-20T14:09:38Z</dcterms:created>
  <dcterms:modified xsi:type="dcterms:W3CDTF">2020-05-11T00:48:50Z</dcterms:modified>
</cp:coreProperties>
</file>