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58884n/CS-691-Project-1-fall-19-/tree/master/www" TargetMode="External"/><Relationship Id="rId2" Type="http://schemas.openxmlformats.org/officeDocument/2006/relationships/hyperlink" Target="https://github.com/ag58884n/CS-691-Project-1-fall-19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74118-540D-472E-8F33-AD0AA563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https://github.com/ag58884n/CS-691-Project-1-fall-19-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https://github.com/ag58884n/CS-691-Project-1-fall-19-/tree/master/www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 screenshot and code samples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8DCB49-FEAC-4F5F-B245-82E60BDD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57" y="1825625"/>
            <a:ext cx="73400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F89B-0D68-4F2E-8AF6-327763CF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E7CCD-A225-48CE-BC63-9889EC928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7360"/>
            <a:ext cx="10398760" cy="57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7C90-6238-4EC3-AC7D-4EC5043A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3CA82-AE6D-455C-B80A-6AFCB71A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41" y="447040"/>
            <a:ext cx="10601960" cy="57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6F0D-F3C6-4E6D-A1D7-55A9A31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DDA12-3B21-44A5-A65D-8987A37BE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D0E5-05D5-46BE-83F0-6719D161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FB8EE-5779-441C-93F4-463193E89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5B56-201F-4358-9D6D-B459A4B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61506-83BD-47FE-A1B4-81DC666DA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Sample and Github Link</vt:lpstr>
      <vt:lpstr>GitHub Link</vt:lpstr>
      <vt:lpstr>Github code screenshot and code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Sample and Github Link</dc:title>
  <dc:creator>Anil Bandari</dc:creator>
  <cp:lastModifiedBy>Anil Bandari</cp:lastModifiedBy>
  <cp:revision>2</cp:revision>
  <dcterms:created xsi:type="dcterms:W3CDTF">2020-04-03T14:45:28Z</dcterms:created>
  <dcterms:modified xsi:type="dcterms:W3CDTF">2020-04-03T14:59:42Z</dcterms:modified>
</cp:coreProperties>
</file>