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EC68-6511-4A56-AA01-7D9F56E07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376EF-60E0-48FB-B883-988BC10B1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651EB-4407-43A4-9A8C-91806248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B2C9-C5C3-40C4-8AFC-3C1EDB842EE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292F8-8F2E-4566-92CE-E6A7E9C2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901A2-8D2D-4795-B02E-F6123E5B3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F4EB9-B741-49D1-BB63-D9F4D1D60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7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E3EBE-4C6C-4A2D-B0E7-85E639CB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888D7-4EFC-4306-914E-92D1FA7E3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984CD-DA65-45BE-95E6-F4ECD518F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B2C9-C5C3-40C4-8AFC-3C1EDB842EE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F5089-942F-4BD3-87B3-C8103255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0160-5D7C-405F-8941-539B7A10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F4EB9-B741-49D1-BB63-D9F4D1D60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5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6576F-2B73-4A7F-9EC8-4B5F82AEB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EB00D-17DD-4288-A649-521DA32B9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C6576-1380-4C38-B981-E849FA96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B2C9-C5C3-40C4-8AFC-3C1EDB842EE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A89B1-6DF2-46F7-9FD6-00E24627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A5104-F61E-4CEE-A0E1-639F23F9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F4EB9-B741-49D1-BB63-D9F4D1D60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17676-B98B-4348-A65E-E7540389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D9EE5-6BB6-4F6C-9FC2-26D0B2944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2AA3B-BC62-41F6-9D3A-1E9B332F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B2C9-C5C3-40C4-8AFC-3C1EDB842EE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1F8D2-C364-4768-A29C-D1DBBFCC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A2168-D675-40C5-841A-D88118B9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F4EB9-B741-49D1-BB63-D9F4D1D60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3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7E2A-089F-4F01-A8FD-67B5DE21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D40DA-86B8-40A3-AB6A-749423B79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C0D09-CDFB-483F-AFA1-A3CCC1DB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B2C9-C5C3-40C4-8AFC-3C1EDB842EE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AB28A-20E1-4414-8F8D-6CB13568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47820-EC6D-4DCD-9677-6E95EFFD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F4EB9-B741-49D1-BB63-D9F4D1D60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6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AF4D9-8081-42C5-8376-4E9286D7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CFF96-A87F-45F8-B481-B0F7E6BE1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8F34A-9F5A-48E5-9294-4EECF560D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589E7-B580-4935-A94E-24B19568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B2C9-C5C3-40C4-8AFC-3C1EDB842EE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D2548-8B09-4364-B19C-78E8D621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E9F6A-EDA0-4231-8900-A97B552B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F4EB9-B741-49D1-BB63-D9F4D1D60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7CCF-9BB7-41AA-9667-3EABDA8B3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7D09E-F9DA-4A9A-AD36-4B5DEE450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33C95-2310-404D-B6A7-1619F16E9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652D15-A443-4EBC-B269-3DCD8357D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F71BBB-5D87-4120-BB49-C820C4B30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B78B0-D0B8-46EE-9285-4DD7A86F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B2C9-C5C3-40C4-8AFC-3C1EDB842EE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FF1AD-7D89-4A2C-BCEA-34D8ADB1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C0DE5-4688-4062-910F-C95787DA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F4EB9-B741-49D1-BB63-D9F4D1D60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2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4D21-AF6C-4435-9693-8079D60F3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2A6B8-8B3D-4F10-892C-E16375BF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B2C9-C5C3-40C4-8AFC-3C1EDB842EE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6872E-2044-4BD3-84C0-A5868E20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37BA67-0E13-429B-A1C2-0E70B841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F4EB9-B741-49D1-BB63-D9F4D1D60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9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993AEC-25D7-4AE5-8D94-537AFA06B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B2C9-C5C3-40C4-8AFC-3C1EDB842EE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CC902A-5B42-433F-B94F-F4BCB7D9B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12A9E-9393-47FF-92A2-56FF1651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F4EB9-B741-49D1-BB63-D9F4D1D60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1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2789-AE1B-47DB-A64F-12A041DF2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AAF0D-D693-41EA-907D-8313E2EB1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70938-67C5-47CD-896B-C47226430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6E853-44A2-4EE0-8FB3-3125178B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B2C9-C5C3-40C4-8AFC-3C1EDB842EE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3330F-03C4-4EF5-9D3F-E021C125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C9274-8F39-4E32-938A-5DB90DCA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F4EB9-B741-49D1-BB63-D9F4D1D60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2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EBAD-292C-43FC-AFBA-AAC2A21D6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049F2D-874D-4F50-AF12-0C83B66F1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019EC-4A29-4212-80A0-F80648E1E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7C858-A092-464C-8CE4-B69765ED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B2C9-C5C3-40C4-8AFC-3C1EDB842EE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E8C76-4885-4E25-BE3E-4EDE2B1EB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C7CED-B0BE-4CCB-B84E-14306C8B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F4EB9-B741-49D1-BB63-D9F4D1D60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7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488C89-ECE9-47CB-9916-96237E7B2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42941-A9B5-4E7D-80AC-1CAE1262D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518C6-5B42-47DB-BD43-F617FF483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8B2C9-C5C3-40C4-8AFC-3C1EDB842EE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29B3D-9038-4879-A1DF-4C61C2226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858DF-1322-46DB-AD71-03C5FBD61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F4EB9-B741-49D1-BB63-D9F4D1D60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6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0329-B6AD-4942-9AC9-34315C28C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250" y="531812"/>
            <a:ext cx="9144000" cy="954087"/>
          </a:xfrm>
        </p:spPr>
        <p:txBody>
          <a:bodyPr>
            <a:normAutofit/>
          </a:bodyPr>
          <a:lstStyle/>
          <a:p>
            <a:r>
              <a:rPr lang="en-US" dirty="0"/>
              <a:t>Requirement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72C897-FFC9-4939-9005-39E3DB8ED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817425"/>
              </p:ext>
            </p:extLst>
          </p:nvPr>
        </p:nvGraphicFramePr>
        <p:xfrm>
          <a:off x="2032000" y="2486918"/>
          <a:ext cx="8128000" cy="2340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771361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58549335"/>
                    </a:ext>
                  </a:extLst>
                </a:gridCol>
              </a:tblGrid>
              <a:tr h="556430">
                <a:tc>
                  <a:txBody>
                    <a:bodyPr/>
                    <a:lstStyle/>
                    <a:p>
                      <a:r>
                        <a:rPr lang="en-US" dirty="0"/>
                        <a:t>Stakeholder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163849"/>
                  </a:ext>
                </a:extLst>
              </a:tr>
              <a:tr h="178362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Project Case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Project Initiation Document (PID)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Business Requirements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Glossary of Terms (BRD)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Functional Requirements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Supplementary Requirements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03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24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Requirement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Types</dc:title>
  <dc:creator>Purti Choudhary</dc:creator>
  <cp:lastModifiedBy>Purti Choudhary</cp:lastModifiedBy>
  <cp:revision>1</cp:revision>
  <dcterms:created xsi:type="dcterms:W3CDTF">2019-10-14T23:54:25Z</dcterms:created>
  <dcterms:modified xsi:type="dcterms:W3CDTF">2019-10-14T23:58:39Z</dcterms:modified>
</cp:coreProperties>
</file>