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713"/>
  </p:normalViewPr>
  <p:slideViewPr>
    <p:cSldViewPr snapToGrid="0" snapToObjects="1">
      <p:cViewPr varScale="1">
        <p:scale>
          <a:sx n="75" d="100"/>
          <a:sy n="75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ToGo</a:t>
            </a:r>
            <a:endParaRPr lang="en-US" sz="2000" dirty="0"/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7F956F42-0142-AE46-857F-B38E73F0E42A}"/>
              </a:ext>
            </a:extLst>
          </p:cNvPr>
          <p:cNvSpPr/>
          <p:nvPr/>
        </p:nvSpPr>
        <p:spPr>
          <a:xfrm>
            <a:off x="5042189" y="97667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Card Vendors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1157701" y="668010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244291" y="5578079"/>
            <a:ext cx="147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AFF87-0629-B246-B594-A00795C08DA9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1843105" y="1037342"/>
            <a:ext cx="4201407" cy="2573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1421E-B993-E84A-8CD9-C36E696559EC}"/>
              </a:ext>
            </a:extLst>
          </p:cNvPr>
          <p:cNvSpPr txBox="1"/>
          <p:nvPr/>
        </p:nvSpPr>
        <p:spPr>
          <a:xfrm rot="1955711">
            <a:off x="2111808" y="1686103"/>
            <a:ext cx="322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Provides  information about the item to be delivered.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B3C80-ED56-7E4D-945C-7BB4C7E8C0F6}"/>
              </a:ext>
            </a:extLst>
          </p:cNvPr>
          <p:cNvCxnSpPr>
            <a:cxnSpLocks/>
          </p:cNvCxnSpPr>
          <p:nvPr/>
        </p:nvCxnSpPr>
        <p:spPr>
          <a:xfrm flipH="1" flipV="1">
            <a:off x="1488860" y="1054371"/>
            <a:ext cx="4146219" cy="2556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1718804" y="4044763"/>
            <a:ext cx="3323385" cy="1856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1964068">
            <a:off x="1471908" y="2189508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Delivers the item to the destination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7B1C6-59C5-9A43-A31A-893FA1E8F99D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>
            <a:off x="5991759" y="1762121"/>
            <a:ext cx="52753" cy="18488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>
            <a:off x="7696499" y="3748398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Payments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F73AF547-8CD8-714E-ABA2-EE5E109A8487}"/>
              </a:ext>
            </a:extLst>
          </p:cNvPr>
          <p:cNvSpPr/>
          <p:nvPr/>
        </p:nvSpPr>
        <p:spPr>
          <a:xfrm>
            <a:off x="5034975" y="590124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Systems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A398E4-1414-EA42-998E-AF4B1B92ECD0}"/>
              </a:ext>
            </a:extLst>
          </p:cNvPr>
          <p:cNvCxnSpPr>
            <a:cxnSpLocks/>
          </p:cNvCxnSpPr>
          <p:nvPr/>
        </p:nvCxnSpPr>
        <p:spPr>
          <a:xfrm flipH="1">
            <a:off x="6010712" y="4478517"/>
            <a:ext cx="14176" cy="139805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 rot="5400000">
            <a:off x="5468576" y="5099680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Delivery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C06F13-6B4A-3A42-A2C3-124CEE378F80}"/>
              </a:ext>
            </a:extLst>
          </p:cNvPr>
          <p:cNvSpPr/>
          <p:nvPr/>
        </p:nvSpPr>
        <p:spPr>
          <a:xfrm>
            <a:off x="5578462" y="2634816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CCF7F0-BE2A-CE4B-91EF-8050A9175152}"/>
              </a:ext>
            </a:extLst>
          </p:cNvPr>
          <p:cNvSpPr/>
          <p:nvPr/>
        </p:nvSpPr>
        <p:spPr>
          <a:xfrm>
            <a:off x="5383668" y="5017058"/>
            <a:ext cx="410901" cy="422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ToGo</a:t>
            </a:r>
            <a:r>
              <a:rPr lang="en-US" sz="2400" dirty="0"/>
              <a:t> Context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0CE41C-D702-C648-8578-52235CDDACCF}"/>
              </a:ext>
            </a:extLst>
          </p:cNvPr>
          <p:cNvGrpSpPr/>
          <p:nvPr/>
        </p:nvGrpSpPr>
        <p:grpSpPr>
          <a:xfrm>
            <a:off x="1478827" y="77268"/>
            <a:ext cx="414549" cy="537369"/>
            <a:chOff x="935472" y="1852219"/>
            <a:chExt cx="414549" cy="537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4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40" idx="4"/>
              <a:endCxn id="4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F4CB4-674C-F541-97DF-5D772701F3F1}"/>
              </a:ext>
            </a:extLst>
          </p:cNvPr>
          <p:cNvGrpSpPr/>
          <p:nvPr/>
        </p:nvGrpSpPr>
        <p:grpSpPr>
          <a:xfrm>
            <a:off x="64960" y="5639528"/>
            <a:ext cx="414549" cy="537369"/>
            <a:chOff x="935472" y="1852219"/>
            <a:chExt cx="414549" cy="5373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237F0D4-54E9-DB42-A527-51FB986620B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2ED66C-94BF-DB42-9577-B1A95A99B5B9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19E410-BA0D-BD4D-BE72-8A45DF2FC83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EF4AA9-490A-3348-9ABB-B4EFB1B19B09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9FAC34-D1FA-0645-9B84-3B52FED93835}"/>
                </a:ext>
              </a:extLst>
            </p:cNvPr>
            <p:cNvCxnSpPr>
              <a:stCxn id="48" idx="4"/>
              <a:endCxn id="4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E67323-E989-A34F-BAD7-11E4F541DBEE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7AE8A-1804-DB41-A1B4-E4C728D0ED38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ound Diagonal Corner Rectangle 59">
            <a:extLst>
              <a:ext uri="{FF2B5EF4-FFF2-40B4-BE49-F238E27FC236}">
                <a16:creationId xmlns:a16="http://schemas.microsoft.com/office/drawing/2014/main" id="{7DE18933-7908-6B49-88B2-23950AF65FA5}"/>
              </a:ext>
            </a:extLst>
          </p:cNvPr>
          <p:cNvSpPr/>
          <p:nvPr/>
        </p:nvSpPr>
        <p:spPr>
          <a:xfrm>
            <a:off x="9215878" y="3642297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Systems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60D23F-6CA7-4645-8432-0EF17A408E4B}"/>
              </a:ext>
            </a:extLst>
          </p:cNvPr>
          <p:cNvCxnSpPr>
            <a:cxnSpLocks/>
            <a:stCxn id="2" idx="3"/>
            <a:endCxn id="60" idx="2"/>
          </p:cNvCxnSpPr>
          <p:nvPr/>
        </p:nvCxnSpPr>
        <p:spPr>
          <a:xfrm flipV="1">
            <a:off x="7046835" y="4035021"/>
            <a:ext cx="2169043" cy="974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A905FE0-1328-FA46-953C-F48B905C260B}"/>
              </a:ext>
            </a:extLst>
          </p:cNvPr>
          <p:cNvSpPr/>
          <p:nvPr/>
        </p:nvSpPr>
        <p:spPr>
          <a:xfrm>
            <a:off x="7287461" y="3559590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C53A5E-D425-9045-906C-E8608CA85E4E}"/>
              </a:ext>
            </a:extLst>
          </p:cNvPr>
          <p:cNvGrpSpPr/>
          <p:nvPr/>
        </p:nvGrpSpPr>
        <p:grpSpPr>
          <a:xfrm>
            <a:off x="93621" y="3156876"/>
            <a:ext cx="414549" cy="537369"/>
            <a:chOff x="935472" y="1852219"/>
            <a:chExt cx="414549" cy="53736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FD99B92-EE4E-8342-B64A-A52BB74C2D06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822C99-61C1-5C43-96BE-18D01B1A2414}"/>
                </a:ext>
              </a:extLst>
            </p:cNvPr>
            <p:cNvCxnSpPr>
              <a:stCxn id="76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C4BBD1-D186-AF48-A5CB-07FA72C3F66E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B7383C-D332-9B4A-AE26-C81D0759AB30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CF5575-2CE0-374C-8599-F8503DFF8723}"/>
                </a:ext>
              </a:extLst>
            </p:cNvPr>
            <p:cNvCxnSpPr>
              <a:stCxn id="76" idx="4"/>
              <a:endCxn id="76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400513-6DBD-EB49-A277-83B3FF17B1F0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4A2E1A-4B3F-8540-9A11-B8A264CBD1A2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894F1D-9E07-DC44-A51B-D663527773C5}"/>
              </a:ext>
            </a:extLst>
          </p:cNvPr>
          <p:cNvSpPr txBox="1"/>
          <p:nvPr/>
        </p:nvSpPr>
        <p:spPr>
          <a:xfrm>
            <a:off x="-87127" y="3744422"/>
            <a:ext cx="108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Manager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592323-7E88-AE49-9253-9167FA5445E5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1000947" y="4044763"/>
            <a:ext cx="4041242" cy="22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F01081E-BF55-C24C-AA19-9A9AC4929912}"/>
              </a:ext>
            </a:extLst>
          </p:cNvPr>
          <p:cNvSpPr txBox="1"/>
          <p:nvPr/>
        </p:nvSpPr>
        <p:spPr>
          <a:xfrm rot="19750614">
            <a:off x="1505206" y="4752577"/>
            <a:ext cx="323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 user accounts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9D5A38-02F1-8742-A047-A3429F836307}"/>
              </a:ext>
            </a:extLst>
          </p:cNvPr>
          <p:cNvSpPr txBox="1"/>
          <p:nvPr/>
        </p:nvSpPr>
        <p:spPr>
          <a:xfrm>
            <a:off x="909773" y="3541486"/>
            <a:ext cx="323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 local delivery and driver operations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9BC7E9-5E6C-6B44-9619-346D405E1C4D}"/>
              </a:ext>
            </a:extLst>
          </p:cNvPr>
          <p:cNvSpPr txBox="1"/>
          <p:nvPr/>
        </p:nvSpPr>
        <p:spPr>
          <a:xfrm rot="5400000">
            <a:off x="5548508" y="2264893"/>
            <a:ext cx="15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Financial management </a:t>
            </a:r>
          </a:p>
        </p:txBody>
      </p:sp>
    </p:spTree>
    <p:extLst>
      <p:ext uri="{BB962C8B-B14F-4D97-AF65-F5344CB8AC3E}">
        <p14:creationId xmlns:p14="http://schemas.microsoft.com/office/powerpoint/2010/main" val="24584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44282"/>
              </p:ext>
            </p:extLst>
          </p:nvPr>
        </p:nvGraphicFramePr>
        <p:xfrm>
          <a:off x="406400" y="1396385"/>
          <a:ext cx="11465034" cy="30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905940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820442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359690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266510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594292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44866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8688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Financial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card 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ToGo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cards are validated with third party.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  <a:tr h="86885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Transport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Stable, verified ambient conditions during the delivery of the product.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56344"/>
                  </a:ext>
                </a:extLst>
              </a:tr>
              <a:tr h="86885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price matches the cost incurred for travelling to deliver the product and staff fee.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30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114800" y="0"/>
            <a:ext cx="302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273165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6676</TotalTime>
  <Words>116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Samiksha</cp:lastModifiedBy>
  <cp:revision>64</cp:revision>
  <cp:lastPrinted>2018-10-02T13:37:47Z</cp:lastPrinted>
  <dcterms:created xsi:type="dcterms:W3CDTF">2018-09-27T21:41:54Z</dcterms:created>
  <dcterms:modified xsi:type="dcterms:W3CDTF">2019-11-18T22:43:21Z</dcterms:modified>
</cp:coreProperties>
</file>