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/>
    <p:restoredTop sz="94562"/>
  </p:normalViewPr>
  <p:slideViewPr>
    <p:cSldViewPr snapToGrid="0" snapToObjects="1">
      <p:cViewPr varScale="1">
        <p:scale>
          <a:sx n="88" d="100"/>
          <a:sy n="88" d="100"/>
        </p:scale>
        <p:origin x="192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4AF-6E95-4244-A6CC-7CA257A68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6717-C28D-0A4A-8BC9-BEBA5F0F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28C3-4FA8-0343-B3BD-98560901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294A-AE40-C04B-B003-AC10D1B3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E1FC-546F-5244-8E0B-B5498AAA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642F-E72D-494E-B2C1-29B04144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6E656-233F-CC4F-A8BA-2583D46B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29C5-C6CF-0044-B5C6-05D426E0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5065-DB2A-2F4C-8434-5D5F7B38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0A92-91BA-3A43-B329-077FA98C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BED92-4086-EB4F-8DD3-EDE816705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CFAD-7D59-9A48-B7C8-43CDA9AD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B3DB-2ADD-7447-9683-82CD64E2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4F00-D69C-8447-BA20-02A11370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B7F8-2BEB-DA4F-858A-1CBEC1C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F00-DB3D-A84A-AA18-78E89F6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588-A1E8-2C42-B86A-2F18629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C9E1-699A-7347-A988-B98EE268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6320-3D56-B342-8955-B2E3F6DB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FC48-CB2D-914C-8EC2-C23A44E9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200-808D-E34A-8703-9FF61084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7AE2-A3D1-AF4F-BC90-0150E0E5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1CF6-A121-5244-82C0-03050866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67EC-2A5D-2740-B0D1-26EA619F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B4F7-1635-6045-8002-68E89158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448B-3963-EC4B-9404-E35A24D6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2120-C07F-6546-9A41-9EC37EA3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1083D-3E72-AE4E-B6AC-E3A711E2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155D-09B2-4A4C-BED8-774C812C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9251-DC39-574F-94CB-A3BA2CE7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8826-EE1B-2F40-BE64-7A7DF71B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A7E2-29A6-F643-B1C0-28EDC7A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0DBC-20B0-AA49-B8D7-17501274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6227F-6CEF-6B4E-9115-61BA25F7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5738-FC3C-6143-94A6-62EC1115E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97A2C-8E8E-4A49-AC95-D5E6931C0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33169-04D3-6944-BE15-C2B5580F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2FCA-7002-5B4C-9A31-4DF7D54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D41CE-DD23-5A45-9667-CDBF82D3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F46A-57A5-F54F-B931-4802E29C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874F1-7E61-2C4B-AF30-FA1183D6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954C-3848-8F4B-8034-C3211809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8B69-E359-3B4F-9573-66100006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660B-E40B-C744-8650-68DAA2AB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CC05-26A2-5540-B3F2-32A3824A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D2561-8E86-DF47-A1BB-63133534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2C7B-9B4B-3840-8A87-889F7EDB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EB62-8BE1-7B44-A90C-7AD66FB4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4142-7DE1-0C4B-8A26-FC2B59AC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077E-406F-634D-9C7F-D60086D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8ECD-49C9-0F43-B62A-CFCF34E5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3FCE0-6FE7-D64A-B1D9-83780B07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A2D4-F972-CF44-89E5-6B01C339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DB625-EF65-E04B-81DD-F5E3A020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6941-A5D8-024E-8E24-71FA168C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6D0E-59FB-3C45-95EB-932BAB1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0120-828B-5B4A-99B3-FED17227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9840-3060-C04F-B007-613A85C4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334E5-6569-8F4A-B961-DB6AA39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95F4A-1238-6842-8052-75421A6A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15DF-2233-BA47-97C4-974CE17E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7E8A-8A06-9943-A94C-1B2C40B085BF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98C-F8BF-C841-B998-32325FA82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C4A9-6F28-E246-8582-F548B322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2462" y="224094"/>
            <a:ext cx="4238723" cy="10028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/>
              <a:t>Application: </a:t>
            </a:r>
            <a:r>
              <a:rPr lang="en-US" sz="2000" b="1" dirty="0" err="1"/>
              <a:t>ToGo</a:t>
            </a:r>
            <a:br>
              <a:rPr lang="en-US" sz="2000" b="1" dirty="0"/>
            </a:br>
            <a:r>
              <a:rPr lang="en-US" sz="2000" b="1" dirty="0"/>
              <a:t>Type: Application Architecture</a:t>
            </a:r>
            <a:br>
              <a:rPr lang="en-US" sz="2000" b="1" dirty="0"/>
            </a:br>
            <a:r>
              <a:rPr lang="en-US" sz="2000" b="1" dirty="0"/>
              <a:t>View: Logical View</a:t>
            </a:r>
            <a:br>
              <a:rPr lang="en-US" sz="2000" b="1" dirty="0"/>
            </a:br>
            <a:r>
              <a:rPr lang="en-US" sz="2000" b="1" dirty="0"/>
              <a:t>Style: Layered Architecture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BA819-79F5-E14A-81E6-729B08F7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0" y="5147873"/>
            <a:ext cx="486492" cy="966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82526-29F5-DC42-81C8-674CC247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3796695"/>
            <a:ext cx="489139" cy="972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C10A-CC1B-3143-8EF8-FDB4D30A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2445519"/>
            <a:ext cx="489139" cy="972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610F5-1288-FE4C-9C73-64AE66A74179}"/>
              </a:ext>
            </a:extLst>
          </p:cNvPr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ECFD-2AA1-994E-ABA1-7B8A38B0D8E9}"/>
              </a:ext>
            </a:extLst>
          </p:cNvPr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A179D-1F7D-FD4F-AE54-71A30CD23E9B}"/>
              </a:ext>
            </a:extLst>
          </p:cNvPr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Business Processes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0C9E9-B401-B542-9765-5AD4D4D066F9}"/>
              </a:ext>
            </a:extLst>
          </p:cNvPr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92B66-939C-7B49-BB4B-D1C843F3F0B9}"/>
              </a:ext>
            </a:extLst>
          </p:cNvPr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Enablers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C6D630-B293-5A40-8D23-9164D4C04C1E}"/>
              </a:ext>
            </a:extLst>
          </p:cNvPr>
          <p:cNvCxnSpPr>
            <a:cxnSpLocks/>
          </p:cNvCxnSpPr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C763A-79CD-A347-A341-E1B79911E765}"/>
              </a:ext>
            </a:extLst>
          </p:cNvPr>
          <p:cNvCxnSpPr>
            <a:cxnSpLocks/>
          </p:cNvCxnSpPr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2E0BFB-CEDA-124B-86B7-91F8A422F76C}"/>
              </a:ext>
            </a:extLst>
          </p:cNvPr>
          <p:cNvCxnSpPr>
            <a:cxnSpLocks/>
          </p:cNvCxnSpPr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7F60D-E084-C243-AAC5-051CE7EA3C97}"/>
              </a:ext>
            </a:extLst>
          </p:cNvPr>
          <p:cNvCxnSpPr>
            <a:cxnSpLocks/>
          </p:cNvCxnSpPr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D69EE2-6509-2D4A-AC8A-5D5280B35A16}"/>
              </a:ext>
            </a:extLst>
          </p:cNvPr>
          <p:cNvCxnSpPr>
            <a:cxnSpLocks/>
          </p:cNvCxnSpPr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8868DA-1486-9D45-B89B-3BA4451A8733}"/>
              </a:ext>
            </a:extLst>
          </p:cNvPr>
          <p:cNvSpPr/>
          <p:nvPr/>
        </p:nvSpPr>
        <p:spPr>
          <a:xfrm>
            <a:off x="1618511" y="2536646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983C5A2-ECE0-6D43-AD8B-E7F3AF3A6BE4}"/>
              </a:ext>
            </a:extLst>
          </p:cNvPr>
          <p:cNvSpPr/>
          <p:nvPr/>
        </p:nvSpPr>
        <p:spPr>
          <a:xfrm>
            <a:off x="1618511" y="379638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5C2DEAB-0DEB-DE40-B58D-FBB1E311FC7B}"/>
              </a:ext>
            </a:extLst>
          </p:cNvPr>
          <p:cNvSpPr/>
          <p:nvPr/>
        </p:nvSpPr>
        <p:spPr>
          <a:xfrm>
            <a:off x="1618511" y="521632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3998514" y="237153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Account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9F27B9-643E-C54B-9F43-3763340494BC}"/>
              </a:ext>
            </a:extLst>
          </p:cNvPr>
          <p:cNvSpPr/>
          <p:nvPr/>
        </p:nvSpPr>
        <p:spPr>
          <a:xfrm>
            <a:off x="3991660" y="4381686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Cart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01DA03A-3006-634E-968C-A0134560B400}"/>
              </a:ext>
            </a:extLst>
          </p:cNvPr>
          <p:cNvSpPr/>
          <p:nvPr/>
        </p:nvSpPr>
        <p:spPr>
          <a:xfrm>
            <a:off x="3998184" y="3461203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B82DA0B-E191-7D42-B4B8-F72C206EB40F}"/>
              </a:ext>
            </a:extLst>
          </p:cNvPr>
          <p:cNvSpPr/>
          <p:nvPr/>
        </p:nvSpPr>
        <p:spPr>
          <a:xfrm>
            <a:off x="4031139" y="5471351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 Desk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F986CA-C86C-CD43-9AF7-65ED48D7C2C9}"/>
              </a:ext>
            </a:extLst>
          </p:cNvPr>
          <p:cNvSpPr/>
          <p:nvPr/>
        </p:nvSpPr>
        <p:spPr>
          <a:xfrm>
            <a:off x="6714043" y="445004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C8B79E-F196-4342-8499-3E85D8C9BDFC}"/>
              </a:ext>
            </a:extLst>
          </p:cNvPr>
          <p:cNvSpPr/>
          <p:nvPr/>
        </p:nvSpPr>
        <p:spPr>
          <a:xfrm>
            <a:off x="6714043" y="351488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961D299-412A-1249-8414-1238679C750A}"/>
              </a:ext>
            </a:extLst>
          </p:cNvPr>
          <p:cNvSpPr/>
          <p:nvPr/>
        </p:nvSpPr>
        <p:spPr>
          <a:xfrm>
            <a:off x="6698080" y="237626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Personal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A127C74-B621-9E40-B62E-F3ED89E4A0FB}"/>
              </a:ext>
            </a:extLst>
          </p:cNvPr>
          <p:cNvSpPr/>
          <p:nvPr/>
        </p:nvSpPr>
        <p:spPr>
          <a:xfrm>
            <a:off x="6714043" y="5498143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Information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32C0C8A-C9A8-024F-AE8B-91690EA62D55}"/>
              </a:ext>
            </a:extLst>
          </p:cNvPr>
          <p:cNvSpPr/>
          <p:nvPr/>
        </p:nvSpPr>
        <p:spPr>
          <a:xfrm>
            <a:off x="9269513" y="2338977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Bus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18AC34E-584D-2F49-A583-E1D4308CAC03}"/>
              </a:ext>
            </a:extLst>
          </p:cNvPr>
          <p:cNvSpPr/>
          <p:nvPr/>
        </p:nvSpPr>
        <p:spPr>
          <a:xfrm>
            <a:off x="9280294" y="3227957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Bus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8B7038-1EA2-1D49-A710-6D4974CDA28D}"/>
              </a:ext>
            </a:extLst>
          </p:cNvPr>
          <p:cNvSpPr/>
          <p:nvPr/>
        </p:nvSpPr>
        <p:spPr>
          <a:xfrm>
            <a:off x="9268525" y="411220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E-Payment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2A80E6-9557-B84D-839B-39E610A07E11}"/>
              </a:ext>
            </a:extLst>
          </p:cNvPr>
          <p:cNvSpPr/>
          <p:nvPr/>
        </p:nvSpPr>
        <p:spPr>
          <a:xfrm>
            <a:off x="9280293" y="4945316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38C5069-5104-1240-B170-E1C0BD9A209E}"/>
              </a:ext>
            </a:extLst>
          </p:cNvPr>
          <p:cNvSpPr/>
          <p:nvPr/>
        </p:nvSpPr>
        <p:spPr>
          <a:xfrm>
            <a:off x="9280293" y="576751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B2B-getaway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3FB94DA-6E2F-3B41-9DB0-4EDA07D78CDD}"/>
              </a:ext>
            </a:extLst>
          </p:cNvPr>
          <p:cNvSpPr/>
          <p:nvPr/>
        </p:nvSpPr>
        <p:spPr>
          <a:xfrm>
            <a:off x="3608913" y="2075567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CDA7ED-C022-E140-A23B-31AA2E8AE192}"/>
              </a:ext>
            </a:extLst>
          </p:cNvPr>
          <p:cNvSpPr/>
          <p:nvPr/>
        </p:nvSpPr>
        <p:spPr>
          <a:xfrm>
            <a:off x="6326033" y="2113549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2B92E3E-52A5-714A-BF54-91CE92F77776}"/>
              </a:ext>
            </a:extLst>
          </p:cNvPr>
          <p:cNvSpPr/>
          <p:nvPr/>
        </p:nvSpPr>
        <p:spPr>
          <a:xfrm>
            <a:off x="9079576" y="2113549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87C786-3781-5A40-A03C-5E88ABA9EBB3}"/>
              </a:ext>
            </a:extLst>
          </p:cNvPr>
          <p:cNvCxnSpPr>
            <a:cxnSpLocks/>
          </p:cNvCxnSpPr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4FC7D2-5AC2-E740-A3F8-F434724C994C}"/>
              </a:ext>
            </a:extLst>
          </p:cNvPr>
          <p:cNvCxnSpPr>
            <a:cxnSpLocks/>
          </p:cNvCxnSpPr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523032-5CF9-0A41-9164-B6D5A2FD1D9B}"/>
              </a:ext>
            </a:extLst>
          </p:cNvPr>
          <p:cNvCxnSpPr>
            <a:cxnSpLocks/>
          </p:cNvCxnSpPr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182EC8-2EDA-E242-A6A7-60735887F87D}"/>
              </a:ext>
            </a:extLst>
          </p:cNvPr>
          <p:cNvCxnSpPr>
            <a:cxnSpLocks/>
          </p:cNvCxnSpPr>
          <p:nvPr/>
        </p:nvCxnSpPr>
        <p:spPr>
          <a:xfrm>
            <a:off x="3253968" y="4112202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6A3D5-7665-4D4B-8322-9ABB4BCB8908}"/>
              </a:ext>
            </a:extLst>
          </p:cNvPr>
          <p:cNvCxnSpPr>
            <a:cxnSpLocks/>
          </p:cNvCxnSpPr>
          <p:nvPr/>
        </p:nvCxnSpPr>
        <p:spPr>
          <a:xfrm>
            <a:off x="3293613" y="5508946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BF7EEE-0D60-414D-806C-FD6FCAB756C2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1213011" y="2818461"/>
            <a:ext cx="405500" cy="113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AC193A-AC38-2742-8E96-E3F8B1D1E9CB}"/>
              </a:ext>
            </a:extLst>
          </p:cNvPr>
          <p:cNvCxnSpPr>
            <a:cxnSpLocks/>
          </p:cNvCxnSpPr>
          <p:nvPr/>
        </p:nvCxnSpPr>
        <p:spPr>
          <a:xfrm flipV="1">
            <a:off x="1229738" y="5534628"/>
            <a:ext cx="405500" cy="113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4FC667-6FDD-8343-AF40-7C47A972FC3D}"/>
              </a:ext>
            </a:extLst>
          </p:cNvPr>
          <p:cNvCxnSpPr>
            <a:cxnSpLocks/>
          </p:cNvCxnSpPr>
          <p:nvPr/>
        </p:nvCxnSpPr>
        <p:spPr>
          <a:xfrm flipV="1">
            <a:off x="1158837" y="4119605"/>
            <a:ext cx="405500" cy="113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D913B-EF81-C74B-A8EE-348C2450921E}"/>
              </a:ext>
            </a:extLst>
          </p:cNvPr>
          <p:cNvSpPr txBox="1"/>
          <p:nvPr/>
        </p:nvSpPr>
        <p:spPr>
          <a:xfrm>
            <a:off x="426944" y="3249938"/>
            <a:ext cx="117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FB4F8-39D2-8745-87A0-7170C6644FE3}"/>
              </a:ext>
            </a:extLst>
          </p:cNvPr>
          <p:cNvSpPr txBox="1"/>
          <p:nvPr/>
        </p:nvSpPr>
        <p:spPr>
          <a:xfrm>
            <a:off x="341120" y="4619391"/>
            <a:ext cx="125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Employees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A4C0A6-5342-874F-B884-058C0FAE769A}"/>
              </a:ext>
            </a:extLst>
          </p:cNvPr>
          <p:cNvSpPr txBox="1"/>
          <p:nvPr/>
        </p:nvSpPr>
        <p:spPr>
          <a:xfrm>
            <a:off x="446886" y="5978673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Suppliers</a:t>
            </a:r>
          </a:p>
        </p:txBody>
      </p:sp>
    </p:spTree>
    <p:extLst>
      <p:ext uri="{BB962C8B-B14F-4D97-AF65-F5344CB8AC3E}">
        <p14:creationId xmlns:p14="http://schemas.microsoft.com/office/powerpoint/2010/main" val="387478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.png">
            <a:extLst>
              <a:ext uri="{FF2B5EF4-FFF2-40B4-BE49-F238E27FC236}">
                <a16:creationId xmlns:a16="http://schemas.microsoft.com/office/drawing/2014/main" id="{665CFDD6-E23D-544C-92C3-B4ECB177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84" y="1530926"/>
            <a:ext cx="10169749" cy="51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 txBox="1">
            <a:spLocks/>
          </p:cNvSpPr>
          <p:nvPr/>
        </p:nvSpPr>
        <p:spPr>
          <a:xfrm>
            <a:off x="4615938" y="224094"/>
            <a:ext cx="3150692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Application: </a:t>
            </a:r>
            <a:r>
              <a:rPr lang="en-US" sz="2000" b="1" dirty="0" err="1">
                <a:latin typeface="+mj-lt"/>
                <a:ea typeface="+mj-ea"/>
                <a:cs typeface="+mj-cs"/>
              </a:rPr>
              <a:t>ToGo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Type: Application Architecture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View: Process View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Style: Client-Server Pattern</a:t>
            </a:r>
          </a:p>
        </p:txBody>
      </p:sp>
    </p:spTree>
    <p:extLst>
      <p:ext uri="{BB962C8B-B14F-4D97-AF65-F5344CB8AC3E}">
        <p14:creationId xmlns:p14="http://schemas.microsoft.com/office/powerpoint/2010/main" val="41721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E16B-D46B-7A4C-8FD5-3199758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8" y="132591"/>
            <a:ext cx="2917591" cy="780343"/>
          </a:xfrm>
        </p:spPr>
        <p:txBody>
          <a:bodyPr>
            <a:normAutofit fontScale="90000"/>
          </a:bodyPr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Application : </a:t>
            </a:r>
            <a:r>
              <a:rPr lang="en-US" sz="1600" b="1" dirty="0" err="1"/>
              <a:t>ToGo</a:t>
            </a:r>
            <a:br>
              <a:rPr lang="en-US" sz="1600" b="1" dirty="0"/>
            </a:br>
            <a:r>
              <a:rPr lang="en-US" sz="1600" b="1" dirty="0"/>
              <a:t>Type : Application Architecture</a:t>
            </a:r>
            <a:br>
              <a:rPr lang="en-US" sz="1600" b="1" dirty="0"/>
            </a:br>
            <a:r>
              <a:rPr lang="en-US" sz="1600" b="1" dirty="0"/>
              <a:t>View : Physical View</a:t>
            </a:r>
            <a:br>
              <a:rPr lang="en-US" sz="1600" b="1" dirty="0"/>
            </a:br>
            <a:r>
              <a:rPr lang="en-US" sz="1600" b="1" dirty="0"/>
              <a:t>Style : Layered Architecture Pattern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17EA-C90D-8847-A466-8F6D011D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8" y="49581"/>
            <a:ext cx="11213895" cy="678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a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D3C8003-0E80-6C46-833F-B07953636DB7}"/>
              </a:ext>
            </a:extLst>
          </p:cNvPr>
          <p:cNvSpPr/>
          <p:nvPr/>
        </p:nvSpPr>
        <p:spPr>
          <a:xfrm>
            <a:off x="5791376" y="2320526"/>
            <a:ext cx="1436914" cy="65312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F9C78-543A-E04B-960D-FD94EF3085E7}"/>
              </a:ext>
            </a:extLst>
          </p:cNvPr>
          <p:cNvSpPr/>
          <p:nvPr/>
        </p:nvSpPr>
        <p:spPr>
          <a:xfrm>
            <a:off x="1341282" y="2866481"/>
            <a:ext cx="1055437" cy="1626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8102B1-C8A8-B244-970C-20F0E841B8C6}"/>
              </a:ext>
            </a:extLst>
          </p:cNvPr>
          <p:cNvCxnSpPr>
            <a:cxnSpLocks/>
          </p:cNvCxnSpPr>
          <p:nvPr/>
        </p:nvCxnSpPr>
        <p:spPr>
          <a:xfrm>
            <a:off x="1341283" y="3188534"/>
            <a:ext cx="1040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D6266-79DC-464D-9785-F1BB8E4C8CFB}"/>
              </a:ext>
            </a:extLst>
          </p:cNvPr>
          <p:cNvSpPr/>
          <p:nvPr/>
        </p:nvSpPr>
        <p:spPr>
          <a:xfrm>
            <a:off x="3145949" y="3979800"/>
            <a:ext cx="6087247" cy="2296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6D2C5-CF36-AC48-8DEB-8A6BAB3814BE}"/>
              </a:ext>
            </a:extLst>
          </p:cNvPr>
          <p:cNvSpPr/>
          <p:nvPr/>
        </p:nvSpPr>
        <p:spPr>
          <a:xfrm>
            <a:off x="9680947" y="1283990"/>
            <a:ext cx="1280046" cy="2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 up of a computer&#10;&#10;Description automatically generated">
            <a:extLst>
              <a:ext uri="{FF2B5EF4-FFF2-40B4-BE49-F238E27FC236}">
                <a16:creationId xmlns:a16="http://schemas.microsoft.com/office/drawing/2014/main" id="{B7E611AC-67A5-5F41-9DCA-E8792F22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62" y="3216015"/>
            <a:ext cx="841248" cy="8412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B5F13D-62C9-0040-B491-636FB8E8AA26}"/>
              </a:ext>
            </a:extLst>
          </p:cNvPr>
          <p:cNvSpPr txBox="1"/>
          <p:nvPr/>
        </p:nvSpPr>
        <p:spPr>
          <a:xfrm>
            <a:off x="1522659" y="3947576"/>
            <a:ext cx="879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744310-1E0E-E949-93ED-BBBE7E81D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1" t="7776" r="17138" b="23176"/>
          <a:stretch/>
        </p:blipFill>
        <p:spPr>
          <a:xfrm>
            <a:off x="8422538" y="4009802"/>
            <a:ext cx="783890" cy="9756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9ACA32-354B-4243-B1CE-FBFD823838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32" t="64706" r="57618" b="27031"/>
          <a:stretch/>
        </p:blipFill>
        <p:spPr>
          <a:xfrm>
            <a:off x="3168993" y="4864616"/>
            <a:ext cx="522514" cy="52251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93A617-F554-6746-90F2-94336A9C2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34" t="74946" r="57481" b="15667"/>
          <a:stretch/>
        </p:blipFill>
        <p:spPr>
          <a:xfrm>
            <a:off x="3602937" y="5517870"/>
            <a:ext cx="533400" cy="5935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1E27EC8-55FE-984A-92C2-2EB09A9B9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30" t="73659" r="48516" b="16356"/>
          <a:stretch/>
        </p:blipFill>
        <p:spPr>
          <a:xfrm>
            <a:off x="4034222" y="4758847"/>
            <a:ext cx="595803" cy="631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F8B4475-7DD1-7F40-B0CB-3EAEA7BEB3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53" t="64016" r="44314" b="29179"/>
          <a:stretch/>
        </p:blipFill>
        <p:spPr>
          <a:xfrm>
            <a:off x="4398577" y="5640755"/>
            <a:ext cx="553544" cy="430215"/>
          </a:xfrm>
          <a:prstGeom prst="rect">
            <a:avLst/>
          </a:prstGeom>
        </p:spPr>
      </p:pic>
      <p:pic>
        <p:nvPicPr>
          <p:cNvPr id="43" name="Picture 42" descr="A picture containing toy&#10;&#10;Description automatically generated">
            <a:extLst>
              <a:ext uri="{FF2B5EF4-FFF2-40B4-BE49-F238E27FC236}">
                <a16:creationId xmlns:a16="http://schemas.microsoft.com/office/drawing/2014/main" id="{0F2084BE-EC37-0347-9F5A-FBABD4242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364" y="5560353"/>
            <a:ext cx="868136" cy="6020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729C8D3-DD75-FE4A-AD91-8D8587B35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14" t="29583" r="7092" b="58358"/>
          <a:stretch/>
        </p:blipFill>
        <p:spPr>
          <a:xfrm>
            <a:off x="9740754" y="1803363"/>
            <a:ext cx="979715" cy="6616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DDA2910-E36A-4E45-A22B-D6D06CE18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625" t="45767" r="6823" b="43558"/>
          <a:stretch/>
        </p:blipFill>
        <p:spPr>
          <a:xfrm>
            <a:off x="9927284" y="2815202"/>
            <a:ext cx="773806" cy="67491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F733D4D-B3EE-254F-A154-A400A32E55F2}"/>
              </a:ext>
            </a:extLst>
          </p:cNvPr>
          <p:cNvSpPr txBox="1"/>
          <p:nvPr/>
        </p:nvSpPr>
        <p:spPr>
          <a:xfrm>
            <a:off x="1360463" y="2913592"/>
            <a:ext cx="1158561" cy="27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Layer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8D75B4-5414-7643-A352-656DFF391E5C}"/>
              </a:ext>
            </a:extLst>
          </p:cNvPr>
          <p:cNvCxnSpPr>
            <a:cxnSpLocks/>
          </p:cNvCxnSpPr>
          <p:nvPr/>
        </p:nvCxnSpPr>
        <p:spPr>
          <a:xfrm>
            <a:off x="5593952" y="1218234"/>
            <a:ext cx="1" cy="477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390AC71-729E-9F4C-921D-DAF0ED9E5CE8}"/>
              </a:ext>
            </a:extLst>
          </p:cNvPr>
          <p:cNvSpPr txBox="1"/>
          <p:nvPr/>
        </p:nvSpPr>
        <p:spPr>
          <a:xfrm>
            <a:off x="8523865" y="4942591"/>
            <a:ext cx="804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D979ED7-461F-7B45-87FF-59BAF4C3A38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305689" y="2127851"/>
            <a:ext cx="2490144" cy="519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F237B72-6B4D-7B44-83C8-EC32B84CB49A}"/>
              </a:ext>
            </a:extLst>
          </p:cNvPr>
          <p:cNvCxnSpPr>
            <a:cxnSpLocks/>
          </p:cNvCxnSpPr>
          <p:nvPr/>
        </p:nvCxnSpPr>
        <p:spPr>
          <a:xfrm flipV="1">
            <a:off x="4576657" y="4492995"/>
            <a:ext cx="1526826" cy="531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7801D70-60CA-084B-9834-43717CAD3E2C}"/>
              </a:ext>
            </a:extLst>
          </p:cNvPr>
          <p:cNvCxnSpPr>
            <a:cxnSpLocks/>
          </p:cNvCxnSpPr>
          <p:nvPr/>
        </p:nvCxnSpPr>
        <p:spPr>
          <a:xfrm flipV="1">
            <a:off x="6226037" y="4611421"/>
            <a:ext cx="0" cy="918987"/>
          </a:xfrm>
          <a:prstGeom prst="straightConnector1">
            <a:avLst/>
          </a:prstGeom>
          <a:ln cap="flat">
            <a:solidFill>
              <a:schemeClr val="accent1"/>
            </a:solidFill>
            <a:miter lim="800000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073D383-9853-0D48-97F5-BAD70AA00A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4701" y="4596113"/>
            <a:ext cx="1459840" cy="11865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881C4E3-6BE7-174C-BFF6-86EC2690F29D}"/>
              </a:ext>
            </a:extLst>
          </p:cNvPr>
          <p:cNvSpPr txBox="1"/>
          <p:nvPr/>
        </p:nvSpPr>
        <p:spPr>
          <a:xfrm>
            <a:off x="4508152" y="6034035"/>
            <a:ext cx="46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PC4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5F9B842-94AD-034F-AFF0-668312BAFF1C}"/>
              </a:ext>
            </a:extLst>
          </p:cNvPr>
          <p:cNvSpPr txBox="1"/>
          <p:nvPr/>
        </p:nvSpPr>
        <p:spPr>
          <a:xfrm>
            <a:off x="5703501" y="6009643"/>
            <a:ext cx="1139390" cy="24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Printer/Scanner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8EED22-B49E-6844-9DE6-C6FCB33F1047}"/>
              </a:ext>
            </a:extLst>
          </p:cNvPr>
          <p:cNvSpPr txBox="1"/>
          <p:nvPr/>
        </p:nvSpPr>
        <p:spPr>
          <a:xfrm>
            <a:off x="10042944" y="2383625"/>
            <a:ext cx="564308" cy="24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Admin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59DCFE3-D233-C04B-8A72-98CD0F05459D}"/>
              </a:ext>
            </a:extLst>
          </p:cNvPr>
          <p:cNvCxnSpPr>
            <a:cxnSpLocks/>
          </p:cNvCxnSpPr>
          <p:nvPr/>
        </p:nvCxnSpPr>
        <p:spPr>
          <a:xfrm>
            <a:off x="9696412" y="1564052"/>
            <a:ext cx="1246529" cy="1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89CA86-F4CA-0C4E-A806-F6018EBCC3CD}"/>
              </a:ext>
            </a:extLst>
          </p:cNvPr>
          <p:cNvSpPr txBox="1"/>
          <p:nvPr/>
        </p:nvSpPr>
        <p:spPr>
          <a:xfrm>
            <a:off x="9696412" y="1287053"/>
            <a:ext cx="146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CE62DE-1C8E-8742-8BD8-0263C216D00B}"/>
              </a:ext>
            </a:extLst>
          </p:cNvPr>
          <p:cNvSpPr txBox="1"/>
          <p:nvPr/>
        </p:nvSpPr>
        <p:spPr>
          <a:xfrm>
            <a:off x="5308654" y="336155"/>
            <a:ext cx="1580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Web Application Layer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6FB907-C5E7-1C4A-BC40-C4D94C29FE8A}"/>
              </a:ext>
            </a:extLst>
          </p:cNvPr>
          <p:cNvSpPr txBox="1"/>
          <p:nvPr/>
        </p:nvSpPr>
        <p:spPr>
          <a:xfrm>
            <a:off x="3304506" y="3974723"/>
            <a:ext cx="1174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Office Equipment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8DA963B-8408-A741-836C-6EB92A38D59D}"/>
              </a:ext>
            </a:extLst>
          </p:cNvPr>
          <p:cNvCxnSpPr>
            <a:cxnSpLocks/>
          </p:cNvCxnSpPr>
          <p:nvPr/>
        </p:nvCxnSpPr>
        <p:spPr>
          <a:xfrm flipH="1">
            <a:off x="7212653" y="2574293"/>
            <a:ext cx="246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BB874C63-A50D-CD47-90B2-74C4CA2ED32C}"/>
              </a:ext>
            </a:extLst>
          </p:cNvPr>
          <p:cNvSpPr txBox="1">
            <a:spLocks/>
          </p:cNvSpPr>
          <p:nvPr/>
        </p:nvSpPr>
        <p:spPr>
          <a:xfrm>
            <a:off x="4747055" y="-386297"/>
            <a:ext cx="4238723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68925BA-1F81-B147-A885-28515537C60E}"/>
              </a:ext>
            </a:extLst>
          </p:cNvPr>
          <p:cNvSpPr/>
          <p:nvPr/>
        </p:nvSpPr>
        <p:spPr>
          <a:xfrm>
            <a:off x="4671306" y="504175"/>
            <a:ext cx="3430104" cy="16320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4A6A30-41AE-6440-A42D-C56C419BAAA6}"/>
              </a:ext>
            </a:extLst>
          </p:cNvPr>
          <p:cNvSpPr txBox="1"/>
          <p:nvPr/>
        </p:nvSpPr>
        <p:spPr>
          <a:xfrm>
            <a:off x="6777819" y="783528"/>
            <a:ext cx="1002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Firebase Cloud</a:t>
            </a:r>
          </a:p>
        </p:txBody>
      </p:sp>
      <p:pic>
        <p:nvPicPr>
          <p:cNvPr id="70" name="Picture 69" descr="A picture containing clock&#10;&#10;Description automatically generated">
            <a:extLst>
              <a:ext uri="{FF2B5EF4-FFF2-40B4-BE49-F238E27FC236}">
                <a16:creationId xmlns:a16="http://schemas.microsoft.com/office/drawing/2014/main" id="{3DFB9FDD-8718-6E41-87E7-4AC6EBE4BB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182" t="26446" r="37933" b="34631"/>
          <a:stretch/>
        </p:blipFill>
        <p:spPr>
          <a:xfrm>
            <a:off x="6911274" y="966818"/>
            <a:ext cx="729343" cy="788865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109773A-6308-4041-A489-5F1D50E4B984}"/>
              </a:ext>
            </a:extLst>
          </p:cNvPr>
          <p:cNvCxnSpPr>
            <a:cxnSpLocks/>
          </p:cNvCxnSpPr>
          <p:nvPr/>
        </p:nvCxnSpPr>
        <p:spPr>
          <a:xfrm flipV="1">
            <a:off x="2331234" y="2480079"/>
            <a:ext cx="472783" cy="1383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236A39-110F-DB4A-8607-15AC8FEABA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885" t="12138" r="61363" b="64165"/>
          <a:stretch/>
        </p:blipFill>
        <p:spPr>
          <a:xfrm>
            <a:off x="7362833" y="5125834"/>
            <a:ext cx="553736" cy="522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BA672E-0E0C-814E-B7C9-820BA693F3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80" t="35067" r="61721" b="54278"/>
          <a:stretch/>
        </p:blipFill>
        <p:spPr>
          <a:xfrm>
            <a:off x="2503307" y="1873193"/>
            <a:ext cx="827115" cy="366005"/>
          </a:xfrm>
          <a:prstGeom prst="rect">
            <a:avLst/>
          </a:prstGeom>
        </p:spPr>
      </p:pic>
      <p:pic>
        <p:nvPicPr>
          <p:cNvPr id="21" name="Picture 20" descr="A close up of a box&#10;&#10;Description automatically generated">
            <a:extLst>
              <a:ext uri="{FF2B5EF4-FFF2-40B4-BE49-F238E27FC236}">
                <a16:creationId xmlns:a16="http://schemas.microsoft.com/office/drawing/2014/main" id="{62D062AE-89E6-C141-9F8D-C5E97E23F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311" y="750968"/>
            <a:ext cx="670554" cy="82325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190D55D-8C54-1048-AFCA-D145A1E0C20F}"/>
              </a:ext>
            </a:extLst>
          </p:cNvPr>
          <p:cNvSpPr txBox="1"/>
          <p:nvPr/>
        </p:nvSpPr>
        <p:spPr>
          <a:xfrm>
            <a:off x="2573973" y="2235852"/>
            <a:ext cx="601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Router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C1258D-B502-D14D-AAB0-E55386A1C80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09833" y="2148683"/>
            <a:ext cx="0" cy="20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picture containing orange&#10;&#10;Description automatically generated">
            <a:extLst>
              <a:ext uri="{FF2B5EF4-FFF2-40B4-BE49-F238E27FC236}">
                <a16:creationId xmlns:a16="http://schemas.microsoft.com/office/drawing/2014/main" id="{B18A721E-96D0-1545-B4F4-A8960B6EC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6768" y="3095716"/>
            <a:ext cx="497765" cy="73582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7DFCB9-2654-A844-B6BC-A6A2B3842934}"/>
              </a:ext>
            </a:extLst>
          </p:cNvPr>
          <p:cNvSpPr txBox="1"/>
          <p:nvPr/>
        </p:nvSpPr>
        <p:spPr>
          <a:xfrm>
            <a:off x="4997074" y="1574037"/>
            <a:ext cx="146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Server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B14657-947B-1844-A1A0-0BFFBDD9B9A2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>
            <a:off x="5888870" y="2808193"/>
            <a:ext cx="327899" cy="655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FFFFE25C-6BFC-EB4B-AE8E-EB1C57DD1A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80" t="35067" r="61721" b="54278"/>
          <a:stretch/>
        </p:blipFill>
        <p:spPr>
          <a:xfrm>
            <a:off x="6107185" y="4228163"/>
            <a:ext cx="827115" cy="366005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1BC301-8D97-344D-A4D1-962CB3F1CD89}"/>
              </a:ext>
            </a:extLst>
          </p:cNvPr>
          <p:cNvCxnSpPr>
            <a:cxnSpLocks/>
          </p:cNvCxnSpPr>
          <p:nvPr/>
        </p:nvCxnSpPr>
        <p:spPr>
          <a:xfrm flipV="1">
            <a:off x="6459314" y="3773359"/>
            <a:ext cx="0" cy="38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DCCBA1-F53B-B14F-B1DA-000EB72F43BF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4472547" y="3256359"/>
            <a:ext cx="565960" cy="2650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A97ABA2-35CB-F246-B2F8-10860161AB4B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4417234" y="3850599"/>
            <a:ext cx="1119675" cy="221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334A11E-04D1-C548-8FC1-C314E72CB043}"/>
              </a:ext>
            </a:extLst>
          </p:cNvPr>
          <p:cNvSpPr txBox="1"/>
          <p:nvPr/>
        </p:nvSpPr>
        <p:spPr>
          <a:xfrm>
            <a:off x="7219668" y="5682103"/>
            <a:ext cx="8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3FA8124-6625-D845-8E25-88EF2D61AF0C}"/>
              </a:ext>
            </a:extLst>
          </p:cNvPr>
          <p:cNvCxnSpPr>
            <a:stCxn id="9" idx="0"/>
            <a:endCxn id="74" idx="3"/>
          </p:cNvCxnSpPr>
          <p:nvPr/>
        </p:nvCxnSpPr>
        <p:spPr>
          <a:xfrm rot="16200000" flipV="1">
            <a:off x="6929667" y="4415799"/>
            <a:ext cx="714668" cy="705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670F648-0543-B54F-83BA-088D18077B20}"/>
              </a:ext>
            </a:extLst>
          </p:cNvPr>
          <p:cNvCxnSpPr/>
          <p:nvPr/>
        </p:nvCxnSpPr>
        <p:spPr>
          <a:xfrm rot="10800000">
            <a:off x="6866417" y="3488028"/>
            <a:ext cx="1657449" cy="559310"/>
          </a:xfrm>
          <a:prstGeom prst="bentConnector3">
            <a:avLst>
              <a:gd name="adj1" fmla="val -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DFD0C06-F46C-BA42-ABC8-3D1F95640960}"/>
              </a:ext>
            </a:extLst>
          </p:cNvPr>
          <p:cNvSpPr txBox="1"/>
          <p:nvPr/>
        </p:nvSpPr>
        <p:spPr>
          <a:xfrm>
            <a:off x="6458483" y="3090699"/>
            <a:ext cx="118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Cisco ASA 5505X</a:t>
            </a:r>
          </a:p>
        </p:txBody>
      </p:sp>
    </p:spTree>
    <p:extLst>
      <p:ext uri="{BB962C8B-B14F-4D97-AF65-F5344CB8AC3E}">
        <p14:creationId xmlns:p14="http://schemas.microsoft.com/office/powerpoint/2010/main" val="47321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129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Application: ToGo Type: Application Architecture View: Logical View Style: Layered Architecture Pattern</vt:lpstr>
      <vt:lpstr>PowerPoint Presentation</vt:lpstr>
      <vt:lpstr>   Application : ToGo Type : Application Architecture View : Physical View Style : Layered Architecture Pattern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Chamarthi, Ms. Lakshmi Karthikeya</cp:lastModifiedBy>
  <cp:revision>27</cp:revision>
  <dcterms:created xsi:type="dcterms:W3CDTF">2019-04-11T21:33:32Z</dcterms:created>
  <dcterms:modified xsi:type="dcterms:W3CDTF">2020-02-24T20:51:18Z</dcterms:modified>
</cp:coreProperties>
</file>