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F3"/>
    <a:srgbClr val="FFD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3037-F54B-4C26-A422-9E651609C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F490D-CF5D-4382-9F33-D393973C5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9FEF-059A-4843-A79A-6CC9727A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83E2-1818-4019-B863-42F0176B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96172-EA42-45B8-92E1-70F66F6B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60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8314-3565-4041-A8A3-ACE238C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D86A5-BE85-4E30-8DEA-5D1D247C6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C702-EFD5-4F9C-B03D-DE90D12D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FFE5-8341-4BAB-88FD-4C38E788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9C55-C9A9-4DB6-B736-961EB4A9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9EDB3-66D5-42D0-B48C-2EEA94EBC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2B930-447C-4529-A6CD-864F7FF8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4CBB-A94C-417D-9FD5-6E5D14C8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EA18-4D8E-4BFB-B29A-432E040D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E221-C3DE-4B24-BFA4-5D2614A5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88D3-1248-4426-8B52-1907898C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C7BC-ED13-4252-9587-2DB496C2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7D1E6-7B01-4D84-B1BB-64171649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7138-2037-4F7F-A6CD-71D8E489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95E3-B5C0-4D60-8EC1-FF835200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0533-CF08-47D4-9305-EF15848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C094-4FC4-4C48-A105-3239884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EEBB9-B9BD-4A0C-971E-D7896FA0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81BF0-8823-486A-A90A-4916D8A9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B5BB-C996-4732-B9F3-5BE96DA9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2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9E33-DFDA-4059-9435-62ACBA44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A991-EEE8-4CA8-91AB-19ED83E54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A653-4642-4D9A-91A4-364909A6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B76E-D7E8-4831-A6EB-8443B5D4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AC60-3DDF-48EC-8C06-B3495A14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E3ED-16BB-47AF-91C2-8670139D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8376-947B-41CF-8629-9CB4237C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0F1F8-393F-479C-9566-A81C6F4D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3F1C-72A1-4170-B58F-CEBC6A4EB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7F890-DAD6-4ABC-8520-A0CA8EA6C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D8FA3-5C01-4A15-981D-35816D63E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B72F4-1A53-49B3-A349-9C513171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A2E46-759E-4B92-8B53-09AF640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40AD5-87D5-4D4B-9C14-ACCB1C0B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59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96DF-56C4-4D9F-A3B1-9777FE3B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1101D-0A7A-49D2-BA84-B321E5C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2EBD6-ECEB-47CC-A271-222B6796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B2D0B-B340-4A74-A22D-36C8888A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33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F117F-335B-4B93-8A3F-9961E740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DBC79-74AE-4F61-B572-ABFC7B5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D942D-0A91-4099-A3D0-D21F8594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5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EBC-A455-4C2E-B2A3-B4E32E64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2FFC-F961-449A-98FA-589D35BB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5C6AE-A681-481B-8D0E-5844B7BCB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36032-3EC5-436D-8EEE-426AEEF1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97D8-967C-45B4-9931-A980345B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597A-546A-4DD1-ABBB-060E2DF4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87A6-8E84-42FF-A473-F3E1B143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A6636-CEE4-4BF1-837B-C93944ACB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77DC-D3C8-4041-B06B-6F34B242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451EB-4D39-48FC-B126-6602A555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1E07E-3EF0-4F5A-8DB6-9EE17907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8F5D-71C4-4590-8A4D-9634737A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3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AA3C2-8AC9-48B3-80B2-1E4F31E9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FE6E3-8D67-41AF-A96A-FD2A8B40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20512-B61B-4C71-BED5-B21D702A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483B-B4FD-4378-B6CC-B8E9D6E26111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F41B-F380-4FDD-BB04-A8485E002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44ED-D8CD-4D60-88F5-CDCE33B51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15FD-9F99-4C6E-8A2E-1A82B5703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392A30-4584-4289-8231-51F53C1FA3FF}"/>
              </a:ext>
            </a:extLst>
          </p:cNvPr>
          <p:cNvSpPr/>
          <p:nvPr/>
        </p:nvSpPr>
        <p:spPr>
          <a:xfrm>
            <a:off x="2657475" y="1409698"/>
            <a:ext cx="1604961" cy="866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1EDD3-B9CE-4511-A939-F1CFE6DA9AB1}"/>
              </a:ext>
            </a:extLst>
          </p:cNvPr>
          <p:cNvSpPr txBox="1"/>
          <p:nvPr/>
        </p:nvSpPr>
        <p:spPr>
          <a:xfrm>
            <a:off x="1147761" y="169800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Power Supply</a:t>
            </a:r>
            <a:endParaRPr lang="en-GB" sz="1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7D1084-7D8D-43B9-B7C1-E55C79754961}"/>
              </a:ext>
            </a:extLst>
          </p:cNvPr>
          <p:cNvSpPr/>
          <p:nvPr/>
        </p:nvSpPr>
        <p:spPr>
          <a:xfrm>
            <a:off x="2795586" y="1523995"/>
            <a:ext cx="1304926" cy="63817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Buck Converter</a:t>
            </a:r>
          </a:p>
          <a:p>
            <a:pPr algn="ctr"/>
            <a:r>
              <a:rPr lang="en-US" sz="1200" dirty="0"/>
              <a:t>(+7V4 to 3V3)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2389B6-F30A-4D6B-B8C7-16AE985D6E8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59956" y="826680"/>
            <a:ext cx="0" cy="5830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287644-329F-4EB9-A5AF-572D441740EB}"/>
              </a:ext>
            </a:extLst>
          </p:cNvPr>
          <p:cNvSpPr/>
          <p:nvPr/>
        </p:nvSpPr>
        <p:spPr>
          <a:xfrm>
            <a:off x="695324" y="380224"/>
            <a:ext cx="1552575" cy="8667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LiPo Battery</a:t>
            </a:r>
            <a:endParaRPr lang="en-GB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BB7ECB-3724-4FC2-9BA7-53616840D9F9}"/>
              </a:ext>
            </a:extLst>
          </p:cNvPr>
          <p:cNvSpPr/>
          <p:nvPr/>
        </p:nvSpPr>
        <p:spPr>
          <a:xfrm>
            <a:off x="2657473" y="3442509"/>
            <a:ext cx="5825345" cy="1062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B89C7-1C05-43C0-B8F6-72D5B9C66D7A}"/>
              </a:ext>
            </a:extLst>
          </p:cNvPr>
          <p:cNvSpPr txBox="1"/>
          <p:nvPr/>
        </p:nvSpPr>
        <p:spPr>
          <a:xfrm>
            <a:off x="4195763" y="306679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Microcontroller</a:t>
            </a:r>
            <a:endParaRPr lang="en-GB" sz="1400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368581-C590-4EF6-A753-0A03CF994055}"/>
              </a:ext>
            </a:extLst>
          </p:cNvPr>
          <p:cNvCxnSpPr>
            <a:cxnSpLocks/>
            <a:stCxn id="12" idx="3"/>
            <a:endCxn id="38" idx="0"/>
          </p:cNvCxnSpPr>
          <p:nvPr/>
        </p:nvCxnSpPr>
        <p:spPr>
          <a:xfrm>
            <a:off x="2247899" y="813612"/>
            <a:ext cx="4800601" cy="59608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17D3B3-DFBA-4280-827E-58D69A47590C}"/>
              </a:ext>
            </a:extLst>
          </p:cNvPr>
          <p:cNvCxnSpPr/>
          <p:nvPr/>
        </p:nvCxnSpPr>
        <p:spPr>
          <a:xfrm>
            <a:off x="3448049" y="2162172"/>
            <a:ext cx="0" cy="12803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B7885DC-EA01-4EEA-91F9-C03E784EE8B6}"/>
              </a:ext>
            </a:extLst>
          </p:cNvPr>
          <p:cNvSpPr/>
          <p:nvPr/>
        </p:nvSpPr>
        <p:spPr>
          <a:xfrm>
            <a:off x="2781300" y="3548291"/>
            <a:ext cx="1304926" cy="327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USB PHY</a:t>
            </a:r>
            <a:endParaRPr lang="en-GB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79D2569-306A-4DEA-9280-DDABC4543655}"/>
              </a:ext>
            </a:extLst>
          </p:cNvPr>
          <p:cNvSpPr/>
          <p:nvPr/>
        </p:nvSpPr>
        <p:spPr>
          <a:xfrm>
            <a:off x="4195763" y="3548290"/>
            <a:ext cx="1304926" cy="327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HSE Crystal</a:t>
            </a:r>
            <a:endParaRPr lang="en-GB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1AF704-FC8D-4B1D-92CB-EEE02054653D}"/>
              </a:ext>
            </a:extLst>
          </p:cNvPr>
          <p:cNvSpPr/>
          <p:nvPr/>
        </p:nvSpPr>
        <p:spPr>
          <a:xfrm>
            <a:off x="2795586" y="4071777"/>
            <a:ext cx="1304926" cy="327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SWD</a:t>
            </a:r>
            <a:endParaRPr lang="en-GB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E2FE9E-DBB0-433A-86C0-2ACF8D8DB824}"/>
              </a:ext>
            </a:extLst>
          </p:cNvPr>
          <p:cNvSpPr/>
          <p:nvPr/>
        </p:nvSpPr>
        <p:spPr>
          <a:xfrm>
            <a:off x="2795586" y="4970790"/>
            <a:ext cx="1304926" cy="327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SWD Connector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BD1F5E-C26C-44EE-B100-BF2DBEEDBB16}"/>
              </a:ext>
            </a:extLst>
          </p:cNvPr>
          <p:cNvSpPr txBox="1"/>
          <p:nvPr/>
        </p:nvSpPr>
        <p:spPr>
          <a:xfrm>
            <a:off x="2178844" y="515568"/>
            <a:ext cx="5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+7V4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584733-07F2-47A3-9601-0270E39D4E8B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3448049" y="4399383"/>
            <a:ext cx="0" cy="5714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A8A7F8-E1EB-4BA4-9214-856BA951F015}"/>
              </a:ext>
            </a:extLst>
          </p:cNvPr>
          <p:cNvSpPr/>
          <p:nvPr/>
        </p:nvSpPr>
        <p:spPr>
          <a:xfrm>
            <a:off x="4195763" y="4071777"/>
            <a:ext cx="1304926" cy="327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Timers</a:t>
            </a:r>
            <a:endParaRPr lang="en-GB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8A727E-E997-480A-A178-AE0CBE2C41D1}"/>
              </a:ext>
            </a:extLst>
          </p:cNvPr>
          <p:cNvSpPr/>
          <p:nvPr/>
        </p:nvSpPr>
        <p:spPr>
          <a:xfrm>
            <a:off x="4195763" y="4970790"/>
            <a:ext cx="1304926" cy="327606"/>
          </a:xfrm>
          <a:prstGeom prst="roundRect">
            <a:avLst/>
          </a:prstGeom>
          <a:solidFill>
            <a:srgbClr val="FFD9FA"/>
          </a:solidFill>
          <a:ln>
            <a:solidFill>
              <a:srgbClr val="FFABF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LED</a:t>
            </a:r>
            <a:endParaRPr lang="en-GB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44549C-D944-4D28-9B8F-CE9FB3374F96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4848226" y="4399383"/>
            <a:ext cx="0" cy="5714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753E48-F4C0-479F-BE77-A6F49C5C1AB2}"/>
              </a:ext>
            </a:extLst>
          </p:cNvPr>
          <p:cNvSpPr/>
          <p:nvPr/>
        </p:nvSpPr>
        <p:spPr>
          <a:xfrm>
            <a:off x="6315075" y="1409698"/>
            <a:ext cx="1466850" cy="8667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Motor Driver</a:t>
            </a:r>
            <a:endParaRPr lang="en-GB" sz="14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9E49631-542E-4E78-88E6-AA0D0F9D515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48049" y="1843086"/>
            <a:ext cx="2867026" cy="7381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BF58646-82D1-4832-BF4B-F473FF2DC59B}"/>
              </a:ext>
            </a:extLst>
          </p:cNvPr>
          <p:cNvSpPr/>
          <p:nvPr/>
        </p:nvSpPr>
        <p:spPr>
          <a:xfrm>
            <a:off x="5595940" y="4071777"/>
            <a:ext cx="1304926" cy="327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SPI</a:t>
            </a:r>
            <a:endParaRPr lang="en-GB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906558-A672-4017-90A4-7250E3E53813}"/>
              </a:ext>
            </a:extLst>
          </p:cNvPr>
          <p:cNvSpPr/>
          <p:nvPr/>
        </p:nvSpPr>
        <p:spPr>
          <a:xfrm>
            <a:off x="5595940" y="3548290"/>
            <a:ext cx="1304926" cy="327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Timers</a:t>
            </a:r>
            <a:endParaRPr lang="en-GB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1BC2A8E-5478-455E-BF84-49666EE0DC7E}"/>
              </a:ext>
            </a:extLst>
          </p:cNvPr>
          <p:cNvCxnSpPr>
            <a:cxnSpLocks/>
            <a:stCxn id="49" idx="0"/>
            <a:endCxn id="38" idx="2"/>
          </p:cNvCxnSpPr>
          <p:nvPr/>
        </p:nvCxnSpPr>
        <p:spPr>
          <a:xfrm rot="5400000" flipH="1" flipV="1">
            <a:off x="6012543" y="2512334"/>
            <a:ext cx="1271817" cy="80009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4D0E980-3304-4F1D-99A4-9C05DF38BD9F}"/>
              </a:ext>
            </a:extLst>
          </p:cNvPr>
          <p:cNvSpPr/>
          <p:nvPr/>
        </p:nvSpPr>
        <p:spPr>
          <a:xfrm>
            <a:off x="8893176" y="4505325"/>
            <a:ext cx="1466850" cy="866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NRF24</a:t>
            </a:r>
            <a:endParaRPr lang="en-GB" sz="14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D7F4E40-8383-4010-9497-03AAB6921061}"/>
              </a:ext>
            </a:extLst>
          </p:cNvPr>
          <p:cNvSpPr/>
          <p:nvPr/>
        </p:nvSpPr>
        <p:spPr>
          <a:xfrm>
            <a:off x="8893176" y="3273114"/>
            <a:ext cx="1466850" cy="866775"/>
          </a:xfrm>
          <a:prstGeom prst="roundRect">
            <a:avLst/>
          </a:prstGeom>
          <a:solidFill>
            <a:srgbClr val="FFD9FA"/>
          </a:solidFill>
          <a:ln>
            <a:solidFill>
              <a:srgbClr val="FFABF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Sensors</a:t>
            </a:r>
            <a:endParaRPr lang="en-GB" sz="14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518143A-D97B-43DF-A528-934FF72C3A0D}"/>
              </a:ext>
            </a:extLst>
          </p:cNvPr>
          <p:cNvCxnSpPr>
            <a:stCxn id="48" idx="2"/>
            <a:endCxn id="52" idx="1"/>
          </p:cNvCxnSpPr>
          <p:nvPr/>
        </p:nvCxnSpPr>
        <p:spPr>
          <a:xfrm rot="16200000" flipH="1">
            <a:off x="7301124" y="3346661"/>
            <a:ext cx="539330" cy="264477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73E3CD0-2589-41B8-9A84-9AB2EEC875D0}"/>
              </a:ext>
            </a:extLst>
          </p:cNvPr>
          <p:cNvSpPr/>
          <p:nvPr/>
        </p:nvSpPr>
        <p:spPr>
          <a:xfrm>
            <a:off x="7015166" y="3542699"/>
            <a:ext cx="1304926" cy="327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ADCs + Interrupts</a:t>
            </a:r>
            <a:endParaRPr lang="en-GB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2357BA-F9C0-43D9-8F37-25AE9E343A60}"/>
              </a:ext>
            </a:extLst>
          </p:cNvPr>
          <p:cNvCxnSpPr>
            <a:stCxn id="55" idx="1"/>
            <a:endCxn id="61" idx="3"/>
          </p:cNvCxnSpPr>
          <p:nvPr/>
        </p:nvCxnSpPr>
        <p:spPr>
          <a:xfrm flipH="1">
            <a:off x="8320092" y="3706502"/>
            <a:ext cx="57308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923EA8F-8485-436E-8985-E57714954BA7}"/>
              </a:ext>
            </a:extLst>
          </p:cNvPr>
          <p:cNvSpPr txBox="1"/>
          <p:nvPr/>
        </p:nvSpPr>
        <p:spPr>
          <a:xfrm>
            <a:off x="6315075" y="2632225"/>
            <a:ext cx="5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PWM</a:t>
            </a:r>
            <a:endParaRPr lang="en-GB" sz="12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B027B5C-B02F-4D46-A1DA-A16C3B1CBA2B}"/>
              </a:ext>
            </a:extLst>
          </p:cNvPr>
          <p:cNvSpPr/>
          <p:nvPr/>
        </p:nvSpPr>
        <p:spPr>
          <a:xfrm>
            <a:off x="8893176" y="1402095"/>
            <a:ext cx="1466850" cy="8851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Motors</a:t>
            </a:r>
            <a:endParaRPr lang="en-GB" sz="14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5F81EC-72D5-4617-B273-6D9B11B72469}"/>
              </a:ext>
            </a:extLst>
          </p:cNvPr>
          <p:cNvCxnSpPr>
            <a:stCxn id="38" idx="3"/>
            <a:endCxn id="74" idx="1"/>
          </p:cNvCxnSpPr>
          <p:nvPr/>
        </p:nvCxnSpPr>
        <p:spPr>
          <a:xfrm>
            <a:off x="7781925" y="1843086"/>
            <a:ext cx="1111251" cy="15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F114E0-9433-40E9-9D5C-4B4E403523CF}"/>
              </a:ext>
            </a:extLst>
          </p:cNvPr>
          <p:cNvSpPr txBox="1"/>
          <p:nvPr/>
        </p:nvSpPr>
        <p:spPr>
          <a:xfrm>
            <a:off x="6529391" y="1921547"/>
            <a:ext cx="10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TB6612FNG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A9BB5A-89AB-4727-99BD-4BDFF158E6D5}"/>
              </a:ext>
            </a:extLst>
          </p:cNvPr>
          <p:cNvSpPr txBox="1"/>
          <p:nvPr/>
        </p:nvSpPr>
        <p:spPr>
          <a:xfrm>
            <a:off x="1546224" y="1921546"/>
            <a:ext cx="10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TPS56x209</a:t>
            </a:r>
            <a:endParaRPr lang="en-GB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043813-223B-4494-99A7-C61DA2BA1938}"/>
              </a:ext>
            </a:extLst>
          </p:cNvPr>
          <p:cNvSpPr txBox="1"/>
          <p:nvPr/>
        </p:nvSpPr>
        <p:spPr>
          <a:xfrm>
            <a:off x="9107492" y="1932118"/>
            <a:ext cx="10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2x Microgear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320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 Grigorian</dc:creator>
  <cp:lastModifiedBy>Armand Grigorian</cp:lastModifiedBy>
  <cp:revision>36</cp:revision>
  <dcterms:created xsi:type="dcterms:W3CDTF">2022-02-05T20:49:13Z</dcterms:created>
  <dcterms:modified xsi:type="dcterms:W3CDTF">2022-03-21T19:33:29Z</dcterms:modified>
</cp:coreProperties>
</file>