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Video Library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Highlights by Joseph Serunjogi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7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found in the code base.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Separation of concerns. Business logic is separated from the data layer which is separated from the User interface layer.</a:t>
            </a:r>
          </a:p>
          <a:p>
            <a:r>
              <a:rPr lang="en-US" dirty="0" smtClean="0"/>
              <a:t>Implementation of Dependency Injection to avoid coupling of objects during the lifetime of the solution when running.</a:t>
            </a:r>
          </a:p>
          <a:p>
            <a:r>
              <a:rPr lang="en-US" dirty="0" smtClean="0"/>
              <a:t>Code functionality abstraction using interfaces.</a:t>
            </a:r>
          </a:p>
          <a:p>
            <a:r>
              <a:rPr lang="en-US" dirty="0" smtClean="0"/>
              <a:t>Repository pattern when dealing with the data objects and the database.</a:t>
            </a:r>
          </a:p>
          <a:p>
            <a:r>
              <a:rPr lang="en-US" dirty="0" smtClean="0"/>
              <a:t>Capturing of the audit trail when interacting with the solution.</a:t>
            </a:r>
          </a:p>
          <a:p>
            <a:r>
              <a:rPr lang="en-US" dirty="0" smtClean="0"/>
              <a:t>Test driven development.</a:t>
            </a:r>
          </a:p>
          <a:p>
            <a:r>
              <a:rPr lang="en-US" dirty="0" smtClean="0"/>
              <a:t>DRY (Do not Repeat Yourself) with the different class operations.</a:t>
            </a:r>
          </a:p>
          <a:p>
            <a:r>
              <a:rPr lang="en-US" dirty="0" smtClean="0"/>
              <a:t>Using a base class on the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3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in-built Entity Framework repository pattern with </a:t>
            </a:r>
            <a:r>
              <a:rPr lang="en-US" dirty="0" err="1" smtClean="0"/>
              <a:t>DbSet</a:t>
            </a:r>
            <a:r>
              <a:rPr lang="en-US" dirty="0" smtClean="0"/>
              <a:t> class to avoid duplication of work.</a:t>
            </a:r>
          </a:p>
          <a:p>
            <a:r>
              <a:rPr lang="en-US" dirty="0" smtClean="0"/>
              <a:t>Logging should be separated from the database operations (separation of concerns).</a:t>
            </a:r>
          </a:p>
          <a:p>
            <a:r>
              <a:rPr lang="en-US" dirty="0" smtClean="0"/>
              <a:t>Logging should be done to a file using a standard format that can be easily processed by standard log processing tools.</a:t>
            </a:r>
          </a:p>
          <a:p>
            <a:r>
              <a:rPr lang="en-US" dirty="0" smtClean="0"/>
              <a:t>Use view model classes instead of the entity model classes to avoid class objects coupling.</a:t>
            </a:r>
          </a:p>
          <a:p>
            <a:r>
              <a:rPr lang="en-US" dirty="0" smtClean="0"/>
              <a:t>Code for the repository layer should be replaced with the service layer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5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made to the code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functionality to the different interfaces to extend functionality of the solution.</a:t>
            </a:r>
          </a:p>
          <a:p>
            <a:r>
              <a:rPr lang="en-US" dirty="0" smtClean="0"/>
              <a:t>Replacing the Gender and Genre </a:t>
            </a:r>
            <a:r>
              <a:rPr lang="en-US" dirty="0" err="1" smtClean="0"/>
              <a:t>Enums</a:t>
            </a:r>
            <a:r>
              <a:rPr lang="en-US" dirty="0" smtClean="0"/>
              <a:t> with concrete classes as models.</a:t>
            </a:r>
          </a:p>
          <a:p>
            <a:r>
              <a:rPr lang="en-US" dirty="0" smtClean="0"/>
              <a:t>Adding Dependency Injection to the different interfaces added to the code base.</a:t>
            </a:r>
          </a:p>
          <a:p>
            <a:r>
              <a:rPr lang="en-US" dirty="0" smtClean="0"/>
              <a:t>Separated logging from the database operations.</a:t>
            </a:r>
          </a:p>
          <a:p>
            <a:r>
              <a:rPr lang="en-US" dirty="0" smtClean="0"/>
              <a:t>Added repository to handle all operations to do with the gender of person objects.</a:t>
            </a:r>
          </a:p>
          <a:p>
            <a:r>
              <a:rPr lang="en-US" dirty="0" smtClean="0"/>
              <a:t>Added repository to handle all operations to do with the genre of the movies.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 of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module to manage and have visibility on the movies borrowed from the library.</a:t>
            </a:r>
          </a:p>
          <a:p>
            <a:r>
              <a:rPr lang="en-US" dirty="0" smtClean="0"/>
              <a:t>Add functionality to have visibility on the popular movies and actors.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27</TotalTime>
  <Words>302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Video Library</vt:lpstr>
      <vt:lpstr>Best practices found in the code base.</vt:lpstr>
      <vt:lpstr>Recommendations</vt:lpstr>
      <vt:lpstr>Changes made to the code base</vt:lpstr>
      <vt:lpstr>Extending functionality of the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Library</dc:title>
  <dc:creator>Serunjogi, Joseph</dc:creator>
  <cp:lastModifiedBy>Serunjogi, Joseph</cp:lastModifiedBy>
  <cp:revision>4</cp:revision>
  <dcterms:created xsi:type="dcterms:W3CDTF">2018-01-15T12:09:56Z</dcterms:created>
  <dcterms:modified xsi:type="dcterms:W3CDTF">2018-01-15T12:37:01Z</dcterms:modified>
</cp:coreProperties>
</file>