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87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6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8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1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1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7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4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2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9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0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9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5356-B54E-40AE-8E46-262CEBEB9AE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3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>
            <a:off x="6629400" y="3429000"/>
            <a:ext cx="0" cy="5070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48400" y="3161145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PDR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72200" y="3084945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PDR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2400" y="3011955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k-induction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3011955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BMC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3011955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PDR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5600" y="2246745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Advice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9200" y="2236413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Inv</a:t>
            </a:r>
            <a:r>
              <a:rPr lang="en-US" sz="1400" dirty="0" smtClean="0">
                <a:solidFill>
                  <a:schemeClr val="tx1"/>
                </a:solidFill>
              </a:rPr>
              <a:t> Gen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6" idx="1"/>
            <a:endCxn id="4" idx="3"/>
          </p:cNvCxnSpPr>
          <p:nvPr/>
        </p:nvCxnSpPr>
        <p:spPr>
          <a:xfrm flipH="1">
            <a:off x="5029200" y="3222083"/>
            <a:ext cx="1066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52806" y="3010272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invariants</a:t>
            </a:r>
            <a:endParaRPr lang="en-US" sz="1050" dirty="0"/>
          </a:p>
        </p:txBody>
      </p:sp>
      <p:cxnSp>
        <p:nvCxnSpPr>
          <p:cNvPr id="14" name="Straight Arrow Connector 13"/>
          <p:cNvCxnSpPr>
            <a:stCxn id="9" idx="2"/>
            <a:endCxn id="4" idx="0"/>
          </p:cNvCxnSpPr>
          <p:nvPr/>
        </p:nvCxnSpPr>
        <p:spPr>
          <a:xfrm>
            <a:off x="3429000" y="2667000"/>
            <a:ext cx="1066800" cy="3449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4" idx="0"/>
          </p:cNvCxnSpPr>
          <p:nvPr/>
        </p:nvCxnSpPr>
        <p:spPr>
          <a:xfrm flipH="1">
            <a:off x="4495800" y="2656668"/>
            <a:ext cx="1066800" cy="3552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00403" y="2667000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invariants</a:t>
            </a:r>
            <a:endParaRPr lang="en-US" sz="1050" dirty="0"/>
          </a:p>
        </p:txBody>
      </p:sp>
      <p:cxnSp>
        <p:nvCxnSpPr>
          <p:cNvPr id="21" name="Straight Arrow Connector 20"/>
          <p:cNvCxnSpPr>
            <a:stCxn id="5" idx="3"/>
            <a:endCxn id="4" idx="1"/>
          </p:cNvCxnSpPr>
          <p:nvPr/>
        </p:nvCxnSpPr>
        <p:spPr>
          <a:xfrm>
            <a:off x="2895600" y="3222083"/>
            <a:ext cx="1066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33603" y="2999601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base step</a:t>
            </a:r>
            <a:endParaRPr lang="en-US" sz="1050" dirty="0"/>
          </a:p>
        </p:txBody>
      </p:sp>
      <p:cxnSp>
        <p:nvCxnSpPr>
          <p:cNvPr id="25" name="Straight Arrow Connector 24"/>
          <p:cNvCxnSpPr>
            <a:stCxn id="5" idx="2"/>
          </p:cNvCxnSpPr>
          <p:nvPr/>
        </p:nvCxnSpPr>
        <p:spPr>
          <a:xfrm>
            <a:off x="2362200" y="3432210"/>
            <a:ext cx="0" cy="5038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47993" y="3505200"/>
            <a:ext cx="779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</a:t>
            </a:r>
            <a:r>
              <a:rPr lang="en-US" sz="1050" dirty="0" smtClean="0"/>
              <a:t>nvalid</a:t>
            </a:r>
          </a:p>
          <a:p>
            <a:r>
              <a:rPr lang="en-US" sz="1050" dirty="0" smtClean="0"/>
              <a:t>properties</a:t>
            </a:r>
            <a:endParaRPr lang="en-US" sz="1050" dirty="0"/>
          </a:p>
        </p:txBody>
      </p:sp>
      <p:cxnSp>
        <p:nvCxnSpPr>
          <p:cNvPr id="30" name="Straight Arrow Connector 29"/>
          <p:cNvCxnSpPr>
            <a:stCxn id="4" idx="2"/>
          </p:cNvCxnSpPr>
          <p:nvPr/>
        </p:nvCxnSpPr>
        <p:spPr>
          <a:xfrm>
            <a:off x="4495800" y="3432210"/>
            <a:ext cx="0" cy="5038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95800" y="3505200"/>
            <a:ext cx="779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</a:t>
            </a:r>
            <a:r>
              <a:rPr lang="en-US" sz="1050" dirty="0" smtClean="0"/>
              <a:t>alid</a:t>
            </a:r>
          </a:p>
          <a:p>
            <a:r>
              <a:rPr lang="en-US" sz="1050" dirty="0" smtClean="0"/>
              <a:t>properties</a:t>
            </a:r>
            <a:endParaRPr 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6629400" y="3653135"/>
            <a:ext cx="9509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valid &amp; invalid</a:t>
            </a:r>
          </a:p>
          <a:p>
            <a:r>
              <a:rPr lang="en-US" sz="1050" dirty="0" smtClean="0"/>
              <a:t>properties</a:t>
            </a:r>
            <a:endParaRPr lang="en-US" sz="1050" dirty="0"/>
          </a:p>
        </p:txBody>
      </p:sp>
      <p:cxnSp>
        <p:nvCxnSpPr>
          <p:cNvPr id="40" name="Straight Arrow Connector 39"/>
          <p:cNvCxnSpPr>
            <a:stCxn id="9" idx="0"/>
          </p:cNvCxnSpPr>
          <p:nvPr/>
        </p:nvCxnSpPr>
        <p:spPr>
          <a:xfrm flipV="1">
            <a:off x="3429000" y="1785080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05200" y="1785080"/>
            <a:ext cx="7906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</a:t>
            </a:r>
            <a:r>
              <a:rPr lang="en-US" sz="1050" dirty="0" smtClean="0"/>
              <a:t>alid</a:t>
            </a:r>
          </a:p>
          <a:p>
            <a:r>
              <a:rPr lang="en-US" sz="1050" dirty="0" smtClean="0"/>
              <a:t>Properties`</a:t>
            </a:r>
            <a:endParaRPr 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5581612" y="1785080"/>
            <a:ext cx="779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</a:t>
            </a:r>
            <a:r>
              <a:rPr lang="en-US" sz="1050" dirty="0" smtClean="0"/>
              <a:t>alid</a:t>
            </a:r>
          </a:p>
          <a:p>
            <a:r>
              <a:rPr lang="en-US" sz="1050" dirty="0" smtClean="0"/>
              <a:t>properties</a:t>
            </a:r>
            <a:endParaRPr lang="en-US" sz="1050" dirty="0"/>
          </a:p>
        </p:txBody>
      </p:sp>
      <p:cxnSp>
        <p:nvCxnSpPr>
          <p:cNvPr id="27" name="Straight Arrow Connector 26"/>
          <p:cNvCxnSpPr>
            <a:stCxn id="10" idx="0"/>
          </p:cNvCxnSpPr>
          <p:nvPr/>
        </p:nvCxnSpPr>
        <p:spPr>
          <a:xfrm flipV="1">
            <a:off x="5562600" y="1785081"/>
            <a:ext cx="0" cy="451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67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95600" y="1828800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IVC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9200" y="1818468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Smoothing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0" idx="2"/>
            <a:endCxn id="42" idx="0"/>
          </p:cNvCxnSpPr>
          <p:nvPr/>
        </p:nvCxnSpPr>
        <p:spPr>
          <a:xfrm>
            <a:off x="5562600" y="2238723"/>
            <a:ext cx="0" cy="5806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9" idx="0"/>
          </p:cNvCxnSpPr>
          <p:nvPr/>
        </p:nvCxnSpPr>
        <p:spPr>
          <a:xfrm>
            <a:off x="3429000" y="1219200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0" idx="0"/>
          </p:cNvCxnSpPr>
          <p:nvPr/>
        </p:nvCxnSpPr>
        <p:spPr>
          <a:xfrm>
            <a:off x="5562600" y="1219200"/>
            <a:ext cx="0" cy="5992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11619" y="1295400"/>
            <a:ext cx="779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</a:t>
            </a:r>
            <a:r>
              <a:rPr lang="en-US" sz="1050" dirty="0" smtClean="0"/>
              <a:t>alid</a:t>
            </a:r>
          </a:p>
          <a:p>
            <a:r>
              <a:rPr lang="en-US" sz="1050" dirty="0" smtClean="0"/>
              <a:t>properties</a:t>
            </a:r>
            <a:endParaRPr 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5581612" y="1367135"/>
            <a:ext cx="779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invalid</a:t>
            </a:r>
          </a:p>
          <a:p>
            <a:r>
              <a:rPr lang="en-US" sz="1050" dirty="0" smtClean="0"/>
              <a:t>properties</a:t>
            </a:r>
            <a:endParaRPr lang="en-US" sz="1050" dirty="0"/>
          </a:p>
        </p:txBody>
      </p:sp>
      <p:cxnSp>
        <p:nvCxnSpPr>
          <p:cNvPr id="29" name="Straight Arrow Connector 28"/>
          <p:cNvCxnSpPr>
            <a:stCxn id="9" idx="2"/>
          </p:cNvCxnSpPr>
          <p:nvPr/>
        </p:nvCxnSpPr>
        <p:spPr>
          <a:xfrm>
            <a:off x="3429000" y="2249055"/>
            <a:ext cx="0" cy="6079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29000" y="2247368"/>
            <a:ext cx="762000" cy="572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</a:t>
            </a:r>
            <a:r>
              <a:rPr lang="en-US" sz="1050" dirty="0" smtClean="0"/>
              <a:t>nductive validity cores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5581612" y="2337568"/>
            <a:ext cx="11304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smooth</a:t>
            </a:r>
          </a:p>
          <a:p>
            <a:r>
              <a:rPr lang="en-US" sz="1050" dirty="0" smtClean="0"/>
              <a:t>counterexamples</a:t>
            </a:r>
            <a:endParaRPr lang="en-US" sz="1050" dirty="0"/>
          </a:p>
        </p:txBody>
      </p:sp>
      <p:sp>
        <p:nvSpPr>
          <p:cNvPr id="42" name="Rectangle 41"/>
          <p:cNvSpPr/>
          <p:nvPr/>
        </p:nvSpPr>
        <p:spPr>
          <a:xfrm>
            <a:off x="5029200" y="2819400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Interval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42" idx="2"/>
          </p:cNvCxnSpPr>
          <p:nvPr/>
        </p:nvCxnSpPr>
        <p:spPr>
          <a:xfrm>
            <a:off x="5562600" y="3239655"/>
            <a:ext cx="0" cy="5806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81612" y="3322244"/>
            <a:ext cx="11304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generalized</a:t>
            </a:r>
          </a:p>
          <a:p>
            <a:r>
              <a:rPr lang="en-US" sz="1050" dirty="0" smtClean="0"/>
              <a:t>counterexamples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1978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39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Rockwell Collins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Gacek</dc:creator>
  <cp:lastModifiedBy>whalen</cp:lastModifiedBy>
  <cp:revision>8</cp:revision>
  <dcterms:created xsi:type="dcterms:W3CDTF">2017-11-27T20:01:55Z</dcterms:created>
  <dcterms:modified xsi:type="dcterms:W3CDTF">2018-01-30T04:00:03Z</dcterms:modified>
</cp:coreProperties>
</file>