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72" y="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5356-B54E-40AE-8E46-262CEBEB9AE2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>
            <a:off x="6629400" y="3429000"/>
            <a:ext cx="3875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31611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30849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 induction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PDR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18288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818468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Inv</a:t>
            </a:r>
            <a:r>
              <a:rPr lang="en-US" sz="1400" dirty="0" smtClean="0">
                <a:solidFill>
                  <a:schemeClr val="tx1"/>
                </a:solidFill>
              </a:rPr>
              <a:t> Gen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50292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2806" y="3010272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>
            <a:off x="3429000" y="2249055"/>
            <a:ext cx="1066800" cy="7629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4" idx="0"/>
          </p:cNvCxnSpPr>
          <p:nvPr/>
        </p:nvCxnSpPr>
        <p:spPr>
          <a:xfrm flipH="1">
            <a:off x="4495800" y="2238723"/>
            <a:ext cx="1066800" cy="773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03" y="249284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28956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3603" y="299960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base step</a:t>
            </a:r>
            <a:endParaRPr lang="en-US" sz="1050" dirty="0"/>
          </a:p>
        </p:txBody>
      </p: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2362200" y="3432210"/>
            <a:ext cx="0" cy="7587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7993" y="35052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4495800" y="3432210"/>
            <a:ext cx="0" cy="7587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5800" y="35052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6630459" y="3653135"/>
            <a:ext cx="9509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 &amp; 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40" name="Straight Arrow Connector 39"/>
          <p:cNvCxnSpPr>
            <a:stCxn id="9" idx="0"/>
          </p:cNvCxnSpPr>
          <p:nvPr/>
        </p:nvCxnSpPr>
        <p:spPr>
          <a:xfrm flipH="1" flipV="1">
            <a:off x="3423998" y="1219200"/>
            <a:ext cx="5002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0"/>
          </p:cNvCxnSpPr>
          <p:nvPr/>
        </p:nvCxnSpPr>
        <p:spPr>
          <a:xfrm flipV="1">
            <a:off x="5562600" y="1219200"/>
            <a:ext cx="0" cy="599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23998" y="136713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36713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246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5600" y="18288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818468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Smoothing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2"/>
            <a:endCxn id="42" idx="0"/>
          </p:cNvCxnSpPr>
          <p:nvPr/>
        </p:nvCxnSpPr>
        <p:spPr>
          <a:xfrm>
            <a:off x="5562600" y="2238723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>
            <a:off x="3429000" y="12192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" idx="0"/>
          </p:cNvCxnSpPr>
          <p:nvPr/>
        </p:nvCxnSpPr>
        <p:spPr>
          <a:xfrm>
            <a:off x="5562600" y="1219200"/>
            <a:ext cx="0" cy="599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11619" y="12954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36713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429000" y="2249055"/>
            <a:ext cx="0" cy="607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9000" y="2247368"/>
            <a:ext cx="762000" cy="57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nductive validity cores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581612" y="2337568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smooth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5029200" y="28194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5562600" y="3239655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1612" y="3322244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generalized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197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Rockwell Collins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Gacek</dc:creator>
  <cp:lastModifiedBy>Andrew Gacek</cp:lastModifiedBy>
  <cp:revision>6</cp:revision>
  <dcterms:created xsi:type="dcterms:W3CDTF">2017-11-27T20:01:55Z</dcterms:created>
  <dcterms:modified xsi:type="dcterms:W3CDTF">2017-11-27T20:13:43Z</dcterms:modified>
</cp:coreProperties>
</file>