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987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>
            <a:off x="6629400" y="3429000"/>
            <a:ext cx="0" cy="5070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400" y="31611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30849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 induction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PDR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2467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36413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Inv</a:t>
            </a:r>
            <a:r>
              <a:rPr lang="en-US" sz="1400" dirty="0" smtClean="0">
                <a:solidFill>
                  <a:schemeClr val="tx1"/>
                </a:solidFill>
              </a:rPr>
              <a:t> Gen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50292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2806" y="3010272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>
            <a:off x="3429000" y="2667000"/>
            <a:ext cx="1066800" cy="3449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4" idx="0"/>
          </p:cNvCxnSpPr>
          <p:nvPr/>
        </p:nvCxnSpPr>
        <p:spPr>
          <a:xfrm flipH="1">
            <a:off x="4495800" y="2656668"/>
            <a:ext cx="1066800" cy="35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403" y="2667000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28956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3603" y="2999601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base step</a:t>
            </a:r>
            <a:endParaRPr lang="en-US" sz="1050" dirty="0"/>
          </a:p>
        </p:txBody>
      </p:sp>
      <p:cxnSp>
        <p:nvCxnSpPr>
          <p:cNvPr id="25" name="Straight Arrow Connector 24"/>
          <p:cNvCxnSpPr>
            <a:stCxn id="5" idx="2"/>
          </p:cNvCxnSpPr>
          <p:nvPr/>
        </p:nvCxnSpPr>
        <p:spPr>
          <a:xfrm>
            <a:off x="2362200" y="3432210"/>
            <a:ext cx="0" cy="5038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7993" y="35052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30" name="Straight Arrow Connector 29"/>
          <p:cNvCxnSpPr>
            <a:stCxn id="4" idx="2"/>
          </p:cNvCxnSpPr>
          <p:nvPr/>
        </p:nvCxnSpPr>
        <p:spPr>
          <a:xfrm>
            <a:off x="4495800" y="3432210"/>
            <a:ext cx="0" cy="5038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5800" y="35052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3653135"/>
            <a:ext cx="9509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 &amp; 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40" name="Straight Arrow Connector 39"/>
          <p:cNvCxnSpPr>
            <a:stCxn id="9" idx="0"/>
          </p:cNvCxnSpPr>
          <p:nvPr/>
        </p:nvCxnSpPr>
        <p:spPr>
          <a:xfrm flipV="1">
            <a:off x="3429000" y="1785080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05200" y="1785080"/>
            <a:ext cx="7906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Properties`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78508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27" name="Straight Arrow Connector 26"/>
          <p:cNvCxnSpPr>
            <a:stCxn id="10" idx="0"/>
          </p:cNvCxnSpPr>
          <p:nvPr/>
        </p:nvCxnSpPr>
        <p:spPr>
          <a:xfrm flipV="1">
            <a:off x="5562600" y="1785081"/>
            <a:ext cx="0" cy="451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5600" y="18288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818468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Smoothing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2"/>
            <a:endCxn id="42" idx="0"/>
          </p:cNvCxnSpPr>
          <p:nvPr/>
        </p:nvCxnSpPr>
        <p:spPr>
          <a:xfrm>
            <a:off x="5562600" y="2238723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>
            <a:off x="3429000" y="12192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" idx="0"/>
          </p:cNvCxnSpPr>
          <p:nvPr/>
        </p:nvCxnSpPr>
        <p:spPr>
          <a:xfrm>
            <a:off x="5562600" y="1219200"/>
            <a:ext cx="0" cy="599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11619" y="12954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367135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429000" y="2249055"/>
            <a:ext cx="0" cy="607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9000" y="2247368"/>
            <a:ext cx="762000" cy="57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nductive validity cores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5581612" y="2337568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smooth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5029200" y="28194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5562600" y="3239655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1612" y="3322244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generalized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197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Gacek</dc:creator>
  <cp:lastModifiedBy>whalen</cp:lastModifiedBy>
  <cp:revision>7</cp:revision>
  <dcterms:created xsi:type="dcterms:W3CDTF">2017-11-27T20:01:55Z</dcterms:created>
  <dcterms:modified xsi:type="dcterms:W3CDTF">2018-01-30T03:23:22Z</dcterms:modified>
</cp:coreProperties>
</file>