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MIE1624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73172" cy="5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Aid Go in the World?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219200"/>
            <a:ext cx="2057400" cy="5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Tested for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Data Selection: All countries which received more than $0 in aid between 2000-2015 (151 countries)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 l="25417" t="43905" r="23750" b="27143"/>
          <a:stretch>
            <a:fillRect/>
          </a:stretch>
        </p:blipFill>
        <p:spPr bwMode="auto">
          <a:xfrm>
            <a:off x="152400" y="3276600"/>
            <a:ext cx="8915400" cy="277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Results</a:t>
            </a:r>
            <a:endParaRPr lang="en-US" dirty="0"/>
          </a:p>
        </p:txBody>
      </p:sp>
      <p:pic>
        <p:nvPicPr>
          <p:cNvPr id="9" name="Content Placeholder 8" descr="Correlati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19200" y="1447800"/>
            <a:ext cx="5890316" cy="5257800"/>
          </a:xfrm>
          <a:prstGeom prst="rect">
            <a:avLst/>
          </a:prstGeom>
          <a:noFill/>
        </p:spPr>
      </p:pic>
      <p:sp>
        <p:nvSpPr>
          <p:cNvPr id="16392" name="AutoShape 8" descr="data:image/png;base64,iVBORw0KGgoAAAANSUhEUgAAAlQAAAIUCAYAAADcwLJFAAAABHNCSVQICAgIfAhkiAAAAAlwSFlzAAALEgAACxIB0t1+/AAAIABJREFUeJzs3XlclNX+wPHPsAwIA24kLj8hwdSWi4je0jQX0kw0U1E2ndLI5d6rJm7gguKC5sa9rihiWQPKdq3cb5omaYmKoYmphZpiKCCCDgoozO8Prs+rCfQapAP1fb9e86p5nvOc850z1nz9njPPqAwGgwEhhBBCCFFlZqYOQAghhBCitpOESgghhBCimiShEkIIIYSoJkmohBBCCCGqSRIqIYQQQohqsjB1AEKIcmNUT5s6BCOzF/Q1dQiVqjNuialDqMByW4SpQ6iUykJt6hAqSPtroKlDqMD96AZTh1CpK93+ZuoQKvVMI7vH0m91/h+41nDx9wqjyqRCJYQQQghRTVKhEkIIIYTJmatMHUH1SEIlhBBCCJMzV9XujEoSKiGEEEKYXG2vUMkeKiGEEEKIapIKlRBCCCFMTpb8hBBCCCGqqbYv+UlCJYQQQgiTkwqVEEIIIUQ1SYVKCCGEEKKapEIlhBBCCFFNtf22A7U9fiGEEEIIk5MKlRBCCCFMTpb8hBBCCCGqSTalCyGEEEJUU22vUMkeKiF+RyUlJXz11VemDkMIIWodc1XVHzWBJFS1zPr16+nSpQvFxcWmDkUxfvx41q1bpzzX6/X07t2bM2fOVLnPlJQUgoKCHrn9zp07cXd359q1a8qxqKgoTp48adSuuLgYT0/PSvuYP38+V69eZeXKlWzevNnonI+PD5mZmZSVlbFw4UJGjBjB0KFDeffdd7l8+TIAsbGx+Pn5MXfuXPz9/bl16xZFRUUEBwdjMBge+bUIIcSfkblKVeVHTSAJVS2zdetWvLy82LFjh6lDUYSFhREXF8ePP/4IwOLFi/H19aVNmzZPLIbExES0Wi0JCQnKsVGjRuHm5vZI16elpWFhYUHjxo0f2u6rr74iOzubDz/8UEmgFixYAJQncHFxcfTv359+/fpx/vx5rK2tadeuHZ9++mnVX5wQQvwJ1PYKleyhqkVSUlJwcnLCz8+PKVOm0L17d4YOHcrOnTtRqVTMnTuXTp064eTkxPz58wGoV68eCxYs4PTp0yxduhRLS0t8fHywtrYmNjaWe/fuoVKpWLVqFfXr12fOnDmcOnUKBwcHrly5QmRkJObm5oSGhlJcXIyVlRXz5s2jSZMmSlwNGjQgNDSUmTNnEhQURGZmJnPmzAHg7NmzFWKxsbFh1qxZXL16lezsbDw9PQkKCiIkJIT8/Hzy8/MJDAwE4ODBgyQkJLBixQoA/Pz8WL58OY6Ojsr4ly9fpqCggJEjRzJo0CDGjBmDpaUlISEheHl50b59eyZPnszNmzdxcnKqdG51Oh0jRoz4n+9B/fr1OXXqFDt37qRjx468+uqrdO3aFYDGjRuza9cuAIYOHapc06dPH959910GDhz4aG+0EEKIWkcqVLVIYmIiQ4YMwcXFBbVazeXLl2ndujXHjh2jpKSElJQUevToQWhoKLNnz0an09G1a1eio6OB8uWuTZs2MWDAAC5evEhUVBSbN2+mZcuWHDx4kC+++IL8/HySkpJYsGABWVlZACxatAitVotOpyMwMJClS5dWiM3T05MWLVowbdo0Fi5ciOq/JdjKYsnKysLd3Z0NGzaQlJREXFyc0k/Hjh2Ji4vD3t4egM6dO3Pu3DkKCgr44YcfqF+/vlEyBZCUlIS3tzf29va4u7uzZ88eo/NxcXG0atVKqShV5siRI7Rq1eqh869SqXBzc2PevHns3buXfv364e3tTVpaGgCRkZFcuHCBmJgYxo0bR0FBAQB169blxo0b3Lp166H9CyHEn1ltX/KTClUtUVBQQHJyMnl5eeh0OvR6PTExMfj4+PDJJ5+Qk5ODp6cnFhYWZGRkKBWiu3fv8vTTTwPQokULpb+GDRsSHByMra0t58+fx93dXfknlFedXFxcADh37hzr1q0jOjoag8GAhUXlf2wGDBhAUVGRUcJTWSz16tXju+++4/Dhw2g0GkpKSpT2v4wRypOY/v37s337djIzMxk8eLDR+dLSUrZt20azZs3Yt28fBQUFxMTE4OXlpbS5ePEi3bp1A6Bt27aVxl9WVoZarQbAysrKKCaA27dvY21tzZkzZ2jRogUREREYDAYOHTrEhAkTOHToEObm5kyYMAFzc3MsLS354IMPlH1gDg4O5OfnY2dnV+ncCSHEn11NWbqrKkmoaomtW7fi7e1NcHAwAHfu3OHVV19l2rRpLFmyhGvXrjF79mygPClZtGgRTZs2JTU1lZycHADMzMoLkrdu3WLFihV8+eWXAIwYMQKDwcAzzzzDZ599BpQncBcvXgTAxcWFd955Bw8PDzIyMjh69Ogjx11ZLFu2bMHOzo65c+fy008/kZCQoGzaVlXyNw1vb28mT57MnTt3mDRpktG5AwcO8MILLyhLgkCFDfGurq6kpaXRs2dPTp8+zb179yqMYWVlRWlpKebm5jz//PNERUUxdOhQLCwsuHTpEiUlJTRs2JCtW7fy448/Mm/ePMzMzHjmmWeoU6cOxcXFDBw4kO3btwNga2tr9MWBmzdv0qBBg0eeNyGE+LORhEo8EYmJiSxevFh5XqdOHV577TUSEhLo3bs3X3/9tbI/KCwsjODgYGV/VHh4ONnZ2cq1Go0GDw8PfH19sbCwwN7enuzsbAYNGkRycjJ+fn44ODhgbW2NpaUlwcHBhIWFUVxcTFFRETNmzHjkuCuLxdXVlUmTJpGWloZarcbZ2dkovl9zdHTE1tYWd3f3CtWlhIQEhgwZYnRs8ODBxMbGKs/9/f2ZOnUq/v7+uLi4YGlpWWEMDw8P0tPTcXNzo3PnzqSmpjJo0CA0Gg0Gg4FFixYBoNVqWbRoEW+++SYajQYzMzMWL16MtbU1Y8aMYdSoUeTk5ODs7Ky8Xzdv3sTe3h5bW9tHnjchhPizqSlLd1WlMsj3ucV/ZWRkcObMGfr27cuNGzfo168f+/fvV5bCTGn06NFMnz4dZ2fnx9L/t99+y44dO5g5c2a1+1q5ciXjxo1TnsfGxqLRaHjzzTcfet0Y1dPVHvv3NHtBX1OHUKk645aYOoQKLLdFmDqESqksTP/f7q+l/TXQ1CFU4H50g6lDqNSVbn8zdQiVeqbR49m6oHN4tsrXanO//x0jqRrZlC4UTZo0Yfv27fj4+PDuu+8yefJkkydTRUVFDBo0CBcXl8eWTAG0a9eO0tJSrl69Wu2+fplMFRUVcfz4cd54441q9yuEEH9ksild/GHY2NgQGRlp6jCMWFtbs2XLlicy1v09aL8na2trli1b9rv3K4QQomaRhEoIIYQQJieb0oUQQgghqulxLd2VlZURFhbG2bNnUavVzJ8/32gLydatW/nwww8xMzPD29ubgICAKo0jCZUQQgghTO5xVaj27t1LSUkJ8fHxpKWl8f777xttb1m8eDHbt2/HxsaGvn370rdvX+rWrfubx5GESgghhBAm97gqVKmpqbzyyisAuLu7c+rUKaPzrVu35tatW1hYWGAwGCq9H+KjkIRKCCGEECZn9pgSKr1ej0ajUZ6bm5tz79495b6GzzzzDN7e3tSpU4devXopP332W8ltE4QQQghhcipzVZUfD6PRaCgsLFSel5WVKcnUmTNn+PLLL/niiy/Yt28feXl5yo/c/1aSUAkhhBDiD8vDw4Pk5GQA0tLSaNWqlXLOzs4Oa2trrKysMDc3p0GDBty8ebNK48iSnxBCCCFMzuwx7Urv1asXhw4dws/PD4PBwIIFC9i2bRu3b9/G19cXX19fAgICsLS0xMnJiYEDB1ZpHEmohBBCCGFyKvPHs2hmZmbG3LlzjY65uroq/+7v74+/v3+1x5GESgghhBAm97/2QtV0klAJIYQQwuQe15LfkyIJlRA1xOwFfU0dgpE503eYOoRKrdL+3dQhVDBnxIemDqFSs1Nq1m9zAjSzszJ1CBVYPdve1CFUqp61ualDeKJUZrX7e3KSUAkhhBDC5Gp7hap2p4NCCCGEEDWAVKiEEEIIYXKyKV0IIYQQopoe120TnhRJqIQQQghhcrV9D5UkVEIIIYQwOZWZJFRCCCGEENViJkt+QgghhBDVU9s3pdfudFAIIYQQogaQCpUQQgghTK62V6gkoRJCCCGEyckeKiGEEEKIapIKlRBCCCFENZnJbROEEEIIIapH7pQuhBBCCFFNtf1O6bU7HXwEhYWFvPXWW/j6+nLmzBkAjh07RlRU1AOviY+PZ+jQoWi1Wvz8/EhJSQEgJCSE5OTkJxL3r40dO/aR2o0fP55169Ypz/V6Pb1791Zee1WkpKQQFBT0yO137tyJu7s7165dU45FRUVx8uRJo3bFxcV4enpW2sf8+fO5evUqP//8M8OHD0er1TJs2DDOnz8PwL59+/D29sbX15eEhAQAysrKmDVrFr6+vmi1Wn766ScAfvrpJ/z9/QkICGD27NmUlZVVGO/7778nICAArVZLYGAgubm5ACQkJDBo0CB8fHzYv3+/0TV79uxh0qRJRs979uyJVqtFq9Vy5MgRioqKCA4OxmAwPPL8CSGEqH3+8AnVoUOH8PT0ZPbs2SQlJWEwGPj44495++23K22/Y8cODh06xMaNG9HpdCxZsoSpU6eSl5f3hCM3tmrVqkdqFxYWRlxcHD/++CMAixcvxtfXlzZt2jzO8IwkJiai1WqVRAdg1KhRuLm5PdL1aWlpWFhY0LhxY5YvX86wYcPQ6XSMHj2aiIgI7t69y8KFC/nggw/Q6XTEx8eTm5vL3r17KSkpIT4+nkmTJvH+++8DsHDhQiZMmMCmTZswGAx88cUXFcYMDw8nNDQUnU5Hr169WL9+PTk5Oeh0OuLi4tiwYQMRERGUlJQA5QnfsmXLjJKzU6dOMWXKFHQ6HTqdjhdffBFra2vatWvHp59+Wp0pFUKIPzyVuarKj5rgD7/kZ2NjQ3FxMUVFRdjY2LBt2zZ69eqFlZVVpe3j4uKYNm0alpaWADRv3pxPP/2U+vXrA+XVq+joaPR6PWFhYbi5ubFs2TJOnTpFfn4+bdq0YeHChaxcuZLMzEyuX7/Ozz//zLRp03jllVfYv38/K1asQKPRULduXVq3bs24ceNYtmwZx44do6ysjOHDh9OnTx+juDp37syhQ4fQarW0adOGH374Ab1ez/Lly2nWrJnSrkGDBoSGhjJz5kyCgoLIzMxkzpw5AJw9e5b58+cDUK9ePRYsWICNjQ2zZs3i6tWrZGdn4+npSVBQECEhIeTn55Ofn09gYCAABw8eJCEhgRUrVgDg5+fH8uXLcXR0VMa/fPkyBQUFjBw5kkGDBjFmzBgsLS0JCQnBy8uL9u3bM3nyZG7evImTk1Ol74FOp2PEiBEABAcHY2dnB0BpaSlWVlZkZGTg5ORE3bp1AWjfvj1Hjx4lLS2NV155BQB3d3dOnToFQHp6Oi+++CIAXbt25dChQ/Tq1ctozIiICBo1amQ0zsmTJ2nXrh1qtRq1Wo2TkxNnzpzBzc0NDw8PevbsSXx8vNJHeno633//PR999BFubm5MnjwZCwsL+vTpw7vvvsvAgQMrfb1CCCFq/x6q2h39I3j55ZfJzc0lPj4eHx8f9u7dS5s2bZg1axbr16+v0D47O5vmzZsbHbufTAE8//zzfPzxxwwbNowtW7ag1+uxt7fnww8/5N///jdpaWnKUpdarSY6OpoZM2awceNGSktLmT9/PuvXr0en0ylJ3YEDB8jMzGTz5s18/PHHrF27lps3bz7wNbm5ubFx40Y6d+7Mjh07Kpz39PSkRYsWTJs2jYULF6JSlWfvoaGhzJ49G51OR9euXYmOjiYrKwt3d3c2bNhAUlIScXFxSj8dO3YkLi4Oe3t7oDypO3fuHAUFBfzwww/Ur1/fKJkCSEpKwtvbG3t7e9zd3dmzZ4/R+bi4OFq1akVsbCx+fn6Vvr4jR47QqlUroDxBtLS05Pz58yxatIh//OMf6PV6JckCsLW1Ra/Xo9fr0Wg0ynFzc3Pu3buHwWBQ5sDW1pZbt25VGPN+MnX8+HFiYmIYPnz4A8cB8PLyUvq8r3PnzoSGhhIbG8vt27eVuaxbty43btyodFwhhBDlzMxVVX7UBH/4CpWZmRkzZswAYN26dbz11ltERkYyc+ZMVq1axYULF2jRooXSvlmzZmRlZRl9kH711Ve0bt0aKE+oABwcHCgqKsLKyoq8vDwmTpyIjY0Nt2/f5u7duwA8++yzADRu3JiSkhLy8vLQaDQ4ODgA0KFDB3Jzczl37hzp6elotVoA7t27x5UrV5RE5teee+45pd/7e31+bcCAARQVFRklPBkZGUq16u7duzz99NPUq1eP7777jsOHD6PRaJQlLcBoXgBUKhX9+/dn+/btZGZmMnjwYKPzpaWlbNu2jWbNmrFv3z4KCgqIiYnBy8tLaXPx4kW6desGQNu2bbGwqPhHsKysDLVarTw/fPgwc+bMYfHixbi4uFBSUkJhYaFyvrCwEDs7OzQajdHxsrIyLCwsMDMzM2prb2/P7t27iY2NBcqrYC+88AI7d+4kMjKSqKgoGjRoUKG/++M8yP1EEuDVV1/lP//5j3LOwcGB/Pz8h14vhBB/ZqpaftuEP3yF6r7r169z4cIFOnTowJ07dzA3N0elUnHnzh2jdt7e3qxZs4Z79+4BcOHCBWbOnIm5uTlAhapEcnIyWVlZREREMHHiRIqKipQNyL9u27BhQwoLC5X9WCdOnADAxcWFl156CZ1Ox0cffUSfPn0qVMl+Dy1atGDRokXodDqmTJlC9+7d2bJlC3Z2dixbtox33nnnofFD+fzs3r2bo0ePKonRfQcOHOCFF15Ap9MpFa/r168bbYh3dXUlLS0NgNOnTyvz/EtWVlaUlpYC5clUeHg40dHR/OUvf1H6+Omnn8jPz6ekpIRjx47Rrl07PDw8lC8NpKWlKVWu5557TvliQXJyMh06dOD1119X9jq98MILfPbZZ8TExKDT6ZS5d3NzIzU1leLiYm7dukVGRobS568ZDAb69+/P1atXAfjmm2+U5Bvg5s2bNGjQ4KHvjxBC/JmZmZtV+VET/OErVPdFRkbyt7/9DYCAgAACAwNp2rRphc3affv2JScnh4CAACwtLSktLWXJkiU0bNiw0n7d3NxYs2YNQ4cORaVS0bx5c7Kzsytta2ZmRmhoKCNHjsTOzo6ysjKcnZ3x9PTkyJEjBAQEcPv2bXr27Gm0dPV7CQsLIzg4mHv37qFSqQgPD8fV1ZVJkyaRlpaGWq3G2dn5gfEDODo6Ymtri7u7e4XqUkJCAkOGDDE6NnjwYKUSBODv78/UqVPx9/fHxcVF2av2Sx4eHqSnp+Pm5saCBQu4e/cuISEhQHlSOHfuXEJCQggMDMRgMODt7Y2joyO9evXi0KFD+Pn5YTAYWLBgAVBegQoNDSUiIgIXFxd69+5tNF5paSnh4eE0adKEcePGAfDXv/6V8ePHo9VqCQgIwGAwEBQU9MC9dyqVivnz5zN27Fisra1xdXXFx8cHKE+m7O3tsbW1feC8CiGEqN1UBvk+9xO1bt06RowYgVqtZvLkyXTp0oUBAwaYOqzfZPTo0UyfPh1nZ+fH0v+3337Ljh07mDlz5mPp/0mLjY1Fo9Hw5ptvPrRd1sJ/PKGIHs2c6RX359UEqy7XvLjmtOxv6hAqNTsl0tQhVHDl/142dQgV/F9WiqlDqFSeUydTh1Cpp+xtHku/34+o+n9Hz3649XeMpGpqRp3sT8TW1hYfHx+livLL/UU1XVFREYMGDcLFxeWxJVMA7dq1o7S0VFk+q82Kioo4fvw4b7zxhqlDEUKIGk1lblblR03wp1nyqymGDRvGsGHDTB1GlVhbW7Nly5YnMtbs2bOfyDiPm7W1NcuWLTN1GEIIUeOpzGpGYlRVklAJIYQQwuRqyubyqpKESgghhBAmV1OW7qpKEiohhBBCmFxtT6hqd/RCCCGEEDWAVKiEEEIIYXKyKV0IIYQQoppU//1FktpKEiohhBBCmFxt30MlCZUQQgghTM5MlvyEEEIIIapHKlRCCCGEENVU2xOq2h29EEIIIUQNIBUqIYQQQpic3DZBCPG7qDNuialDMLJK+3dTh1Cpsc37mjqEClZf2mbqECp13d7F1CFU0IQ7pg6hgjynTqYOoVJ1y/SmDuEBbB5Lr7V9yU8SKiGEEEKYnCRUQgghhBDVZCYJlRBCCCFE9cgeKiGEEEKIaqrtS361O3ohhBBCiBpAKlRCCCGEMLnaXqGShEoIIYQQJid7qIQQQgghqsnM3NzUIVSLJFRCCCGEMDlZ8hNCCCGEqCZJqIQQQgghqulx7aEqKysjLCyMs2fPolarmT9/Ps7OzhXahYaGUrduXSZPnlylcWp3OiiEEEII8RB79+6lpKSE+Ph4Jk2axPvvv1+hTVxcHOfOnavWOJJQCSGEEMLkVOZmVX48TGpqKq+88goA7u7unDp1yuj88ePHOXHiBL6+vtWKXxIqIYQQQpjc40qo9Ho9Go1GeW5ubs69e/cAyM7OZvXq1cyaNava8ZssoVq/fj1dunShuLjYVCFUMH78eNatW6c81+v19O7dmzNnzlS5z5SUFIKCgh65/c6dO3F3d+fatWvKsaioKE6ePGnUrri4GE9PzyrH9TBlZWWsXbuWgIAAtFotWq2Ws2fP/uZ+7sddXFxMYmLiI19nMBgICQmhsLCQ77//XokjMDCQ3NxcABISEhg0aBA+Pj7s378fgKKiIsaNG0dAQAAjR44kLy8PgLS0NIYMGYKfnx+rVq2qdMxvvvkGX19fhg4dyvjx47lz5w4Aq1atYvDgwfj5+VV4DzZu3MjSpUuNnvft21eZs/Pnz5Obm8vcuXMffdKEEOJPSmVmVuXHw2g0GgoLC5XnZWVlWFiUbyHfvXs3N27cYNSoUURFRbF9+3a2bNlSpfhNllBt3boVLy8vduzYYaoQKggLCyMuLo4ff/wRgMWLF+Pr60ubNm2eWAyJiYlotVoSEhKUY6NGjcLNze2JxRAdHc2NGzeIiYlBp9MxZcoU/v73v3P37t3f1M/9uHNycn5TQrVr1y6ef/55bG1tCQ8PJzQ0FJ1OR69evVi/fj05OTnodDri4uLYsGEDERERlJSUsHnzZlq1asWmTZsYMGAAa9asAWD27NksW7aMzZs3c+LECU6fPl1hzLCwMFavXk1sbCzOzs4kJiaSnp7OkSNHSExMJCIigjlz5gDlidukSZPYtGmTUR+nTp1i0aJF6HQ6dDodLi4uODg4YGtry5EjR37T3AkhxJ+Nysy8yo+H8fDwIDk5GSj/C3arVq2Uc2+99RZbtmxBp9MxatQo+vXrx6BBg6oUv0m+5ZeSkoKTkxN+fn5MmTKF7t27M3ToUHbu3IlKpWLu3Ll06tQJJycn5s+fD0C9evVYsGABp0+fZunSpVhaWuLj44O1tTWxsbHcu3cPlUrFqlWrqF+/PnPmzOHUqVM4ODhw5coVIiMjMTc3JzQ0lOLiYqysrJg3bx5NmjRR4mrQoAGhoaHMnDmToKAgMjMzlQ/Rs2fPVojFxsaGWbNmcfXqVbKzs/H09CQoKIiQkBDy8/PJz88nMDAQgIMHD5KQkMCKFSsA8PPzY/ny5Tg6OirjX758mYKCAkaOHMmgQYMYM2YMlpaWhISE4OXlRfv27Zk8eTI3b97Eycmp0rl99dVXadu2LZcuXeKZZ54hPDycwsJCZsyYwY0bNwCYOXMmrVu3pkePHri4uODq6sr06dOVPuLj49myZQtm/8363dzcSEpKwtLSkiNHjrBq1SoMBgOFhYUsW7YMS0tL3nvvPZ566imuXbtG165dlXnw8vLi888/58cff1SqPWFhYRQXF5OTk8OECRPo2bOn0WvQ6XSsXr0agIiICBo1agRAaWkpVlZWnDx5knbt2qFWq1Gr1Tg5OXHmzBlSU1N59913AejatStr1qxBr9dTUlKizFeXLl34+uuvee655yqM6eDgAMC9e/ewsrIiNTWVLl26oFKpaNq0KaWlpeTl5WFubs7AgQPp3Lkz58+fV/pIT08nKiqKnJwcunfvzujRowHo168fK1eu5MUXX6z8PwghhBDwPxKjqurVqxeHDh3Cz88Pg8HAggUL2LZtG7dv3672vqlfMklClZiYyJAhQ3BxcUGtVnP58mVat27NsWPHaNu2LSkpKUyfPp2AgAAWLFhAy5YtSUxMJDo6mpdfftloCWnt2rVERUVRp04dZs2axcGDB7GxsSE/P5+kpCTy8vJ47bXXAFi0aBFarZZu3brxzTffsHTpUpYtW2YUm6enJ3v27GHatGls3rwZlUoFlH+d8texDBkyBHd3d4YMGUJxcbGSSAB07NiR4cOHk5KSAkDnzp2ZP38+BQUFZGdnU79+faNkCiApKQlvb2/s7e1xd3dnz549eHl5Kefj4uJo1aoVQUFBnDhxQun7l65du8Z7772Hs7Mz7733Hnv37uXEiRN07NiRgIAALl68qLy2rKwstmzZQv369Y36KCoqom7dukbH7rf54YcfWLJkCY6Ojqxdu5bdu3fzxhtvcOXKFTZs2ICdnR0BAQGkp6cr144ZM4Zz584xduxYvv76a0aMGMFLL73E8ePHWblypVFCVVRURFZWFg0aNABQkqnjx48TExNDbGwsX331FXZ2dso1tra26PV69Hq9ctzW1pZbt25VWDu3tbXl8uXLFebt/jiff/45KSkpTJgwgQ0bNlCvXj2ja2/duoWzszNdunSpUBbu27cvAQEBaDQaxo4dy/79++nRowctW7YkNTW1wphCCCF+4THdNsHMzKzC1gtXV9cK7apambrviSdUBQUFJCcnk5eXh06nQ6/XExMTg4+PD5988gk5OTl4enpiYWFBRkaGUiG6e/cuTz/9NAAtWrRQ+mvYsCHBwcHY2tpy/vx53N3dlX9CedXJxcUFgHPnzrFu3Tqio6MxGAzKGuqvDRjuANkbAAAgAElEQVQwgKKiIqOEp7JY6tWrx3fffcfhw4fRaDSUlJQo7X8ZI4BKpaJ///5s376dzMxMBg8ebHS+tLSUbdu20axZM/bt20dBQQExMTFGCdXFixfp1q0bAG3btq00/iZNmij312jXrh0XLlzg3LlzHD58mF27dinvAZQnSb9OpgDs7e0rJCJ79uyhU6dOODo6Eh4ejo2NDdeuXcPDwwOANm3aKMmHm5sbFy5cqHRun3rqKSIjI0lKSkKlUikbA+8rKCioENPOnTuJjIwkKiqKBg0aVFgPLywsxM7Ozuh4YWEh9vb2lba1t7cnJiaG//znPwAsXboUR0dHNm7cyO7du4mOjsbKyuqB41TGYDDw9ttvK+e7devG6dOn6dGjB+bm5lhYWFBWVqZU/YQQQvyxPPGEauvWrXh7exMcHAzAnTt3ePXVV5k2bRpLlizh2rVrzJ49GyhPShYtWkTTpk1JTU0lJycHQPlQunXrFitWrODLL78EYMSIERgMBp555hk+++wzoPwD+uLFiwC4uLjwzjvv4OHhQUZGBkePHn3kuCuLZcuWLdjZ2TF37lx++uknEhISMBgMAEpl65e8vb2ZPHkyd+7cYdKkSUbnDhw4wAsvvKAsCQIVNsS7urqSlpZGz549OX36dIVkBMorVDk5OTz11FMcP36cN998k7y8PPr3788bb7zB9evXleregz7cBw4cyKpVqwgODkalUnH8+HEWLlzI7t27CQ0NZc+ePWg0GoKDg5XXm5GRwZ07d1Cr1Zw8eRJvb28OHjyojFNWVgbA8uXLGTJkCN26dePf//43n3zyidHY9evXN0piPvvsM+Lj49HpdEYJ27/+9S+Ki4spKSkhIyODVq1a4eHhwYEDB3BzcyM5OZn27duj0WiwtLTk0qVLNG/enIMHDzJ27Fjatm3LsGHDlHEiIyNJT09n48aNWFtbA+Xr7kuWLCEwMJCrV69SVlamVM5+Ta/X069fP3bu3ImNjQ0pKSl4e3sDKMm7JFNCCPFgKvktv98mMTGRxYsXK8/r1KnDa6+9RkJCAr179+brr79W9ruEhYURHBys7I8KDw8nOztbuVaj0eDh4YGvry8WFhbY29uTnZ3NoEGDSE5Oxs/PDwcHB6ytrbG0tCQ4OFjZv1NUVMSMGTMeOe7KYnF1dWXSpEmkpaWhVqtxdnY2iu/XHB0dsbW1xd3dvUJ1KSEhgSFDhhgdGzx4MLGxscpzf39/pk6dir+/Py4uLlhaWlYYQ61WM2/ePLKysmjbti2enp54eHgwY8YMEhIS0Ov1jB079qGvNTAwkOXLlyvzamFhQWRkJGq1mv79+zN06FDq1KmDg4OD8nrv76PKzc3l9ddfN9rI37BhQ+7evcuSJUt4/fXXWbx4MVFRUTRu3FjZ1/XL+B0cHLh+/Tr16tUjPDycJk2aMG7cOAD++te/Mn78eLRaLQEBARgMBoKCgrCyssLf35/g4GD8/f2xtLRUlnPnzJnD5MmTKS0tpUuXLrRt29ZozNzcXFavXs1zzz3HyJEjAejTpw8BAQF06NABX19fysrKHvq1Wjs7O4KCgnjrrbdQq9V06tRJqSaePXtWqZgKIYR4gMe0h+pJURnulxj+QDIyMjhz5gx9+/blxo0b9OvXj/3796NWq00dGqNHj2b69OmV3vb+99C5c2cOHTr0WPp+kMzMTCZOnGj0zcTq2L59O7m5uQwfPvx36c/UFi9ejKenJx06dHhou3z97ScU0aPR5Fe+bGtqY5v3NXUIFay+tM3UIVTqur2LqUOooB53TB1CBQUqG1OHUKm6ZXpTh1Apdb1Gj6XfO9tXV/naOv3+8TtGUjV/yDWIJk2asH37dnx8fHj33XeZPHmyyZOpoqIiBg0ahIuLy2NLpv4o+vbtS3p6utHSX22Vk5ODXq//n8mUEEL82T2u+1A9KX/ICpUQtZFUqB6NVKgenVSoHo1UqH6bx1WhKtodVeVrrV8f9TtGUjUmuW2CEEIIIYSRWr6HqmbUyYQQQgghajGpUAkhhBDC5GrKXqiqkoRKCCGEEKZXy5f8JKESQgghhOlJQiWEEEIIUT1yp3QhhBBCiOqSPVRCCCGEENVUy5f8anc6KIQQQghRA0iFSgghhBAmp6rlFSpJqIQQQghherKHSgghhBCieqRCJYT4XVhuizB1CEbmjPjQ1CFUqib+EPE/nN4wdQiVqolzlVfX1dQhVFD/Zs38IfDC+jXvx60B1I+rY0mohBBCCCGqSZb8hBBCCCGqp7bf2LN2p4NCCCGEEDWAVKiEEEIIYXqyh0oIIYQQopokoRJCCCGEqB6VbEoXQgghhKgmqVAJIYQQQlSTSipUQgghhBDVU8sTqtodvRBCCCFEDSAVKiGEEEKYnKGWV6gkoRJCCCGE6UlCJYQQQghRTSqVqSOoFkmohBBCCGF6ch8qIYQQQojqqe17qB4afWFhIW+99Ra+vr6cOXMGgGPHjhEVFfXAa+Lj4xk6dCharRY/Pz9SUlIACAkJITk5+XcM/dGNHTv2kdqNHz+edevWKc/1ej29e/dWXntVpKSkEBQU9Mjtd+7cibu7O9euXVOORUVFcfLkSaN2xcXFeHp6VjmuhykrK2Pt2rUEBASg1WrRarWcPXv2N/dzP+7i4mISExMf+TqDwUBISAiFhYV8//33ShyBgYHk5uYCkJCQwKBBg/Dx8WH//v0AFBUVMW7cOAICAhg5ciR5eXkApKWlMWTIEPz8/Fi1alWlY37zzTf4+voydOhQxo8fz507dwBYtWoVgwcPxs/Pr8J7sHHjRpYuXWr0vG/fvsqcnT9/ntzcXObOnfvokyaEEH9WKrOqP2qAh0Zx6NAhPD09mT17NklJSRgMBj7++GPefvvtStvv2LGDQ4cOsXHjRnQ6HUuWLGHq1KnKB5upPOhD9NfCwsKIi4vjxx9/BGDx4sX4+vrSpk2bxxmekcTERLRaLQkJCcqxUaNG4ebm9sRiiI6O5saNG8TExKDT6ZgyZQp///vfuXv37m/q537cOTk5vymh2rVrF88//zy2traEh4cTGhqKTqejV69erF+/npycHHQ6HXFxcWzYsIGIiAhKSkrYvHkzrVq1YtOmTQwYMIA1a9YAMHv2bJYtW8bmzZs5ceIEp0+frjBmWFgYq1evJjY2FmdnZxITE0lPT+fIkSMkJiYSERHBnDlzgPLEbdKkSWzatMmoj1OnTrFo0SJ0Oh06nQ4XFxccHBywtbXlyJEjv2nuhBBC1C4PXfKzsbGhuLiYoqIibGxs2LZtG7169cLKyqrS9nFxcUybNg1LS0sAmjdvzqeffkr9+vWB8upVdHQ0er2esLAw3NzcWLZsGadOnSI/P582bdqwcOFCVq5cSWZmJtevX+fnn39m2rRpvPLKK+zfv58VK1ag0WioW7curVu3Zty4cSxbtoxjx45RVlbG8OHD6dOnj1FcnTt35tChQ2i1Wtq0acMPP/yAXq9n+fLlNGvWTGnXoEEDQkNDmTlzJkFBQWRmZiofomfPnmX+/PkA1KtXjwULFmBjY8OsWbO4evUq2dnZeHp6EhQUREhICPn5+eTn5xMYGAjAwYMHSUhIYMWKFQD4+fmxfPlyHB0dlfEvX75MQUEBI0eOZNCgQYwZMwZLS0tCQkLw8vKiffv2TJ48mZs3b+Lk5FTpe/Dqq6/Stm1bLl26xDPPPEN4eDiFhYXMmDGDGzduADBz5kxat25Njx49cHFxwdXVlenTpyt9xMfHs2XLFsz+u57t5uZGUlISlpaWHDlyhFWrVmEwGCgsLGTZsmVYWlry3nvv8dRTT3Ht2jW6du2qzIOXlxeff/45P/74o1LtCQsLo7i4mJycHCZMmEDPnj2NXoNOp2P16tUARERE0KhRIwBKS0uxsrLi5MmTtGvXDrVajVqtxsnJiTNnzpCamsq7774LQNeuXVmzZg16vZ6SkhJlvrp06cLXX3/Nc889V2FMBwcHAO7du4eVlRWpqal06dIFlUpF06ZNKS0tJS8vD3NzcwYOHEjnzp05f/680kd6ejpRUVHk5OTQvXt3Ro8eDUC/fv1YuXIlL774YqXvmRBCCGpMpamqHhr9yy+/TG5uLvHx8fj4+LB3717atGnDrFmzWL9+fYX22dnZNG/e3OjY/WQK4Pnnn+fjjz9m2LBhbNmyBb1ej729PR9++CH//ve/SUtLU5a61Go10dHRzJgxg40bN1JaWsr8+fNZv349Op1OSeoOHDhAZmYmmzdv5uOPP2bt2rXcvHnzga/Jzc2NjRs30rlzZ3bs2FHhvKenJy1atGDatGksXLgQ1X+/dRAaGsrs2bPR6XR07dqV6OhosrKycHd3Z8OGDSQlJREXF6f007FjR+Li4rC3twfKk7pz585RUFDADz/8QP369Y2SKYCkpCS8vb2xt7fH3d2dPXv2GJ2Pi4ujVatWxMbG4ufnV+nru3btGu+99x5JSUncvn2bvXv3snbtWjp27IhOp2PevHmEhYUBkJWVxdKlS42SKSivwNStW9fo2P338YcffmDJkiXodDpee+01du/eDcCVK1d4//33SUpK4vDhw6SnpyvXjhkzhpYtWzJ27FjOnz/PiBEj+PDDD5k7dy6xsbEVxs7KyqJBgwYASjJ1/PhxYmJiGD58OHq9Hjs7O+UaW1tb9Hq90XFbW1tu3bqFXq9Ho9EYtb1161aFebs/zueff05KSgoDBgx44LV169alS5cuFfro27cvYWFhfPTRR6SmpipLkS1btiQ1NbVCeyGEEL9Qy5f8HlqhMjMzY8aMGQCsW7eOt956i8jISGbOnMmqVau4cOECLVq0UNo3a9aMrKwsow+7r776itatWwPlCRWAg4MDRUVFWFlZkZeXx8SJE7GxseH27dvKstKzzz4LQOPGjSkpKSEvLw+NRqNUETp06EBubi7nzp0jPT0drVYLlFcXrly5oiQyv3a/MtG4cWNlP86vDRgwgKKiIqOEJyMjQ6lW3b17l6effpp69erx3XffcfjwYTQaDSUlJUr7X84LgEqlon///mzfvp3MzEwGDx5sdL60tJRt27bRrFkz9u3bR0FBATExMXh5eSltLl68SLdu3QBo27YtFhYV374mTZrg7OwMQLt27bhw4QLnzp3j8OHD7Nq1C4CCggKgPEn6ZcJ7n729fYVkYs+ePXTq1AlHR0fCw8OxsbHh2rVreHh4ANCmTRvq1asHlCetFy5cqHRun3rqKSIjI0lKSkKlUnHv3j2j8wUFBRVi2rlzJ5GRkURFRdGgQQM0Gg2FhYXK+cLCQuzs7IyOFxYWYm9vX2lbe3t7YmJi+M9//gPA0qVLcXR0ZOPGjezevZvo6GisrKweOE5lDAYDb7/9tnK+W7dunD59mh49emBubo6FhQVlZWVK1U8IIYSxP/Sm9PuuX7/OhQsX6NChA3fu3MHc3ByVSqVs3L3P29ubNWvWKB+SFy5cYObMmZibl/+CtOpX95hITk4mKyuLiIgIJk6cSFFREQaDodK2DRs2pLCwUNmPdeLECQBcXFx46aWX0Ol0fPTRR/Tp06dClez30KJFC2V/zJQpU+jevTtbtmzBzs6OZcuW8c477zw0fiifn927d3P06FElMbrvwIEDvPDCC+h0OqXidf36daMN8a6urqSlpQFw+vTpCskIlFeocnJygPKqTsuWLXFxcWH48OHodDr+9a9/0b9/f4AHfrgPHDhQWda738/ChQtRq9WEhoayYMEC3n//fRo1aqS0ycjI4M6dO5SWlnLy5Elatmyp9GdmZkZZWRkAy5cv580332TJkiW89NJLyvX31a9f3yiJ+eyzz5S9XPffVzc3N1JTUykuLubWrVtkZGTQqlUrPDw8OHDgAFD+Z6t9+/ZoNBosLS25dOkSBoOBgwcP0qFDB4YNG6bsdXJ0dCQyMpJjx46xceNGpTrm4eHBwYMHKSsr4+eff6asrEw592t6vZ5+/fpRWFiIwWAgJSWFF154AShPtiwsLCSZEkKIh/kjV6jui4yM5G9/+xsAAQEBBAYG0rRp0wqbtfv27UtOTg4BAQFYWlpSWlrKkiVLaNiwYaX9urm5sWbNGoYOHYpKpaJ58+ZkZ2dX2tbMzIzQ0FBGjhyJnZ0dZWVlODs74+npyZEjRwgICOD27dv07NnTqLLyewkLCyM4OJh79+6hUqkIDw/H1dWVSZMmkZaWhlqtxtnZ+YHxAzg6OmJra4u7u3uF6lJCQgJDhgwxOjZ48GCjJTF/f3+mTp2Kv78/Li4uyl61X1Kr1cybN4+srCzatm2Lp6cnHh4ezJgxg4SEBPR6/f/81mNgYCDLly/H19cXCwsLLCwsiIyMRK1W079/f4YOHUqdOnVwcHBQXu/9fVS5ubm8/vrrRn82GjZsyN27d1myZAmvv/46ixcvJioqisaNGyv7un4Zv4ODA9evX6devXqEh4fTpEkTxo0bB8Bf//pXxo8fj1arJSAgAIPBQFBQEFZWVvj7+xMcHIy/vz+WlpYsW7YMgDlz5jB58mRKS0vp0qULbdu2NRozNzeX1atX89xzzzFy5EgA+vTpQ0BAAB06dMDX15eysjJmzZr1wDmzs7MjKCiIt956C7VaTadOnZSk+ezZs7i7uz90zoUQ4k+vlt/YU2X4dYmgBlu3bh0jRoxArVYzefJkunTpwoABA0wd1m8yevRopk+frizL/d7ub8B/kjIzM5k4caLRNxOrY/v27eTm5jJ8+PDfpT9TW7x4MZ6ennTo0OGh7Qo3z39CET2a90d8aOoQKhX2w6emDqGCfzi9YeoQKrX60jZTh1BBXl1XU4dQQf2blW9RMLXC+i6mDqFSdW3rPJZ+7+ZcqvK1lk9V/kWtJ6lm1Mkeka2tLT4+Pvj5+WEwGIz2F9V0RUVFDBo0CBcXl8eWTP1R9O3bl/T0dKOlv9oqJycHvV7/P5MpIYQQtVutqlAJ8UcmFapHIxWqRycVqkcjFarf5nFVqEpyM6t8rdrh/37HSKpGfnpGCCGEEKZXy7+4IwmVEEIIIUyvhnxbr6okoRJCCCGE6UlCJYQQQghRTZJQCSGEEEJUz5/iTulCCCGEEOLBpEIlhBBCCNOr5RUqSaiEEEIIYXq1/Kdnanc6KIQQQog/hsf048j3f4vV19cXrVbLTz/9ZHR+3759eHt74+vrW62fUJMKlRBCCCFM7nFtSt+7dy8lJSXEx8eTlpbG+++/T2RkJAB3795l4cKFJCUlUadOHfz9/fH09MTBweE3jyMVKiGEEEKY3mOqUKWmpvLKK68A4O7uzqlTp5RzGRkZODk5UbduXdRqNe3bt+fo0aNVCl8qVELUECoLtalDMDI7JdLUIVTqun3N+32zmvibeVAzf2Pw6vo4U4dQgdNof1OHUKm+p1NMHUKlerd+PL/lZ3hMe6j0ej0ajUZ5bm5uzr1797CwsECv12NnZ6ecs7W1Ra/XV2kcqVAJIYQQ4g9Lo9FQWFioPC8rK8PCwqLSc4WFhUYJ1m8hCZUQQgghTM5gqPrjYTw8PEhOTgYgLS2NVq1aKedcXV356aefyM/Pp6SkhGPHjtGuXbsqxS9LfkIIIYQwubL/lRlVUa9evTh06BB+fn4YDAYWLFjAtm3buH37Nr6+voSEhBAYGIjBYMDb2xtHR8cqjSMJlRBCCCFM7vGkU2BmZsbcuXONjrm6uir/7unpiaenZ7XHkYRKCCGEECZX9rgyqidEEiohhBBCmJzhMS35PSmSUAkhhBDC5Gp7hUq+5SeEEEIIUU1SoRJCCCGEydXyApUkVEIIIYQwvdq+5CcJlRBCCCFMTjalCyGEEEJUU5mpA6gmSaiEEEIIYXK1vEAlCZUQQgghTK+276GS2yYIIYQQQlRTrUmo1q9fT5cuXSguLjZ1KIqUlBSCgoKMji1dupQtW7Y80vXJycmEhIQ8jtAeSVBQECUlJZWeW7lyJZs3b36s4+fn57Nt27ZKz61bt47vvvuOW7duMWbMGIYNG4avry/ffvstUP6L4UOGDMHPz49Vq1Yp161atYrBgwfj5+fHyZMnAcjLy+Odd94hICCACRMmcOfOnQrj/fzzzwwfPhytVsuwYcM4f/48APv27cPb2xtfX18SEhKMrjlx4gRarVZ5fvr0aV555RW0Wi1arZadO3diMBgIDg6mqKioepMlhBB/cAaDocqPmqDWJFRbt27Fy8uLHTt2mDqUP4x//vOfqNVqk41/9uxZ9u3bV+F4VlYWZ8+e5S9/+QsffvghHTt2JCYmhoULFyo/cDl79myWLVvG5s2bOXHiBKdPnyY9PZ0jR46QmJhIREQEc+bMAWDNmjX069ePTZs28dxzzxEfH19hzOXLlzNs2DB0Oh2jR48mIiKCu3fvsnDhQj744AN0Oh3x8fHk5uYC5Qn+zJkzjRL89PR0RowYgU6nQ6fT4eXlhUqlol+/fkRHRz+OKRRCiD+Msmo8aoJasYcqJSUFJycn/Pz8mDJlCt27d2fo0KHs3LkTlUrF3Llz6dSpE05OTsyfPx+AevXqsWDBAk6fPs3SpUuxtLTEx8cHa2trYmNjuXfvHiqVilWrVlG/fn3mzJnDqVOncHBw4MqVK0RGRmJubk5oaCjFxcVYWVkxb948mjRp8sgxr1+/HktLSzIzM/Hy8uJvf/sbGRkZTJ8+nTp16lCnTh3q1q0LwK5du9i4cSNmZma0b9+eyZMns3LlSr799ltu375NeHg406dPp3Hjxly+fJm//OUvzJkzh5s3bzJlyhT0ej2lpaW89957dOrUCU9PT3bt2oWVlRVLly7FxcWFZs2aGc3FihUr2LVrFwcOHGD9+vVYWFjQqFEj/vnPfwLwxRdfsHv3bvLz83nvvffw9PSkV69etGvXjosXL9KpUydu3brFyZMnadGiBUuWLCErK6vCnJWWljJp0qQKsa9du5YzZ84QHx+Pr6+vMnebN2+md+/eAAwfPlxJ+kpLS7GyskKv11NSUoKTkxMAXbp04euvv0atVtOlSxdUKhVNmzaltLSUvLw8UlNTGT16NABdu3YlIiKC4cOHG71fwcHB2NnZGY2TkZGBk5OT8h61b9+eo0eP0qdPH5ycnFi5ciVTp05V+jh16hQXLlzgiy++wNnZmenTp6PRaHj55Zd5//33+fvf/46ZWa35O4wQQjxRNaTQVGW14v/uiYmJDBkyBBcXF9RqNZcvX6Z169YcO3aMkpISUlJS6NGjB6GhocyePRudTkfXrl2VqkBxcTGbNm1iwIABXLx4kaioKDZv3kzLli05ePAgX3zxBfn5+SQlJbFgwQKysrIAWLRoEVqtFp1OR2BgIEuXLn2keFUqFVC+jLRy5Uri4+OVWBYvXsz48ePZuHEj7dq1A8qXvlauXMnGjRvZvHkz165d49ChQwC4uLgQFxeHlZUVFy9eJDw8nMTERJKTk8nJySEyMpKXX36Z2NhYli9fzowZMx5a/vzlXNy3fft2AgMD2bx5Mz169ECv1wPg6OjIRx99xPTp05XlvytXrjBhwgRiY2P5+OOPCQgIIDExkdTUVG7evPnAOass9jFjxtCxY0ejZArgyJEjtG7dGgB7e3usra3JyclhypQpTJw4Eb1ej0ajUdrb2tpy69athx6/nyzdP/ZrDRo0wNLSkvPnz7No0SL+8Y9/GF13/9r7c9O7d28sLIz/PuLm5sbUqVOJjY2lefPmrF69GgBzc3MaNGjAuXPnHvi+CCHEn12ZwVDlR01Q4ytUBQUFJCcnk5eXh06nQ6/XExMTg4+PD5988gk5OTl4enpiYWFBRkaGssxz9+5dnn76aQBatGih9NewYUOCg4OxtbXl/PnzuLu7K/+E8g9WFxcXAM6dO8e6deuIjo7GYDBU+AC1trausAfp9u3bWFlZAdCqVSssLCywsLDA2toaKE8s3NzcAPDw8OD8+fNcunSJvLw8Ro0aBUBhYSGXLl2qELuTk5OSMDz11FMUFxeTkZHBG2+8AZQnQBqNhuvXrxvF9MsE65f93Tdt2jTWrVtHTEwMLi4u9OzZE4Dnn38eAAcHB2UPUL169WjatCkANjY2tGzZEgA7OzuKi4sfOGeVxf4gN27cwMHBQXl+9uxZJk6cyNSpU3nxxRfR6/UUFhYq5wsLC7G3t8fS0rLCcTs7OzQaDYWFhVhbWyttjx07xvLlywEIDAyke/fuHD58mDlz5rB48WJcXFwoKSmptL8H6dWrF/b29sq/z5s3TznXqFEj8vPzH3itEEL82dWMtKjqanxCtXXrVry9vQkODgbgzp07vPrqq0ybNo0lS5Zw7do1Zs+eDZQnC4sWLaJp06akpqaSk5MDoCyz3Lp1ixUrVvDll18CMGLECAwGA8888wyfffYZUJ7AXbx4ESivDr3zzjt4eHiQkZHB0aNHjWJzdXXl+++/Jzs7m0aNGlFcXMzRo0d5++23uXr1qlKp+vU13377LV27duXUqVMA/N///R9NmjThgw8+wNLSki1btvDss8/y/+zdeVwV5f///wc7sqmAlpIbmCh8RUUzy63ct+ydJptgFCquWUqi4oILGSpqippKpaIh4LsstzY1yRU1lxRX3FeUJRZlO2d+f/DjfCTQfEsyB33dbzdu4cycmeeZc+V5ec011/z6668lLhE9bH+HDh3CxcWF27dvk5mZSbVq1TA1NSUlJYWXXnqJ06dP4+TkVOJcPCg2NpbRo0djZ2fH1KlT+eWXXx56vLKWPehh56ys1xkaGqLVlr76bWtrS2ZmJlZWVpw/f54xY8awcOFCGjduDICVlRUmJiZcuXKFOnXqsHv3bkaNGoWRkRFz584lICCAW7duodVqsbW1xd3dnV27dtGvXz8SEhJo2bIlrVq1Ijo6WnfM/fv3ExYWRlRUFA4ODrpze/nyZTIyMrCwsODQoUMEBAQ89L0HBAQwZcoU3Nzc2Ldvn64ghaJ2ZWdn98hzJ4QQz7PKPu/8hUgAACAASURBVG2C3hdU8fHxzJkzR/fnKlWq0K1bN+Li4ujevTt79+7VjaUJDQ0lODhYNz4qLCyMlJQU3WutrKxwd3fH09MTY2NjbGxsSElJ0X3Renl5YW9vj7m5OSYmJgQHBxMaGkpeXh65ubmEhISUyGZlZcWECRMIDAzE3NycgoIC/Pz8qFevHrdu3Srz/UyYMIHg4GC+/PJLbG1tMTMzw9bWVneHmUajwcHBgZ49ez7W+QkMDGTSpEn89NNP5ObmMmPGDIyNjRk8eDBDhw7FwcFB12vyMG5ubgQGBmJpaYmFhQVvvPEGa9eufazj/90/nbMH1a1bl7Nnz7Jq1aoSY5pat27NsWPHqF27NhEREeTn5xMWFgYUnfNly5Yxffp0goKC0Gg0tGvXjmbNmgHQqlUrPD090Wq1TJ06FYDhw4cTHBxMXFwc1atXJyIiolSWTz/9lIKCAt1dlw0aNGDGjBlMmDCBgIAAFEWhf//+vPDCCw99P6GhocycORMTExPs7e11PVRarZbbt2/revOEEEI8ewwUfbnfUEXJycmcPn2a3r17k56eTp8+fdi5c6eqd8A9z65fv054eDiLFi1SO8q/YteuXZw8eZIRI0Y8crt78XMeub6imTZqrnaEMqXVb6t2hFLsMi+oHaFMI+u+pXaEUm6tXK92hFLqBnqrHaFMvZMOqB2hTN2daz6V/Z5LKT2+9XG9XPPhwzEqSqUYlP601apVi82bN+Ph4cHgwYMJCgqSYkpFDg4OODs78+eff6odpdwURWHTpk2l7ioUQghRkhbliX/0gd5f8qsIFhYWLFu2TO0Y4gEjR45UO8K/wsDA4LHvDhVCiOdZZb9eJgWVEEIIIVQng9KFEEIIIcpJeqiEEEIIIcpJX8ZCPSkZlC6EEEIIUU7SQyWEEEII1cklPyGEEEKIctKXZ/I9KSmohBBCCKE6TeknkVUqUlAJIYQQQnXSQyWEEEIIUU4aKaiEEEIIIcqnsvdQybQJQgghhBDlJD1UQgghhFCdDEoXQvwrjr4SoHaEEhyszdSOUKZa3Fc7QilpVZ3UjlCmWyvXqx2hlBeHeKkdoZTbX8epHaFML055T+0IZYvb9lR2W9kv+UlBJYQQQgjVyaB0IYQQQohy0lbuekoKKiGEEEKoT1PJKyopqIQQQgihuso+hkqmTRBCCCGEKCfpoRJCCCGE6jSVu4NKCiohhBBCqK+yX/KTgkoIIYQQqpNB6UIIIYQQ5SQ9VEIIIYQQ5SRjqIQQQgghyqmy91DJtAlCCCGEEOUkPVRCCCGEUJ1WBqULIYQQQpRPZR9D9USX/HJychg0aBCenp6cPn0agEOHDrFixYqHviY2NpaBAwfi5+eHl5cXBw4cAGDChAkkJCQ8SYxyGzVq1GNtd+DAAT7++OMSy+bNm8e33377WK9PSEhgwoQJ/3O+f8vHH39Mfn5+mesWL15MTEzMUz1+RkYGmzZtKnPd8uXL+fPPP8nKymLYsGH4+vri6enJkSNHADh69CgDBgzAy8uLyMhI3esiIyN599138fLy4vjx4wCkpaXxwQcf4OPjw0cffcT9+/cfO+OqVasYMGAAAwYM0B0nNzeX0aNH4+Pjw5AhQ0hLS9Ntr9Fo+PDDD0u03eHDh+Pl5YWfnx+DBw8GYNeuXcTHxz92DiGEeF5pFeWJf/TBExVUe/bsoVOnTkybNo0NGzagKApr1qzhvffeK3P7LVu2sGfPHlatWkV0dDRz585l/PjxJb6g1PDgF/SzbMGCBZiamqp2/DNnzrBjx45Sy2/evMmZM2do2rQpX3/9NW3atGHt2rXMnj2bGTNmADBt2jQiIiKIiYnh2LFjJCUlcfLkSRITE4mPj2f+/PlMnz4dgKVLl9KnTx+++eYbXFxciI2Nfax8V69e5YcffmD9+vXExcWxe/duTp8+TUxMDI0aNeKbb77hP//5D0uXLgXgypUrDBw4kD///LPEfi5fvkxMTAzR0dFERUUB0LFjR3766Seys7Of+PwJIcTzQKMoT/yjD57okp+FhQV5eXnk5uZiYWHBpk2b6Nq1K2ZmZmVuv379eiZOnIiJiQkAderUYePGjVSvXh0o6r2KiooiOzub0NBQ3NzciIiI4MSJE2RkZNC4cWNmz57N4sWLuXbtGqmpqdy4cYOJEyfSvn17du7cyaJFi7CysqJq1ao4OzszevRoIiIiOHToEFqtFn9/f3r27FkiV9u2bdmzZw9+fn40btyYc+fOkZ2dzeeff46Dg8NjnYsDBw6wcuVKTExMuHbtGr169WL48OEkJyczadIkqlSpQpUqVahatSoA27ZtY9WqVRgaGtKyZUuCgoJYvHgxR44c4d69e4SFhTFp0iRefPFFrl69StOmTZk+fTqZmZl88sknZGdno9FoGDNmDK+99hqdOnVi27ZtmJmZMW/ePBwdHXFwcGDevHmYmJjg4eHBokWL2LZtG7t27WLlypUYGxtTs2ZNFixYAMD27dv58ccfycjIYMyYMXTq1ImuXbvSokULLl26xGuvvUZWVhbHjx+nQYMGzJ07l5s3bzJlyhTy8vIwMzNj5syZaDQaxo0bVyr7F198wenTp4mNjcXT01N37mJiYujevTsA/v7+uqJPo9FgZmZGdnY2+fn51K1bF4B27dqxd+9eTE1NadeuHQYGBtSuXRuNRkNaWhqHDx8mMDAQgA4dOjB//nz8/f3/8TN88cUXiYqKwsjICIDCwkLMzMw4fPiwrqepQ4cOuoKq+HNauXKlbh93794lMzOTYcOGkZmZydChQ3nzzTeBoqLq22+/ZdCgQY/VpoQQ4nlU2cdQPVEP1euvv87du3eJjY3Fw8ODX3/9lcaNGzN16tQSXzLFUlJSqFOnTollxcUUgKurK2vWrMHX15dvv/2W7OxsbGxs+Prrr/nvf//L0aNHuX37NgCmpqZERUUREhLCqlWr0Gg0zJo1i5UrVxIdHa0r6nbt2sW1a9eIiYlhzZo1fPHFF2RmZj70Pbm5ubFq1Sratm3Lli1bHus8GBgYAHDjxg0WL16sKwwB5syZw4cffsiqVato0aIFUHTpa/HixaxatYqYmBhu377Nnj17AHB0dGT9+vWYmZlx6dIlwsLCiI+PJyEhgTt37rBs2TJef/111q1bx+eff05ISAjKI6ryvLw8Xc9Ksc2bNxMQEEBMTAxvvvmmrtfkhRdeYPXq1UyaNEl3+e/69et89NFHrFu3jjVr1uDj40N8fDyHDx8mMzOT8PBw/Pz8iI6OJiAggHnz5gGUmX3YsGG0adOmRDEFkJiYiLOzMwA2NjaYm5tz584dPvnkE8aOHUt2djZWVla67S0tLcnKynrkcmtr6xLLHoeJiQm2trYoikJ4eDguLi40aNDgoftr3LgxTk5OJfZRUFDABx98wJIlS4iMjGT27NmkpqYC4OzsTGJi4mNlEUKI55VGefIfffBEPVSGhoaEhIQARWNgBg0axLJly5g8eTKRkZFcvHiRBg0a6LZ3cHDg5s2bui8ngN9//133Zerq6gqAvb09ubm5mJmZkZaWxtixY7GwsODevXsUFBQA0KRJE6CoVyE/P5+0tDSsrKywt7cHoFWrVty9e5ezZ89y8uRJ/Pz8gKJeh+vXr2NjY1Pme3JxcdHt9+7duyXWmZublxqDdO/ePV3x1qhRI4yNjTE2Nsbc3BwoKizc3NwAcHd358KFC1y5coW0tDSGDh0KFI1Fu3LlCkCJ81W3bl1dwVCjRg3y8vJITk7mrbfeAooKICsrK90XdrEHC6wH91ds4sSJLF++nLVr1+Lo6EiXLl3KPP8A1apVo3bt2kBRj2TDhg0BsLa2Ji8vj7Nnz7J8+XKioqJQFAVjY+OHZn+Y9PR03ecGRZcGx44dy/jx42ndujXZ2dnk5OTo1ufk5GBjY4OJiUmp5dbW1lhZWZGTk4O5ublu2wetXbuWn376CSgaA/fCCy/o1uXl5TFp0iQsLS2ZNm0agG5/Dx77Yezt7fHy8sLY2Bg7OzuaNGnCxYsXsbOzo0aNGmRkZDz0tUIIISpWbm4un3zyCampqVhaWhIeHo6trW2p7bRaLUOHDqVz5854e3s/cp/lmocqNTWVixcv0qpVK+7fv4+RkREGBgalBgP379+fpUuXUlhYCMDFixeZPHmy7hJLcU9PsYSEBG7evMn8+fMZO3Ysubm5umLh79va2dmRk5OjG4917NgxoKjH59VXXyU6OprVq1fTs2fPUr1kj8vJyYlTp06RkpICFH35Hjx4UFeI/D1T8WuKB1afOHECgJdeeolatWrx1VdfER0dja+vL82bNweKitRiD9vfoUOHALh9+zaZmZlUq1YNU1NTUlJSUBRFd4PA3/dXLDY2ltGjR7N27VoAfvnll4cer6xlD3J0dCQoKIjo6GimT59Ojx49Hvo6Q0NDtFptqeW2tra6XsPz588zZswYIiIi6NixI1BU0JiYmHDlyhUURWH37t20atUKd3d3du/ejVar5caNG2i1WmxtbXF3d2fXrl1AURtq2bJlieP5+voSHR1NdHR0iWJKURRGjBiBs7MzM2bM0LXLf9rfg/bu3cuYMWOAouLr3LlzODo6ApCZmVnm/6hCCCH+T0UOSn/YGNm/W7hw4SOvbj2oXNMmLFu2jOHDhwPg4+NDQEAAtWvXpnHjxiW26927N3fu3MHHxwcTExM0Gg1z587Fzs6uzP26ubmxdOlSBg4ciIGBAXXq1NEVM39naGjIlClTGDJkCNbW1mi1WurVq0enTp1ITEzEx8eHe/fu0aVLlxKXif4XVlZWTJgwgcDAQMzNzSkoKMDPz4969epx69atMl8zYcIEgoOD+fLLL7G1tcXMzAxbW1v8/f3x8/NDo9Hg4OBQalzXwwQGBjJp0iR++ukncnNzmTFjBsbGxgwePJihQ4fi4ODwyB4UKDqvgYGBWFpaYmFhwRtvvKErrv5XwcHBhIaG6sbSFfdYlqVu3bqcPXuWVatWlRjT1Lp1a44dO0bt2rWJiIggPz+fsLAwoOicL1u2jOnTpxMUFIRGo6Fdu3Y0a9YMKOqJ9PT0RKvVMnXqVKDoLrvg4GDi4uKoXr06ERERj/Vefv31VxITE8nPz+f3338HYOzYsXh7exMcHIy3tzcmJiaP3F/Hjh3ZvXs3Hh4eGBoaMnbsWF0RdezYMV577bXHyiKEEM+rihxc/rAxsg/68ccfMTAwoH379o+1TwPlUQNxKonly5fz/vvvY2pqSlBQEO3atSsxdkjop+vXrxMeHs6iRYvUjvJUBQQE8Pnnn/9jQb/3Uuoj11c0B+uybzJRWy3jXLUjlPKXgYXaEco0JO642hFKeXGIl9oRSkn/Ok7tCGWatHWa2hHK1Cxu21PZ7+d7Ljzxa8e0dXzouvj4eFavXl1imZ2dHVOnTsXJyQmtVssbb7xRYhqcs2fPsmjRIhYtWsSSJUuwt7f/x0t+z8TEnpaWlnh4eGBubo6DgwO9evVSO5J4DA4ODjg7O/Pnn3/StGlTteM8Fb/99hvdu3d/4t5RIYR4Xmie0l1+xXMMPmjUqFGPHCO7ceNGbt++zXvvvcf169cxMTHBwcGBDh06PPQ4z0RB5evri6+vr9oxxBMYOXKk2hGeqjfeeEPtCEIIUSk8rYKqLMVjZN3c3MocIzt+/Hjd74sXL8be3v6RxRTIw5GFEEIIoQc0WuWJf/5X3t7enDt3Dm9vb2JjY3VPTvn666/Zvn37E+V/JnqohBBCCCEeV5UqVcocv/v++++XWjZ69OjH2qcUVEIIIYRQXUVe8nsapKASQgghhOqkoBJCCCGEKCcpqIQQQgghykkKKiGEEEKIcqrsBZVMmyCEEEIIUU7SQyWEEEII1VX2HiopqIQQQgihukIpqIQQQgghykd6qIQQQgghykkKKiHEv6L5wS/VjlCCWZOW/7yRCtLqvqZ2hFKqZ15UO0KZ6gZ6qx2hlNtfx6kdoZTq73uoHaFMt04nqh2hTM2e0n41ihRUQgghhBDlUtl7qGTaBCGEEEKIcpIeKiGEEEKorrL3UElBJYQQQgjVSUElhBBCCFFOGq1W7QjlIgWVEEIIIVQnPVRCCCGEEOUkBZUQQgghRDlV9kfPyLQJQgghhBDlJD1UQgghhFCdXPITQgghhCgnKaiEEEIIIcpJCiohhBBCiHKSgkoIIYQQopykoBJCCCGEKCelkhdUMm3CI6xcuZJ27dqRl5endhSda9eu4e7ujp+fn+4nMjKyXPv8+OOPOXDgQIllixcvpnv37vj5+eHj48MHH3xAUlLSI/ezdu1aevbsyXfffUdoaOgjj5efn8+NGzfYsWNHmdvMmjWLW7ducePGDfz9/fHz88PX15cLFy4AsGPHDvr374+npydxcXEAaLVapk6diqenJ35+fly+fBmAy5cv4+3tjY+PD9OmTUNbxuMNTp06hY+PD35+fgQEBHD37l0A4uLi6NevHx4eHuzcubPEa3755RfGjRtX4s9dunTRfS6JiYnk5uYSHByMolTuvyiEEEI8mvRQPcIPP/xAr1692LJlC/369VM7jk7Dhg2Jjo5+6sfx9/fH29sbgOTkZEaOHMn333+PmZlZmdv//PPPLFy4EGdnZ955552H7nfBggUA7N+/nwsXLtCpU6cS648ePYqxsTEvvvgiwcHB+Pr60qVLF37//Xfmz5/PggULmD17Nhs2bKBKlSp4e3vTqVMn/vjjD/Lz84mNjeXo0aN89tlnLFu2jNmzZ/PRRx/x6quvMnXqVLZv307Xrl1LHDMsLIwpU6bQpEkT1q9fz8qVKxk8eDDR0dH897//JS8vDx8fH9q2bYupqSmzZs1i9+7dNGnSRLePEydO8Mknn9C9e/cS+27RogUbN2585DkRQojnnbaS91BJQfUQBw4coG7dunh5efHJJ5/wxhtvMHDgQLZu3YqBgQEzZszgtddeo27dusyaNQuAatWq8emnn5KUlMS8efMwMTHBw8MDc3Nz1q1bR2FhIQYGBkRGRlK9enWmT5/OiRMnsLe35/r16yxbtgwjIyOmTJlCXl4eZmZmzJw5k1q1aj1W5s8++4zDhw8D0KdPH9577z2uXbvGpEmT0Gg0GBgYMHnyZBo3bsy6deuIj4+nRo0apKam/uO+nZyccHV15fDhwzRt2pSQkBDS09MBmDx5MkePHiUpKYmQkBAWLFjAuHHjiIuLY+fOnURGRqIoCq6urkyfPp0uXbqwefNmVqxYQW5uLi1atKBz5866Y0VHR/P+++8DEBwcjLW1NQAajQYzMzOSk5OpW7cuVatWBaBly5YcPHiQo0eP0r59ewCaN2/OiRMnADh58iStW7cGoEOHDuzZs6dUQTV//nxq1qxZ4jjHjx+nRYsWmJqaYmpqSt26dTl9+jRubm64u7vTpUsXYmNjdfs4efIkp06dYvXq1bi5uREUFISxsTE9e/Zk8ODBUlAJIcQjVPaefCmoHiI+Pp4BAwbg6OiIqakpV69exdnZmUOHDtGsWTMOHDjApEmT8PHx4dNPP6Vhw4bEx8cTFRXF66+/Tl5eHvHx8QB88cUXrFixgipVqjB16lR2796NhYUFGRkZbNiwgbS0NLp16wZAeHg4fn5+dOzYkX379jFv3jwiIiJKZDt//jx+fn66P8+bN4+kpCSuXbtGXFwchYWF+Pj40KZNG5YsWcKgQYPo0qULp06dYtKkSaxYsYI1a9awadMmDAwMHrv3zc7OjvT0dL744gvatGmDj48Ply5dYuLEicTExLB582ZCQ0MxMDAAoLCwkJkzZxIfH4+dnR0rV67k1q1bABgZGTF06FAuXLhQopgCSExMZPbs2QDY2toCcOHCBcLDw1myZAlpaWm6IgvA0tKS7OxssrOzsbKy0i03MjKisLAQRVF0mSwtLcnKyir13oqLqT/++IO1a9eybt06fv/99zKPA9CrV69Sl0nbtm1Lly5deOmll5g2bRrr16/H19eXqlWrkp6eTlZWVon9CSGE+D+VfQyVFFRl+Ouvv0hISCAtLY3o6Giys7NZu3YtHh4efPfdd9y5c4dOnTphbGxMcnIy06dPB6CgoID69esD0KBBA93+7OzsCA4OxtLSkgsXLtC8eXPdf6GoaHB0dATg7NmzLF++nKioKBRFwdi49EdU1iW/TZs20apVKwwMDDAxMaFZs2YkJyeTnJzMK6+8AkCTJk24desWV65coWHDhpiamgLg5ub2WOflxo0bdOvWjY0bN7J//362bdumO19lSU9Px8bGBjs7OwCGDBnyWMfRarW6bFB0aXD69OnMmTMHR0dH8vPzycnJ0a3PycnB2toaKyurEsu1Wi3GxsYYGhqW2NbGxoYff/yRdevWAUW9YP/v//0/tm7dyrJly1ixYgW2tral9ld8nIfp378/NjY2AHTu3JmffvpJt87e3p6MjAwpqIQQ4iHkkt8z6IcffqB///4EBwcDcP/+fTp37szEiROZO3cut2/fZtq0aUBR4RQeHk7t2rU5fPgwd+7cAdB9iWdlZbFo0SJ+++03AN5//30UReHll1/m+++/B4oKkkuXLgHg6OjIBx98gLu7O8nJyRw8ePCxMjs5OfHtt9/i7+9PQUEBR44c4Z133sHJyYlDhw7RuXNnTp06hb29PfXr1+f8+fPk5uZiYmLCqVOn6Nu37yP3f+7cOc6fP0/z5s1xdHSkb9++vPXWW6Smpup64v7Ozs6OzMxMMjIyqFatGrNmzSpxHENDwzIHiJuZmaHRaDAyMmL//v2EhYURFRWFg4OD7r1evnyZjIwMLCwsOHToEAEBARgYGLBz50569erF0aNHadSoEQAuLi4cOHCAV199lYSEBNq0aUOPHj3o0aOH7pjff/89sbGxREdHU61aNaCo0Fy4cCF5eXnk5+eTnJys2+ffKYpC3759Wb9+PS+++CL79u3D1dVVtz4zM1PX2yaEEKI0pfTXQaUiBVUZ4uPjmTNnju7PVapUoVu3bsTFxdG9e3f27t1L3bp1AQgNDSU4OFg3PiosLIyUlBTda62srHB3d8fT0xNjY2NsbGxISUmhX79+JCQk4OXlhb29Pebm5piYmBAcHExoaCh5eXnk5uYSEhLyWJnffPNNEhMT8fT0pKCggB49euDq6sr48eOZMmUKX331FYWFhYSFhWFra8uQIUPw8vLC1taWKlWqlLnPVatWsXXrVgwNDTE2NmbRokUYGxszbNgwQkJCiIuLIzs7m1GjRpX5ekNDQ6ZNm0ZgYCCGhoa4uLjQtGlT3fpGjRqxbNkyXF1d6d27t265u7s7J0+exM3NjU8//ZSCggImTJgAFBWwM2bMYMKECQQEBKAoCv379+eFF16ga9eu7NmzBy8vLxRF4dNPPwWKeqCmTJnC/PnzcXR0LDVoXKPREBYWRq1atRg9ejQAr7zyCh9++KHuLkdFUfj4448fOiDfwMCAWbNmMWrUKMzNzXFycsLDwwMoKqZsbGywtLR8nI9SCCGeS5V9DJWBUtnfQSWVnJzM6dOn6d27N+np6fTp04edO3eWuNT1vDpy5Ahbtmxh8uTJakf5V6xbtw4rKyvefvvtR253L37OI9dXNLMmLdWOUKa0uq+pHaGU6pkX1Y5QprH1+qgdoZTbX8b+80YVrPr7HmpHKNM7pxPVjlCm7s41n8p+235W9jQ6j2PPhE7/vNFTJvNQqaRWrVps3rwZDw8PBg8eTFBQkBRT/78WLVqg0Wh0A9grs9zcXP744w/eeusttaMIIYRe02qVJ/7RB3LJTyUWFhYsW7ZM7Rh6q3iMWmVnbm5e6i5NIYQQpcldfkIIIYQQ5SQFlRBCCCFEOWkr+ZBuKaiEEEIIoTrpoRJCCCGEKKfKXlDJXX5CCCGEEOUkPVRCCCGEUJ2+TH/wpKSgEkIIIYTqKvs841JQCSGEEEJ18iw/IYQQQohykkt+QgghhBDlVNnv8pOCSgghhBCqq+wFlUybIIQQQghRTtJDJYSeuN5xuNoRSqhmbqR2hDJV1WarHaGUnOqOakcoU++kA2pHKOXFKe+pHaGUW6cT1Y5Qpu8at1Y7Qpm6K5eeyn7l0TNCCCGEEOVU2S/5SUElhBBCCNVJQSWEEEIIUU4ybYIQQgghRDlV5Ezpubm5fPLJJ6SmpmJpaUl4eDi2trYltvnqq6/YvHkzBgYGDBs2jK5duz5yn3KXnxBCCCFUp2iVJ/75X8XExNCoUSO++eYb/vOf/7B06dIS6zMzM1mzZg3r16/nq6++4tNPP/3HfUpBJYQQQojnyuHDh2nfvj0AHTp0YN++fSXWV6lShdq1a3P//n3u37+PgYHBP+5TLvkJIYQQQnVPawxVfHw8q1evLrHMzs4Oa2trACwtLcnKyir1ulq1atG7d280Gg2BgYH/eBwpqIQQQgihOkWreSr7HTBgAAMGDCixbNSoUeTk5ACQk5ODjY1NifUJCQmkpKSwfft2AAICAnB3d8fNze2hx5FLfkIIIYRQnaLVPPHP/8rd3Z1du3YBRcVTy5YtS6yvWrUq5ubmmJqaYmZmhrW1NZmZmY/cp/RQCSGEEEJ1T6uHqize3t4EBwfj7e2NiYkJERERAHz99dfUrVuXzp07s3fvXjw8PDA0NMTd3Z22bds+cp9SUAkhhBBCdYqm4gqqKlWqsGjRolLL33//fd3vH374IR9++OFj71MKKiGEEEKoriJ7qJ4GGUMlhBBCCFFO0kMlhBBCCNVJD5WoEDk5OQwaNAhPT09Onz4NwKFDh1ixYsVDXxMbG8vAgQPx8/PDy8uLAwcOADBhwgQSEhIqJPffjRo16rG2u3btGu7u7vj5+el+IiMjy3Xsjz/+WHcOii1evJju3bvj5+eHj48PH3zwAUlJSY/cz9q1a+nZsyffffcdoaGhjzxefn4+N27cYMeOHeXKLoQQz7qKvMvvaZAeqkpiz549dOrUidatW7NhwwZCQkJYfBpa8QAAIABJREFUs2YNc+fOLXP7LVu2sGfPHlatWoWJiQlXr17F19eX7777roKTl/S/FEUNGzYkOjr6KaYp4u/vj7e3NwDJycmMHDmS77//HjMzszK3//nnn1m4cCHOzs688847D93vggULANi/fz8XLlygU6dO/354IYR4RuhLYfSkpKCqJCwsLMjLyyM3NxcLCws2bdpE165dH/qlv379eiZOnIiJiQkAderUYePGjVSvXh0o6r2KiooiOzub0NBQ3NzciIiI4MSJE2RkZNC4cWNmz57N4sWLuXbtGqmpqdy4cYOJEyfSvn17du7cyaJFi7CysqJq1ao4OzszevRoIiIiOHToEFqtFn9/f3r27FkiV9u2bdmzZw9+fn40btyYc+fOkZ2dzeeff46Dg8NjnYvPPvuMw4cPA9CnTx/ee+89rl27xqRJk9BoNBgYGDB58mQaN27MunXriI+Pp0aNGqSmpv7jvp2cnHB1deXw4cM0bdqUkJAQ0tPTAZg8eTJHjx4lKSmJkJAQFixYwLhx44iLi2Pnzp1ERkaiKAqurq5Mnz6dLl26sHnzZlasWEFubi4tWrSgc+fOj/UehRDieSMFlagQr7/+Ort27SI2NpbRo0czZ84cRo8ezdSpU6lTpw5DhgwpsX1KSgp16tQpsay4mAJwdXVlxIgRfPvtt3z77bc4OjpiY2PD119/jVarpXfv3ty+fRsAU1NToqKi2LNnD1999RWvv/46s2bNIjY2Fnt7e8aNGwfArl27uHbtGjExMeTl5eHh4UHbtm1LzUBbzM3NTVeYbNmyhaFDh5ZYf/78efz8/HR/njdvHklJSVy7do24uDgKCwvx8fGhTZs2LFmyhEGDBtGlSxdOnTrFpEmTWLFiBWvWrGHTpk0YGBjQr1+/xzrXdnZ2pKen88UXX9CmTRt8fHy4dOkSEydOJCYmhs2bNxMaGqp7tlNhYSEzZ84kPj4eOzs7Vq5cya1btwAwMjJi6NChXLhwQYopIYR4BK0UVKIiGBoaEhISAsDy5csZNGgQy5YtY/LkyURGRnLx4kUaNGig297BwYGbN2/qnlUE8Pvvv+Ps7AwUFVQA9vb25ObmYmZmRlpaGmPHjsXCwoJ79+5RUFAAQJMmTQB48cUXyc/PJy0tDSsrK+zt7QFo1aoVd+/e5ezZs5w8eVJXBBUWFnL9+vWHFlQuLi66/d69e7fU+rIu+W3atIlWrVphYGCAiYkJzZo1Izk5meTkZF555RVd3lu3bnHlyhUaNmyIqakpwCMfGfCgGzdu0K1bNzZu3Mj+/fvZtm0bAH/99VeZ26enp2NjY4OdnR1AqeJWCCHEP6vsPVQyKL2SSU1N5eLFi7Rq1Yr79+9jZGSEgYEB9+/fL7Fd//79Wbp0KYWFhQBcvHiRyZMnY2RkBFDqydkJCQncvHmT+fPnM3bsWHJzc1EUpcxt7ezsyMnJIS0tDYBjx44B4OjoyKuvvkp0dDSrV6+mZ8+epXrJysvJyUl3ua+goIAjR45Qr149nJycOHToEACnTp3C3t6e+vXrc/78eXJzc9FoNJw6deof93/u3DnOnz9P8+bNcXR0xN/fn+joaBYuXEjfvn3LfI2dnR2ZmZlkZGQAMGvWLI4fP65bb2hoiFarLe9bF0IIocekh6qSWbZsGcOHDwfAx8eHgIAAateuTePGjUts17t3b+7cuYOPjw8mJiZoNBrmzp2r60X5Ozc3N5YuXcrAgQMxMDCgTp06pKSklLmtoaEhU6ZMYciQIVhbW6PVaqlXrx6dOnUiMTERHx8f7t27R5cuXbCysvpX3/+bb75JYmIinp6eFBQU0KNHD1xdXRk/fjxTpkzhq6++orCwkLCwMGxtbRkyZAheXl7Y2tpSpUqVMve5atUqtm7diqGhIcbGxixatAhjY2OGDRtGSEgIcXFxZGdnP/QORUNDQ6ZNm0ZgYCCGhoa4uLjQtGlT3fpGjRqxbNkyXF1d6d279796PoQQ4llR2XuoDJTibggh/gfLly/n/fffx9TUlKCgINq1a8d//vMftWNVaudSstSOUEI1cyO1I5SpqjZb7Qil3Dex/ueNVLD/mn61KYAXp7yndoRSbs1crXaEMn3XuLXaEcr0hXLpqezXrlfYE782dWvIv5jkyUgPlXgilpaWeHh4YG5ujoODA7169VI7khBCiEqssvdQSUElnoivry++vr5qxxBCCPGMkIJKCCGEEKKcpKASQgghhCgnpZLfDS3TJgghhBBClJP0UAkhhBBCdXLJTwghhBCinKSgEkIIIYQoJ3mWnxBCCCFEOSkaKaiEEEIIIcpFLvkJIYQQQpRTZS+oZNoEIYQQQohykh4qIYQQQqiusvdQGSiKoqgdQgghhBCiMpNLfkIIIYQQ5SQFlRBCCCFEOUlBJYQQQghRTlJQCSGEEEKUkxRUQgghhBDlJAWVEEIIIUQ5SUElhBBCCFFOUlAJIYQQQpSTzJQuxDMiOzubv/76C1tbW6pUqaJ2HEA/M4nHd/bsWTIyMrCzs8PJyUntOOTk5PDtt99y8OBB0tPTsbOz47XXXqNPnz5YWlqqmk3f2vrOnTt58803dX/eunUrvXr1UjHRs09mSheiktu4cSPffPMNGRkZ2NrakpWVhY2NDT4+Prz11luS6f936NAhVq9ezeHDhzExMcHIyIgWLVowcOBA3N3dVcmkj7ny8/NZsWIFP/74I3Z2dtjb25OZmUlKSgo9e/bE398fc3PzCs+1YcMGfvrpJzp27IizszM1atQgMzOTY8eOsWvXLrp3786AAQMqPJe+tfWdO3fyxx9/sGXLFvr06QOARqNhx44dbNu2rcLzPE+koBKiEpswYQLu7u706NEDGxsb3fKsrCw2bdrEkSNHmDt37nOfaebMmVhZWdG7d28aNmyIoWHRaIczZ87www8/kJOTQ2hoaIVm0tdcEyZM4K233uK1117T5QFQFIWEhAS2bNnCnDlzKjQTQEJCAh06dHjo+l27dtGxY8cKTKSfbf3mzZvs37+fFStWMHToUAAMDAxwdnamSZMmFZrleSMFlRCVWF5eHmZmZk+8/mnQx0ypqanY2dk9dP3du3ext7evwERF9DWXvktLS+PixYs4OTlRrVo11XLoY1svLCzE2NiY3NzcEgUxgKmpaYVmed7IoHQhKrGCggKOHz8OFP2reMGCBSxevJjMzEyACv/LHODPP/8EQKvVsm7dOiZPnkxMTAwajUa1TFlZWbrfd+3axbJly0hISNAtU6to0cdcxZeFcnJyCA8P5/3332fevHnk5ORUeJYHFfe2/Pbbb3h7exMdHY2vry87duxQLZM+tvXg4GAAevXqRc+ePenZsyc9evSgZ8+eFZ7leSMFlRCVWGBgICdPngQgJCQES0tLqlevzvjx41XLtGjRIgDmzp3LmTNn6Nq1K1euXGHWrFmqZZo6dSoAK1as4JtvvqFq1aps2LCByMhI1TLpa66YmBgAPv30U6pWrcrkyZN58cUXdVnVkpubC8DKlSuJiYlh4cKFxMbGsnLlStUy6WNbj4iIAGD79u2sXbuW7du3s3DhQrZv365apueFFFRCVFK7d+/mzp07pKamEhkZSWJiIvn5+WRkZHDp0iXVi4Xjx48zY8YMOnbsSHBwMOfPn1c1DxT1bixZsgQfHx8+//xz9u3bp3YkQD9zXb58mWHDhuHk5ISvry937txRNU9hYSEA1tbWust8lpaWaLVaNWMB+tnWp02bxtatWwH44YcfCAsLUznRs08KKiEqqdatW2NlZUVgYCB169bF29ubUaNGERAQQI0aNRg1apQquW7evMkvv/yCtbU1165dA+D27du6HgY1pKWlkZSURI0aNcjOzgaKejzy8vJUy6SvuS5dusSqVaswNjYmKSkJKLq0VVBQoFomgGrVqtG7d29OnjzJmjVruH//PkOHDqV58+aqZdLHtl4sKSmJgIAAACZPnqz7LMXTYxSqxq0tQohyMzIyorCwkI8++oiLFy8SEhJCQUEBffv2xdfXF1dXV1Vy1a5dm5MnT3L79m0KCwtxcnKif//+hISEUKdOHVUy5efn8/PPP3P69Glyc3NxcXGhd+/eDBs2DGdnZ1Uy6WuuNm3akJGRQUFBAcbGxrz00kuMGzeO0NBQatSooUomgN69ezNw4EDefvttHB0dsba2pnr16vj6+qqWSR/berG4uDi6du1KlSpVyMzM5IcffuDdd99VNdOzTu7yE+IZo8adRZVRdnY2VlZWascoRV9zicpl586dzJw5k6pVq5KVlcXUqVMfOe2EKD8pqISoxK5evcpnn33G559/zpEjR/joo4+wsLBg7ty5ql4KEeLftnv37oeua9euXQUmqTw0Go1uRnkDAwO14zzz5NEzQlRiM2fOxNPTE2NjYz777DPmzJlDw4YNCQoKIjo6WpVM48aNe+i64juQKtr8+fMfum7s2LEVmKQkfczl5+dXaryUoigYGBiwfv16VTJB0SWsEydO8Oqrr5Zap1ZBpY9tfcaMGUydOhVPT89SRZSan9/zQAoqISqxe/fu0blzZ9LT07l16xZt27YFUPXOpx49erBgwQJVZh5/GFtbW2JiYhg+fDj61Cmvj7mCgoKYPHkyS5YswcjISO04OgsWLMDX15chQ4bg6OiodhxAP9u6m5sbUFTQSa9UxZKCSohKrHis1L59+2jTpg1Q1Jvw4ISRFa1r164kJiaSmpqqN5MJ+vv7c+LECWrWrMnrr7+udhwdfczVrFkz3n77bd28SvrCyMiIOXPmqD7B6IP0sa2vXLkSV1dXQkJCmDNnjt4U6s8DGUMlRCX22WefkZKSwsmTJ5k5cyb169dn0aJFWFhYMGnSJLXj6ZW8vDzy8vJKPHNNH+hrLlE5rV27ll9++YWkpCQaN26sW25gYMCaNWtUTPbsk4JKiEqs+IG1tra2NG3alDNnzrBv3z78/PxUvVxTUFDAmTNnyMrKwsbGhpdfflkvniOWnp5OdnZ2ickh9YG+5UpLS+PgwYO6z6958+bUrFlT1Uzp6eksXbqUffv26c5Vq1atGDVq1COfh/i06Wtbj4uLw8PDQ+0YzxUpqISoxG7cuKH73cDAADMzM2xtbVVMVDTrd0REBPXr18fCwoKcnBwuXLjA2LFj6dKliyqZimey1mq1ukyKojB16lTc3d1VyaSvueLj44mNjaVly5ZYWlqSk5PDwYMHGTBgAN7e3qpkgqLHLL399tt06NBBl2vXrl3Ex8ezatUqVTLpY1svdvbsWUJDQ8nMzKRv3768/PLLvPnmm6pmeuYpQohKy8PDQ/H09FQ8PDwUDw8PpU+fPkq3bt2Uo0ePqpbJ09NTycrKKrEsMzNT6devn0qJFMXLy0u5ceNGiWXXr19X3n33XZUSFdHHXJ6enkp+fn6JZXl5eap+foqiKD4+PmUu9/b2ruAk/0cf23qxQYMGKZcuXVJ8fX2V1NRU5Z133lE70jNPBqULUYnFxsaWWnblyhUmTpzIunXrVEhUdAnE3Ny8xDIzMzNV7zgqLCykVq1aJZbVqlVL9bug9DFXYWEheXl5mJiY6Jbl5uaqfq7s7OyIjIykQ4cOWFlZ6Xqo1Jy9XR/b+oPq1auHgYEBtra2WFpaqh3nmScFlRDPmLp166r6F7qnpyfvvPMOLVu2xNramuzsbA4fPoyfn59qmTp27Ii/vz9t27bF2tqanJwcdu/erfrM0fqYa8SIEfTr14969erpPr/Lly8zYcIE1TIBzJ07l5iYGFauXKmbTd7d3Z3w8HDVMuljWy9WtWpV1q9fz/3799myZYvc9FABZAyVEM8YjUZDv379+P7771XLcPfuXY4fP6774nNzc8Pe3l61PFD0sNjDhw+X+DJW63mH+p6rsLCQ5ORkXSYnJyeMjdX/9/fZs2cxMzOjXr16umXHjh2jWbNmqmXSx7YORY8w+uKLLzh79ixOTk4EBgbqxQ0PzzL1/w8RQjyxv1/yy8/PZ8eOHaoOiE1LS+PLL7/E1NQUf39/qlevDkBkZCSjRo1SJVNeXh5//PEH5ubmeHp66u7CWr9+PV5eXqpk0tdcly5dYv78+ZiamjJq1Cjq168PwLRp05g+fboqmQCWLFnC7t270Wg0uLi4MG3aNAwMDIiIiFBtOgB9bOtQ9PfAn3/+iYuLC506daJ58+YYGhqqlud5IWdYiErszp07JX5yc3MZMmQIo0ePVi3T+PHjqV+/PjVr1sTX15fr168DkJiYqGqmlJQULl68iI+PD3/99RcAW7duVS2TvuaaMmUKHh4e9OnTh5EjR5KUlATAhQsXVMsEkJCQQExMDHFxcVSpUkVX3Kl5kUUf2/qpU6d4++23+e9//8uxY8f4+uuv6dOnD+fPn1ct0/NCeqiEqMQGDBjACy+88ND1t2/ffuT6pyE/Px9PT08AmjRpwogRI4iOjlb1iy8tLY3PP/8cgJ9//pnhw4ezatUq1WeR1tdcxc/Gq1u3LqNHjyYqKkr1gdYPnpPg4GDGjRunei59bOvz5s1jyZIlJR7Pc+7cOcLDw1m5cqVquZ4H0kMlRCUWFRVFeHg4SUlJFBYWAkVfPCdOnCAsLIwVK1ZUeCaNRsOZM2cAcHd3JzAwkOHDh5OdnV3hWYoVFBSQlpYGQLdu3ejWrRtBQUGlHgIsucDY2JgdO3ag0WhwdHRkypQpBAYGcvfuXdUyAfTq1Yt3332XjIwMAGbPns2+ffs4duyYapn0sa3n5uaWetbhyy+/rHpbfy6oNmGDEOJfcfToUWXs2LFK+/btlbZt2yqdO3dWPvnkE+XIkSOq5ElKSlJ8fX2VO3fu6JZt3LhRad26tSp5FEVR9u7dq/To0aNEpqVLlyqurq6qZVIU/cx148YNJTg4WElPT9ct27dvn9K3b1/VMhW7cuWKUlhYWGLZL7/8olIa/Wzrfn5+/9Ny8e+Ru/yEEE9VUlISLi4uaLVavRkYm5KSQs2aNUlNTVX1sSV/p4+5du3aRceOHdWOUSnoQ1vv3r07H3zwQYlliqKwatUqfvzxR1UyPS/04283IcQz67PPPgPQm2IKICgoCEBvipZi+pjryy+/VDtCpaEPbf2tt94qdbPK3bt36dOnj2qZnhcyKF0I8VTpYye4PmYC/cylj5ng/3rz9Ik+nCs1p2t43unPPxmFEM8kX19ftSOU0qNHD7UjlEkfc3388cdqRyhTcW+ePtHHti4qjvRQCVGJderUqcRt48bGxhQWFmJqasq2bdtUy/Xrr7+yb98+srKysLGxQavV0qNHD1VvcT99+jR79+7VZTp+/Dhubm6q5dHXXHl5ecTExLB//36ysrKwtramVatW+Pr6lnpunZr0oTcI9LOtC3XIoHQhKrH8/HwURWH69Ol4eXnh5uZGUlIS33zzDbNmzVIl0/Tp09FqtXTo0AFLS0tycnJISEigsLCQsLAwVTJFRkZy/Phx2rVrp8u0e/duXFxc+Oijj1TJpK+5xo4dS+PGjUt9fseOHWPJkiWqZCrLunXrGDhwoKoZ9LGtHzx48KHrXnnllQpM8vyRHiohKrHiR5VcvXpV16vh4uLCxYsXVct07tw51q5dW2JZ586dVX3Ey969e/nmm29KLPPz88PDw0PVgkofc6WkpDB//vwSyxo3boyPj48qeR5G7WIK9LOtx8TEAHDlyhUKCgpo2rQpSUlJWFpaEh0drVqu54EUVEI8A6ytrVm4cCFubm4cOXKEGjVqqJZFq9Vy6NAhWrVqpVt28OBBTExMVMtUWFjItWvXeOmll3TLrl27pvqdh/qYy8zMjI0bN9K+fXusra3Jzs4mISEBCwsL1TLpK31s68XF8NChQ1m6dCnGxsZoNBqGDh2qWqbnhVzyE+IZcO/ePdavX8+lS5do2LAhXl5eut6rinblyhVmz57NyZMnURQFQ0NDXFxcCA4O1j1ot6IdPXqU0NBQCgoKsLKyIjs7G1NTU6ZPn67qeCV9zJWens6SJUv4448/yMnJwdLSEnd3d4YPH65X0znoA31s68Xeeecd4uPjMTY21j0i57vvvlM107NOCiohKrE///yTpk2bsnv37lLrip/HpiaNRoORkZHaMXSys7N1RYKVlZXacXT0MVdaWhrZ2dnY2NhQrVo1tePo/WB5fWvr69atY82aNTRq1Ihz584xdOhQ+vXrp3asZ5oUVEJUYitWrGDo0KFMnDix1LrZs2erkKhoPFfxv9qNjIzQarU0atSIiRMn0qBBA1Uypaens3Tp0lJfxqNGjVK110Ufcx0/fpwZM2ag1WqxtLQkOzsbRVGYOnUq7u7uqmQC/Rwsr49t/UGpqalcvXqVevXqUb16dbXjPPsq9EE3Qoin7vTp08qUKVNUO76fn59y9OjREsuOHDmieHp6qpRIUYYOHaps2bJFycrKUrRarZKVlaVs3rxZee+991TLpK+5vLy8lBs3bpRYdv36deXdd99VKVGRgQMHlrnc29u7gpP8H31s68VOnz6t9OvXT3n99deVt99+Wzl58qTakZ55MrGnEM8AjUbDtm3b8PX1ZcyYMdSrV0+1LPn5+TRr1qzEsubNm6uUpkh2dja9evXCysoKAwMDrKys6N27N/n5+ZLrbwoLC6lVq1aJZbVq1VJ9XqXiwfKpqank5+eTlpbGxo0bVR0sr49tvdisWbMICwtjz549zJ49mxkzZqgd6Zknd/kJUYnduXOH2NhYvv/+e5o3b05+fr7qD0B1dnZm4sSJurvEcnJy2LVrF87OzqplsrOzIzIykg4dOmBlZaXLpObdkPqaq2PHjvj7+9O2bVvd57d79246dOigWiaAefPmsWTJEtasWVNisHx4eLhqmfSxrT+ocePGADRp0gRjY/m6f9pkDJUQlViLFi0YNGgQQ4YMwcrKisGDBxMVFaVqJkVR+PXXXzl8+DA5OTlYWVnRokULunbtqlovR/GA5r9n8vb2VnVAs77mSkpKKpXJ1dVVtTwP0qfB8vrY1ou99957+Pv706pVKw4ePMjatWv56quvVM30rJOCSohKbOvWrWzYsIG//vqL/v3789NPP7F69Wq1Y5GWlkZiYiJZWVlUrVqV5s2bq/4g24KCAk6fPq37Mn755ZdVm1pC33OdPn2aPXv26D6/li1bqv6YHn0dLK+PbR3g+vXrhIeHc/HiRRwdHRk/fjwODg5qx3qmSUElxDPg2rVrbNiwgR9++AE3Nzfefvtt3nzzTVWyxMfHExsbS6tWrbCwsCAnJ4dDhw7x7rvv4u3trUqm3377jYiICOrXr6/LdOHCBcaOHUuXLl1UyaSvufTxcTgA3t7ezJ8/v8T4rhs3bjBmzBji4+NVyaSPbf1BZ8+e5fz58zRo0IAmTZqoHefZp9pweCHEv06j0Sjbt29Xhg8frloGT09PJT8/v8SyvLw8pV+/fiolKsqUlZVVYllmZqaqmRRFP3OVddecVqtV/S6/so6v1WqVAQMGqJCmiD629WKrV69WPDw8lFmzZin9+/dXoqKi1I70zJNRakI8QwwNDenUqROdOnVSLUNhYSF5eXklHr+Rm5ur6piSgoKCUmOSzMzMVB/noo+59PFxOKCfg+X1sa0X27JlC+vWrcPY2JiCggK8vLwICAhQO9YzTQoqIcS/asSIEfTr14969erpngV3+fJlJkyYoFomT09P3nnnHVq2bKnLdPjwYfz8/FTLpK+5Jk2axKhRo0o9Dic0NFS1TACjRo3SDZbPyMjAysqKoKAgVQfL62NbL6Yoiu7OPhMTE1WfL/i8kDFUQjwD7ty5o/oUAA8qLCwkOTmZ7OxsrKyscHJyUv227bt373L8+HFdJjc3N+zt7VXNpM+59PFxOPo4WF4f2zpAeHg4169fp2XLlhw+fBgHBweCg4PVjvVMk4k9hXgGfPjhh4wcOZKdO3ei1WpVzXLp0iXGjh3LypUrsbOzw9nZGWNjY6ZNm6ZaprS0NL788kuOHTtG+/bt6dSpE/b29kRGRqqWSV9zHTt2jH79+jFkyBCuXr2qK6ZGjhypWiYoGiw/f/58TExMqFOnDkZGRkRGRrJw4ULVMuljWy8WHBxMv379KCwspF+/flJMVQApqIR4BsTExPDxxx+TmJiIl5cXCxYs4OrVq6pkmTJlCh4eHvTp04eRI0eSlJQEwIULF1TJAzB+/Hjq169PzZo18fX15fr16wAkJiaqlklfc82ePZuIiAhmzJhBWFiY7sHbmZmZqmUC2Lt3LytWrGDQoEH079+fQYMGsXz5cvbs2aNaJn1s60uXLtX97uLiQkBAAG+88YZqeZ4n6vdLCiH+FS+88AJ16tTh5MmTnD17lrCwMBo2bEhQUFCFZ2nXrh0AdevWZfTo0URFRak6UDc/Px9PT0+gaNboESNGEB0djdojHvQxl4mJie7BvitWrOCDDz6gRo0aqg+01tfB8vrW1vfv38+IESMACAoKYs2aNapled5IQSXEM2DMmDGcO3eOvn37MnfuXF544QUA+vXrV+FZjI2N2bFjBx07dsTR0ZEpU6YQGBhIYWFhhWcpptFoOHPmDM7Ozri7uxMYGMjw4cO5d++eapn0NZelpSVr1qzBy8uLGjVqMG/ePD766CPVn3uoj4Pl9bGtP1iMq/0PhueOilM2CCH+Jbt37y5zeW5ubgUnUZQbN24owcHBSnp6um7Zvn37lL59+1Z4lmJJSUmKr6+vcufOHd2yjRs3Kq1bt1Ytk6LoZ66srCxl0aJFJebHOnfunKpzmz0oKytLuXXrVqn5u9Sgj23dz8+vzN/F0yd3+QlRiY0dO/ahlxciIiIqOE2R27dv63rInmT903D//n2qVKlSarlWq8XQ0PCh65/HXCdPnnzkVAT/tP5pOXbsGNOnT8fMzIxx48bRqlUroGiw/JIlSyo8D+hnW2/ZsiUvv/wyiqJw/vx53e8GBgasX7++QrM8b+SSnxCVmJeXF1Col6kUAAAgAElEQVQ0YNjGxkblNEWioqIwNjbmrbfe+v/au/e4nu///+O390qRWiUaw0wOOXwc82HMDN99XNLIKZbDmDnOx/QRhlQOLWZobD6Y81nIWWZb2Cfhs3w2NqeKluaUkkLn4++Pfr1X2Oez7/ejnk/vHtfLpcvH+90f3S9lnx6er8fz8aBx48aYm5tTWFjIpUuXOHDgAAUFBfj5+ZVrpnnz5vGnP/0JNzc37O3tje+npqZy8OBBrly5wsKFC8s1k665Tp06xfr163F1dcXZ2RkHBwcePXrETz/9xJEjR2jSpImSgqq4WT4vL4+PPvqIKVOm0LlzZ6XN8jr+XT948GC5fj3xGzmhEsIEDB48mB07dqiOYfTTTz+xefNmzp49S0FBAZUrV6Zt27YMGTKE1q1bK8l05MgRtm7dSkJCAnZ2dqSnp1OjRg2GDBmCm5ubkky65kpISGDHjh18//33pKSkUL16ddq3b8/AgQN5+eWXlWR699132bJlC1A0d+39999n8eLFBAYGKm281vHvulBDCiohTMD48ePp2LEj9evXN956Kr59JErLzs7mwYMH2NnZYWFhoTqOka65dDF+/Hg6deqEp6cnFhYWREdHG5vljx07pjqeEDKHSghTYG9vT1RUFF999RWhoaGEhoaqjqQtS0tLHB0dtStadM2li8WLF/PgwQPjbUNnZ2e++OILnJ2dFScTooicUAlhghITE3F0dFQdQ4hnRtdmeV3duXOHw4cPk52dbXxv4sSJChOZPjmhEsIELFu2jNdeew0XFxeaN2/OyJEjVUcSz7ndu3eXeq16QOSpU6eYMmUK3377Lb/++ivp6ekkJCTw9ddf4+XlRXh4uLJsJ06cKPX6yJEjipL8xsvLi7S0NKpXr278EGVLbvkJYQKOHz9OeHg48+fPZ+TIkcydO1dZlu7du5ca5WBubk5eXh4WFhZ89dVXynIBHDt2jG3btpGXl0dhYSGpqakcOnRIaSbdch0+fJjjx4/z/fff889//hMoGkB69epVhg8friQTwNixY43N8uvWrSvVLD99+nQlzfInTpzgxx9/JDQ0lHPnzgFF36vjx48rvegARQNaJ0+erDRDRSMFlRAmoEaNGlhYWJCenk69evXIzc1VluXo0aMUFhYyd+5cPD09admyJZcvX2b79u3KMhVbunQp8+bNIzg4mA4dOnD69GnVkQC9cr3xxhvUqFGD1NRU41qcF154gbp16yrLVKxmzZpaFQlNmjQhNTUVS0tL47oeg8FAr169FCeDRo0aERoaStOmTY3/wCnOKMqGFFRCmICaNWsSEhJClSpVWLJkidLZPMVN1Tdu3KBly5ZA0ZLWuLg4ZZmKOTo60qZNG4KDg+nfvz/79u1THQnQK5etrS0dOnSgQ4cOJCcnG3tw8vPzlWXSVY0aNejXrx89e/ZUvlPwcVeuXOHKlSvG1waDQfljW1MnBZUQJmDevHkkJCTg6urKvn37lE1JL8nGxoalS5fSsmVLzp07R40aNVRHolKlSpw9e5a8vDxOnjxJSkqK6kiAnrnmzp3LP/7xDxwdHWXS9u+YPn06S5Yswc3NzXgKVPy9Uj3KoXhmlyg/cstPCBOQlpbGmjVrSExMpFu3bjg7O1OvXj2lmTIyMggODub69es0bNjQOD9Ipbt37/LLL79Qo0YNli1bRs+ePZX3uuiaq3///oSEhGh38rJ7924GDhxofL1582alvV1QVEQlJCRQq1Ytfv75Z+PJrAqTJk3i888/f+ocuoiICAWJKg4pqIQwAZMmTaJLly7s3buXqVOnEhQUxNatW5VkuXDhAi1atHjq/3mrHja6YsUKJkyYYHy9ZMkSpkyZojBRER1zTZ48mfnz5yvZcfg0JZvlX3vtNeC3ZnnVc9f8/f2pV68eo0aN4uOPP8ZgMDBr1iylmUT5k0d+QpiA1NRUPDw8OHjwIG3btqWgoEBZljNnztCiRYun/pJTVVDt3r2bkJAQYmNjjdfrCwoKyM3NVVq46JoLiuYYdevWzXjSqfqRn87N8pcvX2bevHkA+Pr6MnToUMWJhApSUAlhImJjY4GiPWxmZmbKcowdOxYoWmZbLDo6mm3btqmKRJ8+fejYsSNffvkl48ePB4p+GTs4OCjLpHMuQIs+vJJ0b5ZPSUnB3t6ehw8fapNJlC955CeECYiJicHPz4/Y2FicnJyYPXu28qnR+fn5fPPNN2zbto179+4xcOBARo0apSRL8WPIkydPlpqRBWofQ+qaC4r6uhYtWsT9+/dxdXXF2dmZVq1aKc0EejbLnzhxgoCAAGxtbXn06BH+/v506dJFaSYo6q28efMmr7zyClZWVqrjmDw5oRLiORYdHY2zszONGzdm586dquMAkJSUxM6dOzlw4ACtW7cmJyeHo0ePKs1U/BjyaROsVRYuuuYC8PPzY+TIkaxYsYJ27doxY8YMdu3apTQTwE8//URYWJhWzfLdunWjS5cupKSk4ODg8ERxrMLRo0dZtWoV+fn5uLq6YjAYSvXpiWdPCiohnmNeXl54enry3nvvqY5i1KNHD4YPH86+ffuwtrZm9OjRqiOVegx5+fJl4uLiaNiwofLFurrmAsjKyqJjx46sXLkSJycnLC0tVUcCoF69emRnZ2vRLD9v3jz8/f155513niiiVJ+abdy4kV27djFq1CgmTJjAgAEDpKAqY1JQCfEc27NnD59++imjRo3ik08+0WLWU2BgICEhIYwYMYIBAwYondr+uKVLl/LPf/6Tli1bsmXLFt566y0tCj4dc1laWnLy5EkKCgo4f/688pEXxXRqli8ej7BkyRItTqVKMjMzw8LCAoPBgMFg0KIANXXSQyWECYiMjMTHx6dUj4vqpuKbN28SEhLCwYMHadmyJX369KFbt25KM5WcrZSfn88777xDSEiI0ky65kpISGDhwoXExMTQoEEDpk2bpsWNulu3bj3xXu3atRUkgbfffpulS5cya9YsPv30U0r+OlW95iUoKIibN29y6dIlOnTogJWVFTNmzFCaydTJCZUQz7nY2FiCgoJo3749ffv2VR3HqE6dOvztb39j0qRJfPfdd+zevVt5QVWzZk3S09OxsbEhLy+P6tWrK81TTMdcNWvWJCAgwHibThfm5uZPNMurKqgGDx7Mxx9/TFxcHH5+fsb3dVjz4u3tTXh4OM2aNaNBgwbK/9urCOSESojn2OrVqwkODsbf35+uXbuqjqM9Dw8Pbt++TZMmTbh27RqVKlUyPiZV2fOiY66PPvqIH3/8ERsbG+NtOh12H44dO9bYLD937lwtmuV37drFoEGDlGZ43PLly0u9rlSpEjVr1sTNzY1KlSopSmXa5IRKiOfYxYsX2bNnD/b29qqjPBeWLVumOsJT6ZgrLi6OsLAw1TGeoGOzfOvWrRkyZAgPHz7E3d2dRo0aKT8Rio6OxtLSknbt2vHTTz9x584datSoQUREBIsWLVKazVRJQSXEc+zzzz9XHeF3JSUladEkX1JeXh5Hjx41NsonJiYaJ1yrpGOuli1b8ssvv+Dk5KQ0x+N0bJYPDAxkwYIF+Pr64uHhwejRo5UXVA8fPmTTpk0AeHp68v7777No0SIGDx6sNJcp02eQhxDCpEyaNIm//vWvnDhxQukqnJKK17n8+OOP3Lx5k9TUVMWJiuiYy9raGg8PDzp37mz80EFAQAB79+4lJSWF9evXM2fOHNWRgKJxDgaDgWrVqlG1alXVcXj06BH3798Hiqa4P3r0iNzcXLKyshQnM11yQiWEKBM7duzg2rVr7Nmzh5UrV9KxY0c8PDyU3hSzsrJi3LhxXL9+nQULFjBkyBBlWUrSMdf3339PZGQk5uZ6/ZrQsVne1taW4OBgMjMzCQ0N5cUXX1QdiQ8//JBBgwZhbW1NRkYGvr6+bNiwAQ8PD9XRTJZe/6UIIf5PdF0T8tJLL1G3bl0uXbpETEwMgYGBNGzYkKlTpyrJYzAYSEpKIj09nYyMDDIyMpTkeJyOuV599VWSk5N56aWXVEcpRcdm+fnz57Nq1Srs7e25ePEigYGBSvNA0fT2N998k/v37xunt+uwDseUSUElhAnQcU2Il5cXV69exd3dnUWLFhl/Mffv319ZpokTJxIWFkafPn1466236NOnj7IsJemY68cff6R79+7Y2dkZh1ZGREQoTqVfs3xOTg4XLlygWbNmdO/endatW2uxFufUqVNs3Lix1Eme6lEOpk7GJghhAoYPH87mzZuN//vuu++yZcsWpZlOnTrF66+//sT72dnZSm5m5efnY2ZmBkB6ejoWFhZaXB/XNZeuAgICGDp0qBbN8leuXMHb25vmzZvj4ODA7du3iY2N5fPPP6dhw4ZKs/Xq1QsfHx9q1qxpfE+H75kpkxMqIUyATjefvL29jScae/fuLfW5JUuWKCmmYmJi+Otf/0pISAi2tracOXOGTz75hFWrVin9xadrLoDvvvuOHTt2kJmZaXxPhxOO4mZ5Kysr43uqTs4WL17M3//+91KFytWrV1m4cCFr1qxRkqlYrVq16NSpk9IMFY0UVEKYgICAABYuXKjFzSdPT0+g6Nq2Ds25UHStPSgoCFtbWwDeeustqlWrxscff8zGjRsl11MsW7aMmTNnajG1vSSdmuWzsrKeOPVp1KiRFvsrHRwc8Pf3p1mzZsZ/4LzzzjuKU5k29X8jhRD/tYKCAqZNm2Z8bW5uTm5urpJHR+3btweK1nLs2LGj3L/+0xQUFNCiRYtS77Vt21b5Lz5dc0HRzbXin6VOdGqWL35U+zgdxoTUqVMHgHv37ilOUnFIQSWECRg3bhx3797FycmJuLg4qlSpQl5eHtOmTVPW4Gxra8umTZuoX7++sUlX1Syj3/sFl5eXV85JStMx186dO4GiVSV+fn40b95cqxMOnZrl7969a/x+FSssLCQxMVFJnpImTpxIYmIieXl52mQydVJQCWEC6tSpw6ZNm6hWrRoPHjzA19eXgIAAxowZo6ygsre3JyoqiqioKON7qgqqLl26sHDhQiZMmICNjQ3p6eksX76c1157TUkenXMlJSUBGMdu6HbC8c0336iOYNS7d2/j96ukXr16KUhTmo+PD+fPnyczM5OsrCzq1q2r/OavqZOCSggTkJycTLVq1YCik6F79+5hZ2en9Pr2ggULSr1W+S/ksWPHsmbNGvr160dWVha2trb07duXUaNGKcuka66JEyca/5yWlgZAWFiY8lUqxXRqli/5vdJNVFQUoaGh+Pv7M3nyZLy8vFRHMnlSUAlhApo3b463tzetW7fm/PnzNG3alCNHjuDg4KAs07Jly9ixY4dx3cWrr75KaGiokiwGg4GxY8cyduxYJV//9+iaC2Dy5Ml07dqVc+fOUVBQwLfffsvf//531bG0bZbXjb29PQaDgYyMDOM/tkTZUj99TAjxX5s9ezZvv/02WVlZuLu74+/vT5MmTViyZImyTMePHyc8PJzevXtz5MgRLZqIxR+XmJhInz59iI2NZd68eaSnp6uOBPzWLO/k5GT8EE9q3rw569atw9HRkcmTJ5c60RNlQ06ohDABqampZGZm4ujoSEpKCl9++SXjxo1TmqlGjRpYWFiQnp5OvXr1tLi5Jv643NxcvvnmGxo2bMj9+/eVF1Q6NsufPXv2dz/35z//uRyTPMnb25v09HQsLS0JDw/XYhWVqZOCSggTMHHiRJycnIiJicHS0pIqVaqojkTNmjUJCQmhSpUqLFmyhIcPH6qOxCeffMKMGTNUx3iCjrlGjx5NaGgoM2fOZMuWLUyYMEFpHh2b5YvHgvz666/k5ubSokULLl++TNWqVZVvKrhw4QL79u0znkx9++23T/Q1imdLVs8IYQKGDh3Ktm3bmDlzJoGBgQwZMoTg4GClmQoKCkhISODFF19k3759dOzYUfn079GjRxMUFKTNwNFiOuXKy8vD3NycnJycJz6ncgJ/SY83yxcPRlVl7NixrFixAnNzc/Lz8xk7dizr1q1TmmnAgAEMGzasVK/ZG2+8oTCR6ZMTKiFMgJmZGdnZ2WRmZmIwGMjPz1cdiYyMDHbu3EliYiLdunXTYj9dbGwsHTp0oFq1aspnGJWkU67p06ezZMkSXF1djVkKCwsxGAwcO3ZMSaaSdGyWLzk6IT8/n/v37ytMU8Ta2pp+/fqpjlGhSEElhAkYOnQomzZt4vXXX+fNN9/ExcVFdSR8fHzo0qULZ8+epXr16syaNYutW7cqzXTixAmlX//36JSr+CKDl5eXshlm/05xs3xISAhbtmzhvffeUx0JDw8P3n77bRo3bszVq1eV3tosLsRtbGxYtWpVqV4zVXPgKgopqIQwAdnZ2cb/E+/ZsyfW1taKExU1ynt4eHDw4EHatm2rxTqOq1evMnv2bB4+fIi7uzuNGjXSYr6Sjrl2796tZUGlW7M8FP2DxtXVlRs3blCvXj3s7e2VZSkeTWJjY0N8fDzx8fHGz0lBVbakoBLCBOzatQt3d3cALYqpYrGxsQAkJCT87t6z8vTxxx+zYMECfH198fDwYPTo0coLF11z5eTk0Ldv31Krg1SO4SimW7M8QHR0ND4+PiQkJFCjRg3mz59Ps2bNlGRZsGABqamp2NnZAUWPI83MzGQWVTmQgkoIE6DjLz9fX198fHyIjY1l0qRJzJ49W2meYvXq1cNgMFCtWjWqVq2qOo6RbrmmTp2qOkIpxc3yXbt2pWvXrgB88MEHakP9fx9//DGBgYE0adKEK1euMHfuXGWXQiIjI5k+fTr79+/H1taW6Oho/Pz8WLRoEe3atVOSqaKQgkoIE6DTL7/o6GicnZ1p3LjxE4tjVbO1tSU4OJjMzExCQ0O1uFUHeua6ffu26gil6N4s36RJEwCaNm2Kubm6X61Lly5ly5YtxpuPnTt3Zv369cyaNYvt27cry1URyKR0IUxAs2bNOHXqFPv27SM1NVXpVHIvLy82btyo7Ov/O/Pnz+fmzZvY29tz8eJFAgMDVUcC9MwVGxtLbGws165d49ChQ5w8eVJpnpLN8seOHePYsWMcP35ci2LqhRde4MSJEzx69Ijjx48rHS9hZmZGnTp1Sr1X8uRalB35DgthAnx8fKhbty7x8fHGG3Wq7Nmzh7i4OEaNGlXqOrkOrK2tadWqFe3ataN9+/bGPhPVdMw1ZcoUpkyZwtSpU1m7di2PHj1SHQkoapbXzfz589m3bx9DhgzhwIEDBAQEKMtSWFj4xAWQ/Px82VRQDuSRnxAmQKcbdVWrVmXu3LlERkYyePDgUisvVPd1zZo1i4yMDFq3bs3+/fs5c+YMPj4+SjPpmqvkYM+kpCRu3rypMM1vdOwXrF27NhMnTuTatWvUr1+f2rVrK8vi7u6Ot7c348ePp06dOiQkJLBixQp69uypLFNFIQWVECZCpxt1sbGxBAUF0b59e/r27as0S0kxMTHGE44RI0YwaNAgxYmK6JjL1dXV+OfKlSszatQohWl+o1O/YLHNmzcTGhpKy5YtWb9+PT179lT2/Ro0aBDW1tbMnz+fxMREateuzYABA3Bzc1OSpyKRgkoIE6DTjbrVq1cTHByMv7+/8TaWLl555RVu3LhB3bp1SU5OplatWqojAXrmOn78OADJycnY29tr04OjW7M8FM1+2rZtG+bm5uTm5uLp6am0AHVzc5MCSgEpqIQwAb/++is7duzQ4pfexYsX2bNnj9Lhhr/np59+ws3NjZdffpmEhAQsLCyMww5VrqDRMdf333/PrFmzsLa25uHDhwQEBPD6668ryVJS8UlsYWEhV65cwc7OTvkpaGFhofFmX6VKlbRYsyTKnyxHFsIEBAQEEBkZSffu3fHw8KBu3bqqI4nn3ODBg1m6dCkvvfQSd+/eZeLEido1hBcWFjJu3DhWr16tNMfChQu5desWLi4u/PDDD9SuXZvp06crzSTKn5xQCWEC/Pz8yMnJ4dixY8ybN4/c3FxtRxeI54OZmZlx/MZLL72EpaWl4kRFdGyWnz59Ot999x2xsbH0799fq0fd8fHxZGZmGudkibIjBZUQJuLnn38mIiKC5OTkUg3FQvxfWFtbs2XLFv785z9z9uxZ46BI1XRqll+xYoVx9U2zZs20KqQA1q1bx+3btzEYDCQlJbFs2TLVkUyaPPITwgS4ubnRpEkTBg4ciLOzMyEhIUo33gPcuXOHw4cPk52dbXxv4sSJChOJ/41Hjx6xYsUKfvnlFxo0aMC4ceO0KapAj2b54cOHs3nz5if+rNLatWsZPnw4FhYW+Pv74+3tzQsvvMCoUaO0e2RrauSESggTsG3bNm7cuMHWrVs5ffo0PXr0UB0JLy8vOnbsqMWNte7duxvXlQCYm5uTl5eHhYUFX331leR6ChsbG0aPHm0siNPT07UoqHRqli95HqHL2USbNm2YNm0aPXr0YPjw4QQEBJCVlYWXl5fqaCZPCiohnmM5OTnGK9sWFhakpaURFhZG5cqVVUejatWqTJ48WXUMAI4ePUphYSFz587F09OTli1bcvnyZeW7zXTNBTBnzhzCw8NxdHQ07sxTtfC3pKVLl7Jt27ZSzfKqCqqSxXDJP6vk4uKCi4sLhw4d4osvvmD48OG4uLiojlUhSEElxHOse/fu9OrVi8WLF/Pqq68yevRoLYopgEaNGhEaGkrTpk2Nv2zq16+vJEvxbrUbN27QsmVLoKjnJS4uTkmeYrrmgqKevLCwMC1GcZSkU7P8pUuX8PT0pLCwkGvXrhn/rLL4LB4Sa2VlxUcffURoaCghISFMmDBBbv+WMSmohHiOjRgxgkOHDnHr1i08PDy0eewAcOXKFa5cuWJ8bTAYlPeY2NjYsHTpUlq2bMm5c+eoUaOG0jzFdMxVr149srOzqVKliuoopejULH/w4EFlX/v3+Pv7M2fOHDIzM1m+fDkLFiwgOTmZlStX4uvrqzqeSZOmdCFMQGRkJLt37yY8PBwPDw/69OlD48aNVcfSTkZGBsHBwVy/fp2GDRvi6elpPCWSXKV5enpy/fp16tWrB6DNIz/dm+VVGzFiBP/zP/9DVlYW9+7dU74TsiKRgkoIE/Lw4UMOHDjAnj172L9/v5IMkyZN4vPPPzdO+i5J1dTvCxcu0KJFi6d+/aflLC+65oKiieSPPz5WufS3pOTk5FK3R19++WWFafSSkZHBqVOnsLKyolOnTtr0dlUEUlAJIUze6tWrGTt2LDNnznzicwsWLFCQqIiuuaBoUvqOHTuUZngaXZvlhZCCSghRIUVHR7Nt2zbmzZunOkopuuQaNWoUDRo0oH79+sbG9HfeeUdpJoD+/fsTEhKiVbP83bt3WbRoEffv38fV1RVnZ2datWqlOpYoZ/r8jRRCiDKWn5/PV199xbBhw/Dy8jL2B6mmY642bdrw4osvkpycTFJSEklJSaojAb81y+vEz8+PAQMGkJubS7t27QgMDFQdSSggt/yEEGUmLS2Nmzdv8sorr2BlZaUsR1JSEjt37uTAgQO0bt2anJwcjh49qiyP7rmgaKr96dOnuXHjBq1atVI28uJxd+7coVu3blo1y2dlZdGxY0dWrlyJk5OTNnsPRfmSgkoIUSaOHj3KqlWryM/Px9XVFYPBYNx7Vt6Kp0bv27cPa2trRo8erSTH43TNBRAUFERCQgKxsbFYWFiwevVqgoKCVMciMDBQm1lrxSwtLTl58iQFBQWcP39e+Q1NoYY88hNClImNGzeya9cu7OzsmDBhAmFhYcqyBAYGcuHCBUaMGMH27dvJzc1VlqUkXXMB/PDDD3z66adYWVnRr18/bt68qToSAL6+vtSuXbvUh2oBAQHs3buXlJQU1q9fz5w5c1RHEgrICZUQokyYmZlhYWGBwWDAYDAoHRDp5uaGm5sbN2/eJCQkhBs3bvC3v/2NPn360K1bN8n1FPn5+WRnZ2MwGMjPz9emCdzKyor58+dr1SxfUFDAtGnTjK/Nzc3Jzc2lUqVKClOJ8ia3/IQQZSIoKIibN29y6dIlOnTogJWVFTNmzFAdCyj6Bfjdd98REhLCihUrVMcx0inXV199xfLly7l//z61atXivffew93dXWkmgOXLlz/x3sSJExUk+U3v3r25e/cuTk5OxMXFUaVKFfLy8pg2bRp9+vRRmk2UHymohBBlJjw8nJiYGBo0aKD8xEX87z148ID4+Hjq1KlDtWrVVMcxerxZXnUT+AcffEBgYCDVqlXjwYMH+Pr6EhAQwJgxY9i9e7fSbKL8yCM/IUSZKHmScOnSJWJiYqhZsyZubm7yKERjTxsyWkz1sFHQs1k+OTnZWHDa2tpy79497OzstHlMKsqH/LSFEGUiOjqa69evU716dW7dusWZM2eIiIhQultMl1lKj9MpV3Ff14MHD3BycsLDwwNnZ2dycnJURwP0bJZv3rw53t7ebN68GW9vb5o2bcqRI0dwcHBQHU2UIzmhEkKUiYcPH7Jp0yagaNHu+++/z6JFixg8eLCyTJMmTaJatWp4eHjw5ptvanOCoFOuN954A4ANGzYwZswYAFxcXBg5cqSyTCXp2Cw/e/Zsjh07RmxsLO7u7nTt2pVffvlFHnNXMOr/JgohTNKjR4+4f/8+ACkpKTx69Ijc3FyysrKUZdqxYweTJ08mMjIST09PPvvsM27cuKEsj865MjIyOHPmDGlpaZw8eVKb6eQjRoygf//+XL16lYEDBzJkyBDVkUhNTSUzMxNHR0dSUlL48ssvcXJyUnqzVZQ/aUoXQpSJEydOEBgYiLW1NRkZGfj6+hIVFUXVqlUZOnSoslyPHj3i0KFDHD16lKpVq1JYWEjDhg2ZOnWqskw65oqNjWXRokXExcXRqFEjpk+fTt26dZVkeZxuzfLDhg3DycmJmJgYLC0tqVKlCqtWrVIdS5QzKaiEEGWmoKCA+/fv4+DggMFgUB0HLy8vrl69iru7O/369XMRxGQAABOBSURBVOOll14Cihbu7t27V3JpTOdm+aFDh7Jt2zZmzpxJYGAgQ4YMUb4OR5Q/6aESQpSJU6dOsXHjxlKPijZv3qwwEQwaNIjXX3/9ifd37NihIM1vdMy1atUq1q5dW2rNS0REhLI8bm5uQNH3pE2bNrRt25YLFy5w4cIFZZmKmZmZkZ2dTWZmprG3S1Q8ckIlhCgTvXr1wsfHh5o1axrfc3JyUpLF29v7d0/IlixZUs5pfqNrLgB3d3d27typXR/Q+++/z/r1642vR44cyYYNGxQmgq+//pr4+Hjs7e354osvcHFx4bPPPlOaSZQ/OaESQpSJWrVq0alTJ9UxgKJbhlB08/DFF19UnOY3uuYCqFOnjnZLiOG3ZvkWLVpw7tw5LZrls7OzGTt2LAA9e/bE2tpacSKhgpxQCSHKxIwZM7CwsKBZs2bGUxjVO9cGDx6s/PHe0+iYa8yYMdy5c4fGjRsbf36qT81Az2b5YcOGsXXrVqUZhHpyQiWEKBN16tQB4N69e4qT/MbW1pZNmzaVWqzbuXNnxan0zFU8g0o3DRo00O4GXU5ODn379i3189Oh+BTlSwoqIUSZmDhxIomJieTl5VFYWEhiYqLqSNjb2xMVFUVUVJTxPdWFC+iVa//+/aVeV65cmebNmys/BSqmW7M8oHzkhtCDPPITQpQJHx8fzp8/T2ZmJllZWdStW5ddu3apjlVKYmIijo6OqmM8QWWux09WMjIy+Ne//sW7776Lh4eHkkwl6dgsn5aWxpo1a0hMTKRbt244OztTr1491bFEOZMTKiFEmYiKiiI0NBR/f38mT56Ml5eX6kgsW7aMHTt2GCe2v/rqq4SGhqqOpVWuKVOmPPFedna2NgWVjs3yPj4+dOnShbNnz1K9enVmzZolPVUVkKyeEUKUCXt7ewwGAxkZGVpMswY4fvw44eHh9O7dmyNHjhgHaKqma65ilpaWVKpUSXUMAHJzc+nduzfe3t5MmTLlqQVgeUtNTcXDwwNzc3Patm1LQUGB6khCATmhEkKUiebNm7Nu3TocHR2ZPHkymZmZqiNRo0YNLCwsSE9Pp169euTm5qqOBOibq1hSUpIWPz/Qt1k+NjYWgISEBMzMzBSnESpIQSWEKBPe3t6kp6djaWlJeHg4rVq1Uh2JmjVrEhISQpUqVViyZAkPHz5UHQnQK9fjw0azs7O5cuXKv139Uh50bpb39fXFx8eH2NhYJk2axOzZs1VHEgpIU7oQokxcuHCBffv2lTrZUL1zraCggISEBF588UX27dtHx44dadiwodJMuuWKjIws9bpy5co4OTkpH1apc7N8WFgY3bt3N45MEBWTnFAJIcrEnDlzGDZsGNWrV1cdxSgjI4OdO3cab2Pp0hekU6727dsr+9r/js7N8mfOnGHZsmV0794dDw8PLU7NRPmTcloIUSasra3p168fb7zxhvFDNR8fH+rWrUt8fLzxNpYOdM2lO12a5f38/NizZw9NmjRh3rx5vPfee6ojCQWkoBJCPFMRERFERERgY2PDqlWrOHnypPE91XS9jaVrLt3p1Cz/888/ExERQXJysjY7LEX5kkd+Qohnqnh+ko2NDfHx8cTHxxs/p8NUcl1vY+mW6+7duyxatIj79+/j6uqKs7Oz0osFujbLA7i5udGkSRMGDhzIlClTCAkJUR1JKCBN6UKIZy41NRU7Ozug6BTBzMxMi1lUMTEx+Pn5ERsbi5OTE7Nnz6Z58+aqY2mZa+zYsYwcOZIVK1Ywd+5cZsyYoXTSva7N8gApKSncuHGDrVu3cvr0aXr06IG/v7/qWKKcyQmVEOKZioyMZPr06ezfvx9bW1uio6Px8/Nj0aJFtGvXTkmm6OhonJ2dady4MTt37lSS4Wl0zQWQlZVFx44dWblyJU5OTlhaWirNo2OzfE5ODqGhoWzbtg0LCwvS0tIICwvTbpK7KB/SQyWEeKaWLl3Kli1bsLW1BYoe861fv56goCBlmby8vNi4caOyr/97dM0FRQ3fJ0+epKCggPPnz2NhYaE6kna6d+9OdHQ0ixcvZvv27Tg6OkoxVYFJQSWEeKbMzMyoU6dOqffq16+vdEbPnj17iIuLY9SoUSQlJSnL8ThdcwEEBASwd+9eUlJSWL9+PXPmzFEdSTsjRozg9OnTLFmyhH/84x9IB03FJj1UQohnatiwYWzevLlUAZWfn8+QIUOUP9aKjIzEx8enVHP14wMjVdAx1+3bt0u9Njc3x97eXvmYgjt37nD48GGys7ON702cOFFhoqKf3+7duwkPD8fDw4M+ffrQuHFjpZlE+ZMeKiHEM+Xu7o63tzfjx4+nTp06JCQksGLFCnr27Kk0V2xsLEFBQbRv356+ffsqzVKSrrnGjRvH3bt3cXJyIi4ujipVqpCXl8e0adPo06ePslxeXl507NiRWrVqKcvwuPbt29O+fXsePnzIgQMH+Oijj55YlSNMn5xQCSGeuSNHjhAcHExiYiK1a9dmwIABuLm5KcuzevVqgoOD8ff3p2vXrspyPE7XXAAffPABgYGBVKtWjQcPHuDr60tAQABjxoxh9+7dynKNHDmSDRs2KPv6QvweOaESQjxzbm5uSguox128eJE9e/Zgb2+vOkopuuYCSE5ONo66sLW15d69e9jZ2SnfV9eoUSNCQ0Np2rSpcS5V/fr1lWYSAuSESgghxFPMnTuXBw8e0Lp1a86fP4+dnR3t2rXj8OHDrFixQlmud999t9Rrg8HA5s2bFaUR4jdSUAkhhHiqY8eOERsbS+PGjenatSu//PILtWrVokqVKqqjCaEdKaiEEGUqPj6ezMxMmjRpojqK+F9ITU0lIiKCvLw8CgsLSUxMZNy4ccryTJo0ic8///yp64t02BMphBRUQogys27dOm7fvo3BYCApKYlly5YpzaPbfrpiOo4CGDZsGE5OTsTExGBpaUmVKlVYtWqV0kxC6EwGewohnqm1a9eSk5MDFJ1Offjhh0yaNOmJuUYq+Pn5MWDAAHJzc2nXrh2BgYGqIwFFowDS0tKoXr268UO1wsJC5s2bR/369dmwYQOpqamqIwmhNbnlJ4R4ptq0acO0adPo0aMHw4cPJyAggKysLLy8vFRH024/XbGqVasyefJk1TFKMTMzIzs7m8zMTAwGA/n5+aojCaE1KaiEEM+Ui4sLLi4uHDp0iC+++ILhw4fj4uKiOhag7346HUcBDB06lE2bNvH666/z5ptvavMzBEhLS+PmzZu88sorWFlZqY4jBCA9VEKIZywmJobdu3djZWXFoEGDCA0NJS4ujgkTJlC3bl2l2RISEli4cCExMTE0aNCAadOmKc8Eeo4COHjwIO7u7kBRAWNtba00T7GjR4+yatUq8vPzcXV1xWAwMGHCBNWxhJCCSgjxbHl6ejJnzhwyMzPZtWsXCxYsIDk5mZUrV+Lr66s0m6776XQ0bNgwtm7dqjrGEzw9Pdm8eTOjRo1i8+bNDBgwgL1796qOJYQ88hNCPFuWlpZERkaSlZWFjY0NAA4ODsqLKdBvP53OowBycnLo27cv9evXN05HV72wGYp6uywsLDAYDBgMBpmJJbQhJ1RCiGcqIyODU6dOYWVlRadOnYw9QTrQdT+djiIjI594r3379gqSlBYUFMTNmze5dOkSHTp0wMrKihkzZqiOJYScUAkhni0rKyv+8pe/qI7xVLrup9NRs2bNWLNmDYmJiXTr1g1nZ2fVkQDw9vYmPDycZs2a0aBBA7p166Y6khCAFFRCiAqkefPmeHt7G/fTNW3alCNHjuDg4KA6mnZ8fHzo0qULZ8+epXr16syaNUuLnqrly5cb/3zp0iViYmKoWbMmbm5u0gsnlJJ/lgkhKozZs2fz9ttvk5WVhbu7O/7+/jRp0kSL3qC0tDSioqLIyMhQHQUoWj3j4eGBubk5bdu2paCgQHUkAKKjo7l+/TrVq1fn1q1bnDlzhoiICHx8fFRHExWcnFAJISqM1NRUMjMzcXR0JCUlhS+//FLpfrpiuo4CiI2NBYrGTZiZmSlOU+Thw4ds2rQJKLrx9/7777No0SIGDx6sOJmo6OSESghRYUycOJHIyEiCg4PZv38/586dUx0JgI0bN7Jr1y7s7OyYMGECYWFhqiPh6+uLj48Ply9fZtKkSdo0fj969Ij79+8DkJKSwqNHj8jNzSUrK0txMlHRyQmVEKLCKN5PN3PmTAIDAxkyZIjqSICeowB+/fVXduzYoV3D/ocffsigQYOwtrYmIyMDX19fNmzYgIeHh+poooKTgkoIUWHoup/OxcUFb29v7t69i7+/Py1atFAdiTNnzrBs2TK6d++Oh4eHFhPlAbp168abb77J/fv3cXBwwGAw0KVLF9WxhJA5VEKIiuPrr78mPj4ee3t7vvjiC1xcXPjss89UxwIgPDzcuBJHl1EAOTk5HDt2jL1795Kbm8vGjRtVR+LUqVNs3LiR7Oxs43uq1/QIAXJCJYSoQLKzsxk7diwAPXv21GY/na6jAH7++WciIiJITk7G1dVVWY6SFixYgI+PDzVr1lQdRYhS9Ho4LoQQZWjXrl3GP+tSTIGeowDc3NzYvn07vXr1Yu3atcpyPK5WrVp06tQJJycn44cQOpATKiFEhaHrfjodRwFs27aNGzdusHXrVk6fPk2PHj2UZSnJwcEBf39/mjVrZlxr9M477yhOJYQUVEKICmTq1KmqIzxV8SiAatWqKR8FkJOTQ2hoKNu2bcPCwoK0tDTCwsKoXLlyuWd5mjp16gBw7949xUmEKE2a0oUQFUZaWtoT++nq1aunOhYnTpwgMDCw1CiAqKgoqlatytChQ8s1S+fOnenVqxeenp68+uqrjB49WqtHfgCJiYnk5eVRWFhIYmIibdq0UR1JCDmhEkJUHLrup9NpFMCIESM4dOgQt27dwsPDA93+ze3j48P58+fJzMwkKyuLunXrluqNE0IVaUoXQlQYuu6nO3XqFOPGjcPb25sRI0YwfPhwZVnGjBnDwYMHeffddzl8+DAXL15k0aJFxMTEKMtUUlRUFKGhoXTu3JnQ0FAsLS1VRxICkBMqIUQFo+N+Oh1HAbRv35727dvz8OFDDhw4wEcffcT+/ftVx8Le3h6DwUBGRgbVqlVTHUcII+mhEkJUGDExMfj5+REbG4uTkxOzZ8+mefPmqmMxZswY1qxZozrGcyEoKAhbW1vu3btHQkICN27cICQkRHUsIaSgEkJUHGFhYXTv3l27/XQzZszAwsJCRgH8Qenp6VhaWhIeHk6rVq1wcHBQHUkIeeQnhKg4dN1PJ6MA/rgLFy6wb98+MjMzAfj2229ZsGCB4lRCyAmVEKKC0XE/HcgogD9qwIABDBs2jOrVqxvfe+ONNxQmEqKInFAJISoUHffTySiAP87a2pp+/fqpjiHEE/RqJBBCiDKk6346GQXwn0VERBAREYGNjQ2rVq3i5MmTxveE0IGcUAkhKgxd99PJKID/LDQ0FAAbGxvi4+OJj483fq5z586qYglhJD1UQgiT97T9dLt27dJmP52MAvhjUlNTsbOzAyApKQkzMzMpQIU25JGfEMLkde/enejoaBYvXsz27dtxdHTUppgC8Pb2xtPTkylTptC7d2++/PJL1ZG0ExkZSb9+/Xjw4AEA0dHRDBgwgH/961+KkwlRRB75CSFMnu776WQUwH+2dOlStmzZgq2tLVD0mG/9+vXMmjWL7du3K04nhBRUQogKYMyYMYwZM4bIyEh2795t3E/Xp08fGjdurDoec+bMeWIUgCjNzMzMOK+rWP369bUb0ioqLimohBAVhq776WQUwH9WWFhIQUFBqQIqPz+f3NxchamE+I00pQshhCLFV/6Dg4P505/+RPPmzY2rZ+TmWmm7du3i9OnTjB8/njp16pCQkMCKFSto2bIl7733nup4QkhBJYQQqsycOfN3Pyc9VE86cuQIwcHBJCYmUrt2bQYMGICbm5vqWEIAUlAJIYRSMgpACNMg3XxCCKGIjAIQwnTICZUQQigyZMgQPv3001K31+Li4mQUgBDPITmhEkIIRWQUwP9dfHw8UVFRqmMIYSRjE4QQQhEZBfB/s27dOm7fvo3BYCApKYlly5apjiSEnFAJIYQq7u7ueHt7ExUVRVpaGteuXWPatGn07NlTdTTtrF27lpycHKDodOrDDz9k0qRJ3L59W3EyIYpID5UQQigkowD+mB9++IHNmzfTo0cPnJ2dWblyJVlZWQwePFhmdgktSEElhBDiuXHo0CHCwsIYPnw4Li4uquMIYSQFlRBCCO3FxMSwe/durKysGDRoEKGhocTFxTFhwgTq1q2rOp4QUlAJIYTQn6enJ3PmzCEzM5Ndu3axYMECkpOTWblyJb6+vqrjCSG3/IQQQhfx8fFkZmbSpEkT1VG0Y2lpSWRkJFlZWdjY2ADg4OAgxZTQhpxQCSGEBmQUwL+XkZHBqVOnsLKyolOnTsYl0kLoQsYmCCGEIjIK4I+zsrLiL3/5C6+//roUU0JLckIlhBCKyCgAIUyHFFRCCKGYjAIQ4vknBZUQQigiowCEMB1SUAkhhCIyCkAI0yFjE4QQQhEZBSCE6ZATKiGEUERGAQhhOqSgEkIIIYT4L8kcKiGEEEKI/5IUVEIIIYQQ/yUpqIQQQggh/ktSUAkhhBBC/Jf+H/l9dKnC0Pu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 descr="data:image/png;base64,iVBORw0KGgoAAAANSUhEUgAAAlQAAAIUCAYAAADcwLJFAAAABHNCSVQICAgIfAhkiAAAAAlwSFlzAAALEgAACxIB0t1+/AAAIABJREFUeJzs3XlclNX+wPHPsAwIA24kLj8hwdSWi4je0jQX0kw0U1E2ndLI5d6rJm7gguKC5sa9rihiWQPKdq3cb5omaYmKoYmphZpiKCCCDgoozO8Prs+rCfQapAP1fb9e86p5nvOc850z1nz9njPPqAwGgwEhhBBCCFFlZqYOQAghhBCitpOESgghhBCimiShEkIIIYSoJkmohBBCCCGqSRIqIYQQQohqsjB1AEKIcmNUT5s6BCOzF/Q1dQiVqjNuialDqMByW4SpQ6iUykJt6hAqSPtroKlDqMD96AZTh1CpK93+ZuoQKvVMI7vH0m91/h+41nDx9wqjyqRCJYQQQghRTVKhEkIIIYTJmatMHUH1SEIlhBBCCJMzV9XujEoSKiGEEEKYXG2vUMkeKiGEEEKIapIKlRBCCCFMTpb8hBBCCCGqqbYv+UlCJYQQQgiTkwqVEEIIIUQ1SYVKCCGEEKKapEIlhBBCCFFNtf22A7U9fiGEEEIIk5MKlRBCCCFMTpb8hBBCCCGqSTalCyGEEEJUU22vUMkeKiF+RyUlJXz11VemDkMIIWodc1XVHzWBJFS1zPr16+nSpQvFxcWmDkUxfvx41q1bpzzX6/X07t2bM2fOVLnPlJQUgoKCHrn9zp07cXd359q1a8qxqKgoTp48adSuuLgYT0/PSvuYP38+V69eZeXKlWzevNnonI+PD5mZmZSVlbFw4UJGjBjB0KFDeffdd7l8+TIAsbGx+Pn5MXfuXPz9/bl16xZFRUUEBwdjMBge+bUIIcSfkblKVeVHTSAJVS2zdetWvLy82LFjh6lDUYSFhREXF8ePP/4IwOLFi/H19aVNmzZPLIbExES0Wi0JCQnKsVGjRuHm5vZI16elpWFhYUHjxo0f2u6rr74iOzubDz/8UEmgFixYAJQncHFxcfTv359+/fpx/vx5rK2tadeuHZ9++mnVX5wQQvwJ1PYKleyhqkVSUlJwcnLCz8+PKVOm0L17d4YOHcrOnTtRqVTMnTuXTp064eTkxPz58wGoV68eCxYs4PTp0yxduhRLS0t8fHywtrYmNjaWe/fuoVKpWLVqFfXr12fOnDmcOnUKBwcHrly5QmRkJObm5oSGhlJcXIyVlRXz5s2jSZMmSlwNGjQgNDSUmTNnEhQURGZmJnPmzAHg7NmzFWKxsbFh1qxZXL16lezsbDw9PQkKCiIkJIT8/Hzy8/MJDAwE4ODBgyQkJLBixQoA/Pz8WL58OY6Ojsr4ly9fpqCggJEjRzJo0CDGjBmDpaUlISEheHl50b59eyZPnszNmzdxcnKqdG51Oh0jRoz4n+9B/fr1OXXqFDt37qRjx468+uqrdO3aFYDGjRuza9cuAIYOHapc06dPH959910GDhz4aG+0EEKIWkcqVLVIYmIiQ4YMwcXFBbVazeXLl2ndujXHjh2jpKSElJQUevToQWhoKLNnz0an09G1a1eio6OB8uWuTZs2MWDAAC5evEhUVBSbN2+mZcuWHDx4kC+++IL8/HySkpJYsGABWVlZACxatAitVotOpyMwMJClS5dWiM3T05MWLVowbdo0Fi5ciOq/JdjKYsnKysLd3Z0NGzaQlJREXFyc0k/Hjh2Ji4vD3t4egM6dO3Pu3DkKCgr44YcfqF+/vlEyBZCUlIS3tzf29va4u7uzZ88eo/NxcXG0atVKqShV5siRI7Rq1eqh869SqXBzc2PevHns3buXfv364e3tTVpaGgCRkZFcuHCBmJgYxo0bR0FBAQB169blxo0b3Lp166H9CyHEn1ltX/KTClUtUVBQQHJyMnl5eeh0OvR6PTExMfj4+PDJJ5+Qk5ODp6cnFhYWZGRkKBWiu3fv8vTTTwPQokULpb+GDRsSHByMra0t58+fx93dXfknlFedXFxcADh37hzr1q0jOjoag8GAhUXlf2wGDBhAUVGRUcJTWSz16tXju+++4/Dhw2g0GkpKSpT2v4wRypOY/v37s337djIzMxk8eLDR+dLSUrZt20azZs3Yt28fBQUFxMTE4OXlpbS5ePEi3bp1A6Bt27aVxl9WVoZarQbAysrKKCaA27dvY21tzZkzZ2jRogUREREYDAYOHTrEhAkTOHToEObm5kyYMAFzc3MsLS354IMPlH1gDg4O5OfnY2dnV+ncCSHEn11NWbqrKkmoaomtW7fi7e1NcHAwAHfu3OHVV19l2rRpLFmyhGvXrjF79mygPClZtGgRTZs2JTU1lZycHADMzMoLkrdu3WLFihV8+eWXAIwYMQKDwcAzzzzDZ599BpQncBcvXgTAxcWFd955Bw8PDzIyMjh69Ogjx11ZLFu2bMHOzo65c+fy008/kZCQoGzaVlXyNw1vb28mT57MnTt3mDRpktG5AwcO8MILLyhLgkCFDfGurq6kpaXRs2dPTp8+zb179yqMYWVlRWlpKebm5jz//PNERUUxdOhQLCwsuHTpEiUlJTRs2JCtW7fy448/Mm/ePMzMzHjmmWeoU6cOxcXFDBw4kO3btwNga2tr9MWBmzdv0qBBg0eeNyGE+LORhEo8EYmJiSxevFh5XqdOHV577TUSEhLo3bs3X3/9tbI/KCwsjODgYGV/VHh4ONnZ2cq1Go0GDw8PfH19sbCwwN7enuzsbAYNGkRycjJ+fn44ODhgbW2NpaUlwcHBhIWFUVxcTFFRETNmzHjkuCuLxdXVlUmTJpGWloZarcbZ2dkovl9zdHTE1tYWd3f3CtWlhIQEhgwZYnRs8ODBxMbGKs/9/f2ZOnUq/v7+uLi4YGlpWWEMDw8P0tPTcXNzo3PnzqSmpjJo0CA0Gg0Gg4FFixYBoNVqWbRoEW+++SYajQYzMzMWL16MtbU1Y8aMYdSoUeTk5ODs7Ky8Xzdv3sTe3h5bW9tHnjchhPizqSlLd1WlMsj3ucV/ZWRkcObMGfr27cuNGzfo168f+/fvV5bCTGn06NFMnz4dZ2fnx9L/t99+y44dO5g5c2a1+1q5ciXjxo1TnsfGxqLRaHjzzTcfet0Y1dPVHvv3NHtBX1OHUKk645aYOoQKLLdFmDqESqksTP/f7q+l/TXQ1CFU4H50g6lDqNSVbn8zdQiVeqbR49m6oHN4tsrXanO//x0jqRrZlC4UTZo0Yfv27fj4+PDuu+8yefJkkydTRUVFDBo0CBcXl8eWTAG0a9eO0tJSrl69Wu2+fplMFRUVcfz4cd54441q9yuEEH9ksild/GHY2NgQGRlp6jCMWFtbs2XLlicy1v09aL8na2trli1b9rv3K4QQomaRhEoIIYQQJieb0oUQQgghqulxLd2VlZURFhbG2bNnUavVzJ8/32gLydatW/nwww8xMzPD29ubgICAKo0jCZUQQgghTO5xVaj27t1LSUkJ8fHxpKWl8f777xttb1m8eDHbt2/HxsaGvn370rdvX+rWrfubx5GESgghhBAm97gqVKmpqbzyyisAuLu7c+rUKaPzrVu35tatW1hYWGAwGCq9H+KjkIRKCCGEECZn9pgSKr1ej0ajUZ6bm5tz79495b6GzzzzDN7e3tSpU4devXopP332W8ltE4QQQghhcipzVZUfD6PRaCgsLFSel5WVKcnUmTNn+PLLL/niiy/Yt28feXl5yo/c/1aSUAkhhBDiD8vDw4Pk5GQA0tLSaNWqlXLOzs4Oa2trrKysMDc3p0GDBty8ebNK48iSnxBCCCFMzuwx7Urv1asXhw4dws/PD4PBwIIFC9i2bRu3b9/G19cXX19fAgICsLS0xMnJiYEDB1ZpHEmohBBCCGFyKvPHs2hmZmbG3LlzjY65uroq/+7v74+/v3+1x5GESgghhBAm97/2QtV0klAJIYQQwuQe15LfkyIJlRA1xOwFfU0dgpE503eYOoRKrdL+3dQhVDBnxIemDqFSs1Nq1m9zAjSzszJ1CBVYPdve1CFUqp61ualDeKJUZrX7e3KSUAkhhBDC5Gp7hap2p4NCCCGEEDWAVKiEEEIIYXKyKV0IIYQQopoe120TnhRJqIQQQghhcrV9D5UkVEIIIYQwOZWZJFRCCCGEENViJkt+QgghhBDVU9s3pdfudFAIIYQQogaQCpUQQgghTK62V6gkoRJCCCGEyckeKiGEEEKIapIKlRBCCCFENZnJbROEEEIIIapH7pQuhBBCCFFNtf1O6bU7HXwEhYWFvPXWW/j6+nLmzBkAjh07RlRU1AOviY+PZ+jQoWi1Wvz8/EhJSQEgJCSE5OTkJxL3r40dO/aR2o0fP55169Ypz/V6Pb1791Zee1WkpKQQFBT0yO137tyJu7s7165dU45FRUVx8uRJo3bFxcV4enpW2sf8+fO5evUqP//8M8OHD0er1TJs2DDOnz8PwL59+/D29sbX15eEhAQAysrKmDVrFr6+vmi1Wn766ScAfvrpJ/z9/QkICGD27NmUlZVVGO/7778nICAArVZLYGAgubm5ACQkJDBo0CB8fHzYv3+/0TV79uxh0qRJRs979uyJVqtFq9Vy5MgRioqKCA4OxmAwPPL8CSGEqH3+8AnVoUOH8PT0ZPbs2SQlJWEwGPj44495++23K22/Y8cODh06xMaNG9HpdCxZsoSpU6eSl5f3hCM3tmrVqkdqFxYWRlxcHD/++CMAixcvxtfXlzZt2jzO8IwkJiai1WqVRAdg1KhRuLm5PdL1aWlpWFhY0LhxY5YvX86wYcPQ6XSMHj2aiIgI7t69y8KFC/nggw/Q6XTEx8eTm5vL3r17KSkpIT4+nkmTJvH+++8DsHDhQiZMmMCmTZswGAx88cUXFcYMDw8nNDQUnU5Hr169WL9+PTk5Oeh0OuLi4tiwYQMRERGUlJQA5QnfsmXLjJKzU6dOMWXKFHQ6HTqdjhdffBFra2vatWvHp59+Wp0pFUKIPzyVuarKj5rgD7/kZ2NjQ3FxMUVFRdjY2LBt2zZ69eqFlZVVpe3j4uKYNm0alpaWADRv3pxPP/2U+vXrA+XVq+joaPR6PWFhYbi5ubFs2TJOnTpFfn4+bdq0YeHChaxcuZLMzEyuX7/Ozz//zLRp03jllVfYv38/K1asQKPRULduXVq3bs24ceNYtmwZx44do6ysjOHDh9OnTx+juDp37syhQ4fQarW0adOGH374Ab1ez/Lly2nWrJnSrkGDBoSGhjJz5kyCgoLIzMxkzpw5AJw9e5b58+cDUK9ePRYsWICNjQ2zZs3i6tWrZGdn4+npSVBQECEhIeTn55Ofn09gYCAABw8eJCEhgRUrVgDg5+fH8uXLcXR0VMa/fPkyBQUFjBw5kkGDBjFmzBgsLS0JCQnBy8uL9u3bM3nyZG7evImTk1Ol74FOp2PEiBEABAcHY2dnB0BpaSlWVlZkZGTg5ORE3bp1AWjfvj1Hjx4lLS2NV155BQB3d3dOnToFQHp6Oi+++CIAXbt25dChQ/Tq1ctozIiICBo1amQ0zsmTJ2nXrh1qtRq1Wo2TkxNnzpzBzc0NDw8PevbsSXx8vNJHeno633//PR999BFubm5MnjwZCwsL+vTpw7vvvsvAgQMrfb1CCCFq/x6q2h39I3j55ZfJzc0lPj4eHx8f9u7dS5s2bZg1axbr16+v0D47O5vmzZsbHbufTAE8//zzfPzxxwwbNowtW7ag1+uxt7fnww8/5N///jdpaWnKUpdarSY6OpoZM2awceNGSktLmT9/PuvXr0en0ylJ3YEDB8jMzGTz5s18/PHHrF27lps3bz7wNbm5ubFx40Y6d+7Mjh07Kpz39PSkRYsWTJs2jYULF6JSlWfvoaGhzJ49G51OR9euXYmOjiYrKwt3d3c2bNhAUlIScXFxSj8dO3YkLi4Oe3t7oDypO3fuHAUFBfzwww/Ur1/fKJkCSEpKwtvbG3t7e9zd3dmzZ4/R+bi4OFq1akVsbCx+fn6Vvr4jR47QqlUroDxBtLS05Pz58yxatIh//OMf6PV6JckCsLW1Ra/Xo9fr0Wg0ynFzc3Pu3buHwWBQ5sDW1pZbt25VGPN+MnX8+HFiYmIYPnz4A8cB8PLyUvq8r3PnzoSGhhIbG8vt27eVuaxbty43btyodFwhhBDlzMxVVX7UBH/4CpWZmRkzZswAYN26dbz11ltERkYyc+ZMVq1axYULF2jRooXSvlmzZmRlZRl9kH711Ve0bt0aKE+oABwcHCgqKsLKyoq8vDwmTpyIjY0Nt2/f5u7duwA8++yzADRu3JiSkhLy8vLQaDQ4ODgA0KFDB3Jzczl37hzp6elotVoA7t27x5UrV5RE5teee+45pd/7e31+bcCAARQVFRklPBkZGUq16u7duzz99NPUq1eP7777jsOHD6PRaJQlLcBoXgBUKhX9+/dn+/btZGZmMnjwYKPzpaWlbNu2jWbNmrFv3z4KCgqIiYnBy8tLaXPx4kW6desGQNu2bbGwqPhHsKysDLVarTw/fPgwc+bMYfHixbi4uFBSUkJhYaFyvrCwEDs7OzQajdHxsrIyLCwsMDMzM2prb2/P7t27iY2NBcqrYC+88AI7d+4kMjKSqKgoGjRoUKG/++M8yP1EEuDVV1/lP//5j3LOwcGB/Pz8h14vhBB/ZqpaftuEP3yF6r7r169z4cIFOnTowJ07dzA3N0elUnHnzh2jdt7e3qxZs4Z79+4BcOHCBWbOnIm5uTlAhapEcnIyWVlZREREMHHiRIqKipQNyL9u27BhQwoLC5X9WCdOnADAxcWFl156CZ1Ox0cffUSfPn0qVMl+Dy1atGDRokXodDqmTJlC9+7d2bJlC3Z2dixbtox33nnnofFD+fzs3r2bo0ePKonRfQcOHOCFF15Ap9MpFa/r168bbYh3dXUlLS0NgNOnTyvz/EtWVlaUlpYC5clUeHg40dHR/OUvf1H6+Omnn8jPz6ekpIRjx47Rrl07PDw8lC8NpKWlKVWu5557TvliQXJyMh06dOD1119X9jq98MILfPbZZ8TExKDT6ZS5d3NzIzU1leLiYm7dukVGRobS568ZDAb69+/P1atXAfjmm2+U5Bvg5s2bNGjQ4KHvjxBC/JmZmZtV+VET/OErVPdFRkbyt7/9DYCAgAACAwNp2rRphc3affv2JScnh4CAACwtLSktLWXJkiU0bNiw0n7d3NxYs2YNQ4cORaVS0bx5c7Kzsytta2ZmRmhoKCNHjsTOzo6ysjKcnZ3x9PTkyJEjBAQEcPv2bXr27Gm0dPV7CQsLIzg4mHv37qFSqQgPD8fV1ZVJkyaRlpaGWq3G2dn5gfEDODo6Ymtri7u7e4XqUkJCAkOGDDE6NnjwYKUSBODv78/UqVPx9/fHxcVF2av2Sx4eHqSnp+Pm5saCBQu4e/cuISEhQHlSOHfuXEJCQggMDMRgMODt7Y2joyO9evXi0KFD+Pn5YTAYWLBgAVBegQoNDSUiIgIXFxd69+5tNF5paSnh4eE0adKEcePGAfDXv/6V8ePHo9VqCQgIwGAwEBQU9MC9dyqVivnz5zN27Fisra1xdXXFx8cHKE+m7O3tsbW1feC8CiGEqN1UBvk+9xO1bt06RowYgVqtZvLkyXTp0oUBAwaYOqzfZPTo0UyfPh1nZ+fH0v+3337Ljh07mDlz5mPp/0mLjY1Fo9Hw5ptvPrRd1sJ/PKGIHs2c6RX359UEqy7XvLjmtOxv6hAqNTsl0tQhVHDl/142dQgV/F9WiqlDqFSeUydTh1Cpp+xtHku/34+o+n9Hz3649XeMpGpqRp3sT8TW1hYfHx+livLL/UU1XVFREYMGDcLFxeWxJVMA7dq1o7S0VFk+q82Kioo4fvw4b7zxhqlDEUKIGk1lblblR03wp1nyqymGDRvGsGHDTB1GlVhbW7Nly5YnMtbs2bOfyDiPm7W1NcuWLTN1GEIIUeOpzGpGYlRVklAJIYQQwuRqyubyqpKESgghhBAmV1OW7qpKEiohhBBCmFxtT6hqd/RCCCGEEDWAVKiEEEIIYXKyKV0IIYQQoppU//1FktpKEiohhBBCmFxt30MlCZUQQgghTM5MlvyEEEIIIapHKlRCCCGEENVU2xOq2h29EEIIIUQNIBUqIYQQQpic3DZBCPG7qDNuialDMLJK+3dTh1Cpsc37mjqEClZf2mbqECp13d7F1CFU0IQ7pg6hgjynTqYOoVJ1y/SmDuEBbB5Lr7V9yU8SKiGEEEKYnCRUQgghhBDVZCYJlRBCCCFE9cgeKiGEEEKIaqrtS361O3ohhBBCiBpAKlRCCCGEMLnaXqGShEoIIYQQJid7qIQQQgghqsnM3NzUIVSLJFRCCCGEMDlZ8hNCCCGEqCZJqIQQQgghqulx7aEqKysjLCyMs2fPolarmT9/Ps7OzhXahYaGUrduXSZPnlylcWp3OiiEEEII8RB79+6lpKSE+Ph4Jk2axPvvv1+hTVxcHOfOnavWOJJQCSGEEMLkVOZmVX48TGpqKq+88goA7u7unDp1yuj88ePHOXHiBL6+vtWKXxIqIYQQQpjc40qo9Ho9Go1GeW5ubs69e/cAyM7OZvXq1cyaNava8ZssoVq/fj1dunShuLjYVCFUMH78eNatW6c81+v19O7dmzNnzlS5z5SUFIKCgh65/c6dO3F3d+fatWvKsaioKE6ePGnUrri4GE9PzyrH9TBlZWWsXbuWgIAAtFotWq2Ws2fP/uZ+7sddXFxMYmLiI19nMBgICQmhsLCQ77//XokjMDCQ3NxcABISEhg0aBA+Pj7s378fgKKiIsaNG0dAQAAjR44kLy8PgLS0NIYMGYKfnx+rVq2qdMxvvvkGX19fhg4dyvjx47lz5w4Aq1atYvDgwfj5+VV4DzZu3MjSpUuNnvft21eZs/Pnz5Obm8vcuXMffdKEEOJPSmVmVuXHw2g0GgoLC5XnZWVlWFiUbyHfvXs3N27cYNSoUURFRbF9+3a2bNlSpfhNllBt3boVLy8vduzYYaoQKggLCyMuLo4ff/wRgMWLF+Pr60ubNm2eWAyJiYlotVoSEhKUY6NGjcLNze2JxRAdHc2NGzeIiYlBp9MxZcoU/v73v3P37t3f1M/9uHNycn5TQrVr1y6ef/55bG1tCQ8PJzQ0FJ1OR69evVi/fj05OTnodDri4uLYsGEDERERlJSUsHnzZlq1asWmTZsYMGAAa9asAWD27NksW7aMzZs3c+LECU6fPl1hzLCwMFavXk1sbCzOzs4kJiaSnp7OkSNHSExMJCIigjlz5gDlidukSZPYtGmTUR+nTp1i0aJF6HQ6dDodLi4uODg4YGtry5EjR37T3AkhxJ+Nysy8yo+H8fDwIDk5GSj/C3arVq2Uc2+99RZbtmxBp9MxatQo+vXrx6BBg6oUv0m+5ZeSkoKTkxN+fn5MmTKF7t27M3ToUHbu3IlKpWLu3Ll06tQJJycn5s+fD0C9evVYsGABp0+fZunSpVhaWuLj44O1tTWxsbHcu3cPlUrFqlWrqF+/PnPmzOHUqVM4ODhw5coVIiMjMTc3JzQ0lOLiYqysrJg3bx5NmjRR4mrQoAGhoaHMnDmToKAgMjMzlQ/Rs2fPVojFxsaGWbNmcfXqVbKzs/H09CQoKIiQkBDy8/PJz88nMDAQgIMHD5KQkMCKFSsA8PPzY/ny5Tg6OirjX758mYKCAkaOHMmgQYMYM2YMlpaWhISE4OXlRfv27Zk8eTI3b97Eycmp0rl99dVXadu2LZcuXeKZZ54hPDycwsJCZsyYwY0bNwCYOXMmrVu3pkePHri4uODq6sr06dOVPuLj49myZQtm/8363dzcSEpKwtLSkiNHjrBq1SoMBgOFhYUsW7YMS0tL3nvvPZ566imuXbtG165dlXnw8vLi888/58cff1SqPWFhYRQXF5OTk8OECRPo2bOn0WvQ6XSsXr0agIiICBo1agRAaWkpVlZWnDx5knbt2qFWq1Gr1Tg5OXHmzBlSU1N59913AejatStr1qxBr9dTUlKizFeXLl34+uuvee655yqM6eDgAMC9e/ewsrIiNTWVLl26oFKpaNq0KaWlpeTl5WFubs7AgQPp3Lkz58+fV/pIT08nKiqKnJwcunfvzujRowHo168fK1eu5MUXX6z8PwghhBDwPxKjqurVqxeHDh3Cz88Pg8HAggUL2LZtG7dv3672vqlfMklClZiYyJAhQ3BxcUGtVnP58mVat27NsWPHaNu2LSkpKUyfPp2AgAAWLFhAy5YtSUxMJDo6mpdfftloCWnt2rVERUVRp04dZs2axcGDB7GxsSE/P5+kpCTy8vJ47bXXAFi0aBFarZZu3brxzTffsHTpUpYtW2YUm6enJ3v27GHatGls3rwZlUoFlH+d8texDBkyBHd3d4YMGUJxcbGSSAB07NiR4cOHk5KSAkDnzp2ZP38+BQUFZGdnU79+faNkCiApKQlvb2/s7e1xd3dnz549eHl5Kefj4uJo1aoVQUFBnDhxQun7l65du8Z7772Hs7Mz7733Hnv37uXEiRN07NiRgIAALl68qLy2rKwstmzZQv369Y36KCoqom7dukbH7rf54YcfWLJkCY6Ojqxdu5bdu3fzxhtvcOXKFTZs2ICdnR0BAQGkp6cr144ZM4Zz584xduxYvv76a0aMGMFLL73E8ePHWblypVFCVVRURFZWFg0aNABQkqnjx48TExNDbGwsX331FXZ2dso1tra26PV69Hq9ctzW1pZbt25VWDu3tbXl8uXLFebt/jiff/45KSkpTJgwgQ0bNlCvXj2ja2/duoWzszNdunSpUBbu27cvAQEBaDQaxo4dy/79++nRowctW7YkNTW1wphCCCF+4THdNsHMzKzC1gtXV9cK7apambrviSdUBQUFJCcnk5eXh06nQ6/XExMTg4+PD5988gk5OTl4enpiYWFBRkaGUiG6e/cuTz/9NAAtWrRQ+mvYsCHBwcHY2tpy/vx53N3dlX9CedXJxcUFgHPnzrFu3Tqio6MxGAzKGuqvDRjuANkbAAAgAElEQVQwgKKiIqOEp7JY6tWrx3fffcfhw4fRaDSUlJQo7X8ZI4BKpaJ///5s376dzMxMBg8ebHS+tLSUbdu20axZM/bt20dBQQExMTFGCdXFixfp1q0bAG3btq00/iZNmij312jXrh0XLlzg3LlzHD58mF27dinvAZQnSb9OpgDs7e0rJCJ79uyhU6dOODo6Eh4ejo2NDdeuXcPDwwOANm3aKMmHm5sbFy5cqHRun3rqKSIjI0lKSkKlUikbA+8rKCioENPOnTuJjIwkKiqKBg0aVFgPLywsxM7Ozuh4YWEh9vb2lba1t7cnJiaG//znPwAsXboUR0dHNm7cyO7du4mOjsbKyuqB41TGYDDw9ttvK+e7devG6dOn6dGjB+bm5lhYWFBWVqZU/YQQQvyxPPGEauvWrXh7exMcHAzAnTt3ePXVV5k2bRpLlizh2rVrzJ49GyhPShYtWkTTpk1JTU0lJycHQPlQunXrFitWrODLL78EYMSIERgMBp555hk+++wzoPwD+uLFiwC4uLjwzjvv4OHhQUZGBkePHn3kuCuLZcuWLdjZ2TF37lx++uknEhISMBgMAEpl65e8vb2ZPHkyd+7cYdKkSUbnDhw4wAsvvKAsCQIVNsS7urqSlpZGz549OX36dIVkBMorVDk5OTz11FMcP36cN998k7y8PPr3788bb7zB9evXleregz7cBw4cyKpVqwgODkalUnH8+HEWLlzI7t27CQ0NZc+ePWg0GoKDg5XXm5GRwZ07d1Cr1Zw8eRJvb28OHjyojFNWVgbA8uXLGTJkCN26dePf//43n3zyidHY9evXN0piPvvsM+Lj49HpdEYJ27/+9S+Ki4spKSkhIyODVq1a4eHhwYEDB3BzcyM5OZn27duj0WiwtLTk0qVLNG/enIMHDzJ27Fjatm3LsGHDlHEiIyNJT09n48aNWFtbA+Xr7kuWLCEwMJCrV69SVlamVM5+Ta/X069fP3bu3ImNjQ0pKSl4e3sDKMm7JFNCCPFgKvktv98mMTGRxYsXK8/r1KnDa6+9RkJCAr179+brr79W9ruEhYURHBys7I8KDw8nOztbuVaj0eDh4YGvry8WFhbY29uTnZ3NoEGDSE5Oxs/PDwcHB6ytrbG0tCQ4OFjZv1NUVMSMGTMeOe7KYnF1dWXSpEmkpaWhVqtxdnY2iu/XHB0dsbW1xd3dvUJ1KSEhgSFDhhgdGzx4MLGxscpzf39/pk6dir+/Py4uLlhaWlYYQ61WM2/ePLKysmjbti2enp54eHgwY8YMEhIS0Ov1jB079qGvNTAwkOXLlyvzamFhQWRkJGq1mv79+zN06FDq1KmDg4OD8nrv76PKzc3l9ddfN9rI37BhQ+7evcuSJUt4/fXXWbx4MVFRUTRu3FjZ1/XL+B0cHLh+/Tr16tUjPDycJk2aMG7cOAD++te/Mn78eLRaLQEBARgMBoKCgrCyssLf35/g4GD8/f2xtLRUlnPnzJnD5MmTKS0tpUuXLrRt29ZozNzcXFavXs1zzz3HyJEjAejTpw8BAQF06NABX19fysrKHvq1Wjs7O4KCgnjrrbdQq9V06tRJqSaePXtWqZgKIYR4gMe0h+pJURnulxj+QDIyMjhz5gx9+/blxo0b9OvXj/3796NWq00dGqNHj2b69OmV3vb+99C5c2cOHTr0WPp+kMzMTCZOnGj0zcTq2L59O7m5uQwfPvx36c/UFi9ejKenJx06dHhou3z97ScU0aPR5Fe+bGtqY5v3NXUIFay+tM3UIVTqur2LqUOooB53TB1CBQUqG1OHUKm6ZXpTh1Apdb1Gj6XfO9tXV/naOv3+8TtGUjV/yDWIJk2asH37dnx8fHj33XeZPHmyyZOpoqIiBg0ahIuLy2NLpv4o+vbtS3p6utHSX22Vk5ODXq//n8mUEEL82T2u+1A9KX/ICpUQtZFUqB6NVKgenVSoHo1UqH6bx1WhKtodVeVrrV8f9TtGUjUmuW2CEEIIIYSRWr6HqmbUyYQQQgghajGpUAkhhBDC5GrKXqiqkoRKCCGEEKZXy5f8JKESQgghhOlJQiWEEEIIUT1yp3QhhBBCiOqSPVRCCCGEENVUy5f8anc6KIQQQghRA0iFSgghhBAmp6rlFSpJqIQQQghherKHSgghhBCieqRCJYT4XVhuizB1CEbmjPjQ1CFUqib+EPE/nN4wdQiVqolzlVfX1dQhVFD/Zs38IfDC+jXvx60B1I+rY0mohBBCCCGqSZb8hBBCCCGqp7bf2LN2p4NCCCGEEDWAVKiEEEIIYXqyh0oIIYQQopokoRJCCCGEqB6VbEoXQgghhKgmqVAJIYQQQlSTSipUQgghhBDVU8sTqtodvRBCCCFEDSAVKiGEEEKYnKGWV6gkoRJCCCGE6UlCJYQQQghRTSqVqSOoFkmohBBCCGF6ch8qIYQQQojqqe17qB4afWFhIW+99Ra+vr6cOXMGgGPHjhEVFfXAa+Lj4xk6dCharRY/Pz9SUlIACAkJITk5+XcM/dGNHTv2kdqNHz+edevWKc/1ej29e/dWXntVpKSkEBQU9Mjtd+7cibu7O9euXVOORUVFcfLkSaN2xcXFeHp6VjmuhykrK2Pt2rUEBASg1WrRarWcPXv2N/dzP+7i4mISExMf+TqDwUBISAiFhYV8//33ShyBgYHk5uYCkJCQwKBBg/Dx8WH//v0AFBUVMW7cOAICAhg5ciR5eXkApKWlMWTIEPz8/Fi1alWlY37zzTf4+voydOhQxo8fz507dwBYtWoVgwcPxs/Pr8J7sHHjRpYuXWr0vG/fvsqcnT9/ntzcXObOnfvokyaEEH9WKrOqP2qAh0Zx6NAhPD09mT17NklJSRgMBj7++GPefvvtStvv2LGDQ4cOsXHjRnQ6HUuWLGHq1KnKB5upPOhD9NfCwsKIi4vjxx9/BGDx4sX4+vrSpk2bxxmekcTERLRaLQkJCcqxUaNG4ebm9sRiiI6O5saNG8TExKDT6ZgyZQp///vfuXv37m/q537cOTk5vymh2rVrF88//zy2traEh4cTGhqKTqejV69erF+/npycHHQ6HXFxcWzYsIGIiAhKSkrYvHkzrVq1YtOmTQwYMIA1a9YAMHv2bJYtW8bmzZs5ceIEp0+frjBmWFgYq1evJjY2FmdnZxITE0lPT+fIkSMkJiYSERHBnDlzgPLEbdKkSWzatMmoj1OnTrFo0SJ0Oh06nQ4XFxccHBywtbXlyJEjv2nuhBBC1C4PXfKzsbGhuLiYoqIibGxs2LZtG7169cLKyqrS9nFxcUybNg1LS0sAmjdvzqeffkr9+vWB8upVdHQ0er2esLAw3NzcWLZsGadOnSI/P582bdqwcOFCVq5cSWZmJtevX+fnn39m2rRpvPLKK+zfv58VK1ag0WioW7curVu3Zty4cSxbtoxjx45RVlbG8OHD6dOnj1FcnTt35tChQ2i1Wtq0acMPP/yAXq9n+fLlNGvWTGnXoEEDQkNDmTlzJkFBQWRmZiofomfPnmX+/PkA1KtXjwULFmBjY8OsWbO4evUq2dnZeHp6EhQUREhICPn5+eTn5xMYGAjAwYMHSUhIYMWKFQD4+fmxfPlyHB0dlfEvX75MQUEBI0eOZNCgQYwZMwZLS0tCQkLw8vKiffv2TJ48mZs3b+Lk5FTpe/Dqq6/Stm1bLl26xDPPPEN4eDiFhYXMmDGDGzduADBz5kxat25Njx49cHFxwdXVlenTpyt9xMfHs2XLFsz+u57t5uZGUlISlpaWHDlyhFWrVmEwGCgsLGTZsmVYWlry3nvv8dRTT3Ht2jW6du2qzIOXlxeff/45P/74o1LtCQsLo7i4mJycHCZMmEDPnj2NXoNOp2P16tUARERE0KhRIwBKS0uxsrLi5MmTtGvXDrVajVqtxsnJiTNnzpCamsq7774LQNeuXVmzZg16vZ6SkhJlvrp06cLXX3/Nc889V2FMBwcHAO7du4eVlRWpqal06dIFlUpF06ZNKS0tJS8vD3NzcwYOHEjnzp05f/680kd6ejpRUVHk5OTQvXt3Ro8eDUC/fv1YuXIlL774YqXvmRBCCGpMpamqHhr9yy+/TG5uLvHx8fj4+LB3717atGnDrFmzWL9+fYX22dnZNG/e3OjY/WQK4Pnnn+fjjz9m2LBhbNmyBb1ej729PR9++CH//ve/SUtLU5a61Go10dHRzJgxg40bN1JaWsr8+fNZv349Op1OSeoOHDhAZmYmmzdv5uOPP2bt2rXcvHnzga/Jzc2NjRs30rlzZ3bs2FHhvKenJy1atGDatGksXLgQ1X+/dRAaGsrs2bPR6XR07dqV6OhosrKycHd3Z8OGDSQlJREXF6f007FjR+Li4rC3twfKk7pz585RUFDADz/8QP369Y2SKYCkpCS8vb2xt7fH3d2dPXv2GJ2Pi4ujVatWxMbG4ufnV+nru3btGu+99x5JSUncvn2bvXv3snbtWjp27IhOp2PevHmEhYUBkJWVxdKlS42SKSivwNStW9fo2P338YcffmDJkiXodDpee+01du/eDcCVK1d4//33SUpK4vDhw6SnpyvXjhkzhpYtWzJ27FjOnz/PiBEj+PDDD5k7dy6xsbEVxs7KyqJBgwYASjJ1/PhxYmJiGD58OHq9Hjs7O+UaW1tb9Hq90XFbW1tu3bqFXq9Ho9EYtb1161aFebs/zueff05KSgoDBgx44LV169alS5cuFfro27cvYWFhfPTRR6SmpipLkS1btiQ1NbVCeyGEEL9Qy5f8HlqhMjMzY8aMGQCsW7eOt956i8jISGbOnMmqVau4cOECLVq0UNo3a9aMrKwsow+7r776itatWwPlCRWAg4MDRUVFWFlZkZeXx8SJE7GxseH27dvKstKzzz4LQOPGjSkpKSEvLw+NRqNUETp06EBubi7nzp0jPT0drVYLlFcXrly5oiQyv3a/MtG4cWNlP86vDRgwgKKiIqOEJyMjQ6lW3b17l6effpp69erx3XffcfjwYTQaDSUlJUr7X84LgEqlon///mzfvp3MzEwGDx5sdL60tJRt27bRrFkz9u3bR0FBATExMXh5eSltLl68SLdu3QBo27YtFhYV374mTZrg7OwMQLt27bhw4QLnzp3j8OHD7Nq1C4CCggKgPEn6ZcJ7n729fYVkYs+ePXTq1AlHR0fCw8OxsbHh2rVreHh4ANCmTRvq1asHlCetFy5cqHRun3rqKSIjI0lKSkKlUnHv3j2j8wUFBRVi2rlzJ5GRkURFRdGgQQM0Gg2FhYXK+cLCQuzs7IyOFxYWYm9vX2lbe3t7YmJi+M9//gPA0qVLcXR0ZOPGjezevZvo6GisrKweOE5lDAYDb7/9tnK+W7dunD59mh49emBubo6FhQVlZWVK1U8IIYSxP/Sm9PuuX7/OhQsX6NChA3fu3MHc3ByVSqVs3L3P29ubNWvWKB+SFy5cYObMmZibl/+CtOpX95hITk4mKyuLiIgIJk6cSFFREQaDodK2DRs2pLCwUNmPdeLECQBcXFx46aWX0Ol0fPTRR/Tp06dClez30KJFC2V/zJQpU+jevTtbtmzBzs6OZcuW8c477zw0fiifn927d3P06FElMbrvwIEDvPDCC+h0OqXidf36daMN8a6urqSlpQFw+vTpCskIlFeocnJygPKqTsuWLXFxcWH48OHodDr+9a9/0b9/f4AHfrgPHDhQWda738/ChQtRq9WEhoayYMEC3n//fRo1aqS0ycjI4M6dO5SWlnLy5Elatmyp9GdmZkZZWRkAy5cv580332TJkiW89NJLyvX31a9f3yiJ+eyzz5S9XPffVzc3N1JTUykuLubWrVtkZGTQqlUrPDw8OHDgAFD+Z6t9+/ZoNBosLS25dOkSBoOBgwcP0qFDB4YNG6bsdXJ0dCQyMpJjx46xceNGpTrm4eHBwYMHKSsr4+eff6asrEw592t6vZ5+/fpRWFiIwWAgJSWFF154AShPtiwsLCSZEkKIh/kjV6jui4yM5G9/+xsAAQEBBAYG0rRp0wqbtfv27UtOTg4BAQFYWlpSWlrKkiVLaNiwYaX9urm5sWbNGoYOHYpKpaJ58+ZkZ2dX2tbMzIzQ0FBGjhyJnZ0dZWVlODs74+npyZEjRwgICOD27dv07NnTqLLyewkLCyM4OJh79+6hUqkIDw/H1dWVSZMmkZaWhlqtxtnZ+YHxAzg6OmJra4u7u3uF6lJCQgJDhgwxOjZ48GCjJTF/f3+mTp2Kv78/Li4uyl61X1Kr1cybN4+srCzatm2Lp6cnHh4ezJgxg4SEBPR6/f/81mNgYCDLly/H19cXCwsLLCwsiIyMRK1W079/f4YOHUqdOnVwcHBQXu/9fVS5ubm8/vrrRn82GjZsyN27d1myZAmvv/46ixcvJioqisaNGyv7un4Zv4ODA9evX6devXqEh4fTpEkTxo0bB8Bf//pXxo8fj1arJSAgAIPBQFBQEFZWVvj7+xMcHIy/vz+WlpYsW7YMgDlz5jB58mRKS0vp0qULbdu2NRozNzeX1atX89xzzzFy5EgA+vTpQ0BAAB06dMDX15eysjJmzZr1wDmzs7MjKCiIt956C7VaTadOnZSk+ezZs7i7uz90zoUQ4k+vlt/YU2X4dYmgBlu3bh0jRoxArVYzefJkunTpwoABA0wd1m8yevRopk+frizL/d7ub8B/kjIzM5k4caLRNxOrY/v27eTm5jJ8+PDfpT9TW7x4MZ6ennTo0OGh7Qo3z39CET2a90d8aOoQKhX2w6emDqGCfzi9YeoQKrX60jZTh1BBXl1XU4dQQf2blW9RMLXC+i6mDqFSdW3rPJZ+7+ZcqvK1lk9V/kWtJ6lm1Mkeka2tLT4+Pvj5+WEwGIz2F9V0RUVFDBo0CBcXl8eWTP1R9O3bl/T0dKOlv9oqJycHvV7/P5MpIYQQtVutqlAJ8UcmFapHIxWqRycVqkcjFarf5nFVqEpyM6t8rdrh/37HSKpGfnpGCCGEEKZXy7+4IwmVEEIIIUyvhnxbr6okoRJCCCGE6UlCJYQQQghRTZJQCSGEEEJUz5/iTulCCCGEEOLBpEIlhBBCCNOr5RUqSaiEEEIIYXq1/Kdnanc6KIQQQog/hsf048j3f4vV19cXrVbLTz/9ZHR+3759eHt74+vrW62fUJMKlRBCCCFM7nFtSt+7dy8lJSXEx8eTlpbG+++/T2RkJAB3795l4cKFJCUlUadOHfz9/fH09MTBweE3jyMVKiGEEEKY3mOqUKWmpvLKK68A4O7uzqlTp5RzGRkZODk5UbduXdRqNe3bt+fo0aNVCl8qVELUECoLtalDMDI7JdLUIVTqun3N+32zmvibeVAzf2Pw6vo4U4dQgdNof1OHUKm+p1NMHUKlerd+PL/lZ3hMe6j0ej0ajUZ5bm5uzr1797CwsECv12NnZ6ecs7W1Ra/XV2kcqVAJIYQQ4g9Lo9FQWFioPC8rK8PCwqLSc4WFhUYJ1m8hCZUQQgghTM5gqPrjYTw8PEhOTgYgLS2NVq1aKedcXV356aefyM/Pp6SkhGPHjtGuXbsqxS9LfkIIIYQwubL/lRlVUa9evTh06BB+fn4YDAYWLFjAtm3buH37Nr6+voSEhBAYGIjBYMDb2xtHR8cqjSMJlRBCCCFM7vGkU2BmZsbcuXONjrm6uir/7unpiaenZ7XHkYRKCCGEECZX9rgyqidEEiohhBBCmJzhMS35PSmSUAkhhBDC5Gp7hUq+5SeEEEIIUU1SoRJCCCGEydXyApUkVEIIIYQwvdq+5CcJlRBCCCFMTjalCyGEEEJUU5mpA6gmSaiEEEIIYXK1vEAlCZUQQgghTK+276GS2yYIIYQQQlRTrUmo1q9fT5cuXSguLjZ1KIqUlBSCgoKMji1dupQtW7Y80vXJycmEhIQ8jtAeSVBQECUlJZWeW7lyJZs3b36s4+fn57Nt27ZKz61bt47vvvuOW7duMWbMGIYNG4avry/ffvstUP6L4UOGDMHPz49Vq1Yp161atYrBgwfj5+fHyZMnAcjLy+Odd94hICCACRMmcOfOnQrj/fzzzwwfPhytVsuwYcM4f/48APv27cPb2xtfX18SEhKMrjlx4gRarVZ5fvr0aV555RW0Wi1arZadO3diMBgIDg6mqKioepMlhBB/cAaDocqPmqDWJFRbt27Fy8uLHTt2mDqUP4x//vOfqNVqk41/9uxZ9u3bV+F4VlYWZ8+e5S9/+QsffvghHTt2JCYmhoULFyo/cDl79myWLVvG5s2bOXHiBKdPnyY9PZ0jR46QmJhIREQEc+bMAWDNmjX069ePTZs28dxzzxEfH19hzOXLlzNs2DB0Oh2jR48mIiKCu3fvsnDhQj744AN0Oh3x8fHk5uYC5Qn+zJkzjRL89PR0RowYgU6nQ6fT4eXlhUqlol+/fkRHRz+OKRRCiD+Msmo8aoJasYcqJSUFJycn/Pz8mDJlCt27d2fo0KHs3LkTlUrF3Llz6dSpE05OTsyfPx+AevXqsWDBAk6fPs3SpUuxtLTEx8cHa2trYmNjuXfvHiqVilWrVlG/fn3mzJnDqVOncHBw4MqVK0RGRmJubk5oaCjFxcVYWVkxb948mjRp8sgxr1+/HktLSzIzM/Hy8uJvf/sbGRkZTJ8+nTp16lCnTh3q1q0LwK5du9i4cSNmZma0b9+eyZMns3LlSr799ltu375NeHg406dPp3Hjxly+fJm//OUvzJkzh5s3bzJlyhT0ej2lpaW89957dOrUCU9PT3bt2oWVlRVLly7FxcWFZs2aGc3FihUr2LVrFwcOHGD9+vVYWFjQqFEj/vnPfwLwxRdfsHv3bvLz83nvvffw9PSkV69etGvXjosXL9KpUydu3brFyZMnadGiBUuWLCErK6vCnJWWljJp0qQKsa9du5YzZ84QHx+Pr6+vMnebN2+md+/eAAwfPlxJ+kpLS7GyskKv11NSUoKTkxMAXbp04euvv0atVtOlSxdUKhVNmzaltLSUvLw8UlNTGT16NABdu3YlIiKC4cOHG71fwcHB2NnZGY2TkZGBk5OT8h61b9+eo0eP0qdPH5ycnFi5ciVTp05V+jh16hQXLlzgiy++wNnZmenTp6PRaHj55Zd5//33+fvf/46ZWa35O4wQQjxRNaTQVGW14v/uiYmJDBkyBBcXF9RqNZcvX6Z169YcO3aMkpISUlJS6NGjB6GhocyePRudTkfXrl2VqkBxcTGbNm1iwIABXLx4kaioKDZv3kzLli05ePAgX3zxBfn5+SQlJbFgwQKysrIAWLRoEVqtFp1OR2BgIEuXLn2keFUqFVC+jLRy5Uri4+OVWBYvXsz48ePZuHEj7dq1A8qXvlauXMnGjRvZvHkz165d49ChQwC4uLgQFxeHlZUVFy9eJDw8nMTERJKTk8nJySEyMpKXX36Z2NhYli9fzowZMx5a/vzlXNy3fft2AgMD2bx5Mz169ECv1wPg6OjIRx99xPTp05XlvytXrjBhwgRiY2P5+OOPCQgIIDExkdTUVG7evPnAOass9jFjxtCxY0ejZArgyJEjtG7dGgB7e3usra3JyclhypQpTJw4Eb1ej0ajUdrb2tpy69athx6/nyzdP/ZrDRo0wNLSkvPnz7No0SL+8Y9/GF13/9r7c9O7d28sLIz/PuLm5sbUqVOJjY2lefPmrF69GgBzc3MaNGjAuXPnHvi+CCHEn12ZwVDlR01Q4ytUBQUFJCcnk5eXh06nQ6/XExMTg4+PD5988gk5OTl4enpiYWFBRkaGssxz9+5dnn76aQBatGih9NewYUOCg4OxtbXl/PnzuLu7K/+E8g9WFxcXAM6dO8e6deuIjo7GYDBU+AC1trausAfp9u3bWFlZAdCqVSssLCywsLDA2toaKE8s3NzcAPDw8OD8+fNcunSJvLw8Ro0aBUBhYSGXLl2qELuTk5OSMDz11FMUFxeTkZHBG2+8AZQnQBqNhuvXrxvF9MsE65f93Tdt2jTWrVtHTEwMLi4u9OzZE4Dnn38eAAcHB2UPUL169WjatCkANjY2tGzZEgA7OzuKi4sfOGeVxf4gN27cwMHBQXl+9uxZJk6cyNSpU3nxxRfR6/UUFhYq5wsLC7G3t8fS0rLCcTs7OzQaDYWFhVhbWyttjx07xvLlywEIDAyke/fuHD58mDlz5rB48WJcXFwoKSmptL8H6dWrF/b29sq/z5s3TznXqFEj8vPzH3itEEL82dWMtKjqanxCtXXrVry9vQkODgbgzp07vPrqq0ybNo0lS5Zw7do1Zs+eDZQnC4sWLaJp06akpqaSk5MDoCyz3Lp1ixUrVvDll18CMGLECAwGA8888wyfffYZUJ7AXbx4ESivDr3zzjt4eHiQkZHB0aNHjWJzdXXl+++/Jzs7m0aNGlFcXMzRo0d5++23uXr1qlKp+vU13377LV27duXUqVMA/N///R9NmjThgw8+wNLSki1btvDss8/y/+zdeVwV5f///wc7sqmAlpIbmCh8RUUzy63ct+ydJptgFCquWUqi4oILGSpqippKpaIh4LsstzY1yRU1lxRX3FeUJRZlO2d+f/DjfCTQfEsyB33dbzdu4cycmeeZc+V5ec011/z6668lLhE9bH+HDh3CxcWF27dvk5mZSbVq1TA1NSUlJYWXXnqJ06dP4+TkVOJcPCg2NpbRo0djZ2fH1KlT+eWXXx56vLKWPehh56ys1xkaGqLVlr76bWtrS2ZmJlZWVpw/f54xY8awcOFCGjduDICVlRUmJiZcuXKFOnXqsHv3bkaNGoWRkRFz584lICCAW7duodVqsbW1xd3dnV27dtGvXz8SEhJo2bIlrVq1Ijo6WnfM/fv3ExYWRlRUFA4ODrpze/nyZTIyMrCwsODQoUMEBAQ89L0HBAQwZcoU3Nzc2Ldvn64ghaJ2ZWdn98hzJ4QQz7PKPu/8hUgAACAASURBVG2C3hdU8fHxzJkzR/fnKlWq0K1bN+Li4ujevTt79+7VjaUJDQ0lODhYNz4qLCyMlJQU3WutrKxwd3fH09MTY2NjbGxsSElJ0X3Renl5YW9vj7m5OSYmJgQHBxMaGkpeXh65ubmEhISUyGZlZcWECRMIDAzE3NycgoIC/Pz8qFevHrdu3Srz/UyYMIHg4GC+/PJLbG1tMTMzw9bWVneHmUajwcHBgZ49ez7W+QkMDGTSpEn89NNP5ObmMmPGDIyNjRk8eDBDhw7FwcFB12vyMG5ubgQGBmJpaYmFhQVvvPEGa9eufazj/90/nbMH1a1bl7Nnz7Jq1aoSY5pat27NsWPHqF27NhEREeTn5xMWFgYUnfNly5Yxffp0goKC0Gg0tGvXjmbNmgHQqlUrPD090Wq1TJ06FYDhw4cTHBxMXFwc1atXJyIiolSWTz/9lIKCAt1dlw0aNGDGjBlMmDCBgIAAFEWhf//+vPDCCw99P6GhocycORMTExPs7e11PVRarZbbt2/revOEEEI8ewwUfbnfUEXJycmcPn2a3r17k56eTp8+fdi5c6eqd8A9z65fv054eDiLFi1SO8q/YteuXZw8eZIRI0Y8crt78XMeub6imTZqrnaEMqXVb6t2hFLsMi+oHaFMI+u+pXaEUm6tXK92hFLqBnqrHaFMvZMOqB2hTN2daz6V/Z5LKT2+9XG9XPPhwzEqSqUYlP601apVi82bN+Ph4cHgwYMJCgqSYkpFDg4OODs78+eff6odpdwURWHTpk2l7ioUQghRkhbliX/0gd5f8qsIFhYWLFu2TO0Y4gEjR45UO8K/wsDA4LHvDhVCiOdZZb9eJgWVEEIIIVQng9KFEEIIIcpJeqiEEEIIIcpJX8ZCPSkZlC6EEEIIUU7SQyWEEEII1cklPyGEEEKIctKXZ/I9KSmohBBCCKE6TeknkVUqUlAJIYQQQnXSQyWEEEIIUU4aKaiEEEIIIcqnsvdQybQJQgghhBDlJD1UQgghhFCdDEoXQvwrjr4SoHaEEhyszdSOUKZa3Fc7QilpVZ3UjlCmWyvXqx2hlBeHeKkdoZTbX8epHaFML055T+0IZYvb9lR2W9kv+UlBJYQQQgjVyaB0IYQQQohy0lbuekoKKiGEEEKoT1PJKyopqIQQQgihuso+hkqmTRBCCCGEKCfpoRJCCCGE6jSVu4NKCiohhBBCqK+yX/KTgkoIIYQQqpNB6UIIIYQQ5SQ9VEIIIYQQ5SRjqIQQQgghyqmy91DJtAlCCCGEEOUkPVRCCCGEUJ1WBqULIYQQQpRPZR9D9USX/HJychg0aBCenp6cPn0agEOHDrFixYqHviY2NpaBAwfi5+eHl5cXBw4cAGDChAkkJCQ8SYxyGzVq1GNtd+DAAT7++OMSy+bNm8e33377WK9PSEhgwoQJ/3O+f8vHH39Mfn5+mesWL15MTEzMUz1+RkYGmzZtKnPd8uXL+fPPP8nKymLYsGH4+vri6enJkSNHADh69CgDBgzAy8uLyMhI3esiIyN599138fLy4vjx4wCkpaXxwQcf4OPjw0cffcT9+/cfO+OqVasYMGAAAwYM0B0nNzeX0aNH4+Pjw5AhQ0hLS9Ntr9Fo+PDDD0u03eHDh+Pl5YWfnx+DBw8GYNeuXcTHxz92DiGEeF5pFeWJf/TBExVUe/bsoVOnTkybNo0NGzagKApr1qzhvffeK3P7LVu2sGfPHlatWkV0dDRz585l/PjxJb6g1PDgF/SzbMGCBZiamqp2/DNnzrBjx45Sy2/evMmZM2do2rQpX3/9NW3atGHt2rXMnj2bGTNmADBt2jQiIiKIiYnh2LFjJCUlcfLkSRITE4mPj2f+/PlMnz4dgKVLl9KnTx+++eYbXFxciI2Nfax8V69e5YcffmD9+vXExcWxe/duTp8+TUxMDI0aNeKbb77hP//5D0uXLgXgypUrDBw4kD///LPEfi5fvkxMTAzR0dFERUUB0LFjR3766Seys7Of+PwJIcTzQKMoT/yjD57okp+FhQV5eXnk5uZiYWHBpk2b6Nq1K2ZmZmVuv379eiZOnIiJiQkAderUYePGjVSvXh0o6r2KiooiOzub0NBQ3NzciIiI4MSJE2RkZNC4cWNmz57N4sWLuXbtGqmpqdy4cYOJEyfSvn17du7cyaJFi7CysqJq1ao4OzszevRoIiIiOHToEFqtFn9/f3r27FkiV9u2bdmzZw9+fn40btyYc+fOkZ2dzeeff46Dg8NjnYsDBw6wcuVKTExMuHbtGr169WL48OEkJyczadIkqlSpQpUqVahatSoA27ZtY9WqVRgaGtKyZUuCgoJYvHgxR44c4d69e4SFhTFp0iRefPFFrl69StOmTZk+fTqZmZl88sknZGdno9FoGDNmDK+99hqdOnVi27ZtmJmZMW/ePBwdHXFwcGDevHmYmJjg4eHBokWL2LZtG7t27WLlypUYGxtTs2ZNFixYAMD27dv58ccfycjIYMyYMXTq1ImuXbvSokULLl26xGuvvUZWVhbHjx+nQYMGzJ07l5s3bzJlyhTy8vIwMzNj5syZaDQaxo0bVyr7F198wenTp4mNjcXT01N37mJiYujevTsA/v7+uqJPo9FgZmZGdnY2+fn51K1bF4B27dqxd+9eTE1NadeuHQYGBtSuXRuNRkNaWhqHDx8mMDAQgA4dOjB//nz8/f3/8TN88cUXiYqKwsjICIDCwkLMzMw4fPiwrqepQ4cOuoKq+HNauXKlbh93794lMzOTYcOGkZmZydChQ3nzzTeBoqLq22+/ZdCgQY/VpoQQ4nlU2cdQPVEP1euvv87du3eJjY3Fw8ODX3/9lcaNGzN16tQSXzLFUlJSqFOnTollxcUUgKurK2vWrMHX15dvv/2W7OxsbGxs+Prrr/nvf//L0aNHuX37NgCmpqZERUUREhLCqlWr0Gg0zJo1i5UrVxIdHa0r6nbt2sW1a9eIiYlhzZo1fPHFF2RmZj70Pbm5ubFq1Sratm3Lli1bHus8GBgYAHDjxg0WL16sKwwB5syZw4cffsiqVato0aIFUHTpa/HixaxatYqYmBhu377Nnj17AHB0dGT9+vWYmZlx6dIlwsLCiI+PJyEhgTt37rBs2TJef/111q1bx+eff05ISAjKI6ryvLw8Xc9Ksc2bNxMQEEBMTAxvvvmmrtfkhRdeYPXq1UyaNEl3+e/69et89NFHrFu3jjVr1uDj40N8fDyHDx8mMzOT8PBw/Pz8iI6OJiAggHnz5gGUmX3YsGG0adOmRDEFkJiYiLOzMwA2NjaYm5tz584dPvnkE8aOHUt2djZWVla67S0tLcnKynrkcmtr6xLLHoeJiQm2trYoikJ4eDguLi40aNDgoftr3LgxTk5OJfZRUFDABx98wJIlS4iMjGT27NmkpqYC4OzsTGJi4mNlEUKI55VGefIfffBEPVSGhoaEhIQARWNgBg0axLJly5g8eTKRkZFcvHiRBg0a6LZ3cHDg5s2bui8ngN9//133Zerq6gqAvb09ubm5mJmZkZaWxtixY7GwsODevXsUFBQA0KRJE6CoVyE/P5+0tDSsrKywt7cHoFWrVty9e5ezZ89y8uRJ/Pz8gKJeh+vXr2NjY1Pme3JxcdHt9+7duyXWmZublxqDdO/ePV3x1qhRI4yNjTE2Nsbc3BwoKizc3NwAcHd358KFC1y5coW0tDSGDh0KFI1Fu3LlCkCJ81W3bl1dwVCjRg3y8vJITk7mrbfeAooKICsrK90XdrEHC6wH91ds4sSJLF++nLVr1+Lo6EiXLl3KPP8A1apVo3bt2kBRj2TDhg0BsLa2Ji8vj7Nnz7J8+XKioqJQFAVjY+OHZn+Y9PR03ecGRZcGx44dy/jx42ndujXZ2dnk5OTo1ufk5GBjY4OJiUmp5dbW1lhZWZGTk4O5ublu2wetXbuWn376CSgaA/fCCy/o1uXl5TFp0iQsLS2ZNm0agG5/Dx77Yezt7fHy8sLY2Bg7OzuaNGnCxYsXsbOzo0aNGmRkZDz0tUIIISpWbm4un3zyCampqVhaWhIeHo6trW2p7bRaLUOHDqVz5854e3s/cp/lmocqNTWVixcv0qpVK+7fv4+RkREGBgalBgP379+fpUuXUlhYCMDFixeZPHmy7hJLcU9PsYSEBG7evMn8+fMZO3Ysubm5umLh79va2dmRk5OjG4917NgxoKjH59VXXyU6OprVq1fTs2fPUr1kj8vJyYlTp06RkpICFH35Hjx4UFeI/D1T8WuKB1afOHECgJdeeolatWrx1VdfER0dja+vL82bNweKitRiD9vfoUOHALh9+zaZmZlUq1YNU1NTUlJSUBRFd4PA3/dXLDY2ltGjR7N27VoAfvnll4cer6xlD3J0dCQoKIjo6GimT59Ojx49Hvo6Q0NDtFptqeW2tra6XsPz588zZswYIiIi6NixI1BU0JiYmHDlyhUURWH37t20atUKd3d3du/ejVar5caNG2i1WmxtbXF3d2fXrl1AURtq2bJlieP5+voSHR1NdHR0iWJKURRGjBiBs7MzM2bM0LXLf9rfg/bu3cuYMWOAouLr3LlzODo6ApCZmVnm/6hCCCH+T0UOSn/YGNm/W7hw4SOvbj2oXNMmLFu2jOHDhwPg4+NDQEAAtWvXpnHjxiW26927N3fu3MHHxwcTExM0Gg1z587Fzs6uzP26ubmxdOlSBg4ciIGBAXXq1NEVM39naGjIlClTGDJkCNbW1mi1WurVq0enTp1ITEzEx8eHe/fu0aVLlxKXif4XVlZWTJgwgcDAQMzNzSkoKMDPz4969epx69atMl8zYcIEgoOD+fLLL7G1tcXMzAxbW1v8/f3x8/NDo9Hg4OBQalzXwwQGBjJp0iR++ukncnNzmTFjBsbGxgwePJihQ4fi4ODwyB4UKDqvgYGBWFpaYmFhwRtvvKErrv5XwcHBhIaG6sbSFfdYlqVu3bqcPXuWVatWlRjT1Lp1a44dO0bt2rWJiIggPz+fsLAwoOicL1u2jOnTpxMUFIRGo6Fdu3Y0a9YMKOqJ9PT0RKvVMnXqVKDoLrvg4GDi4uKoXr06ERERj/Vefv31VxITE8nPz+f3338HYOzYsXh7exMcHIy3tzcmJiaP3F/Hjh3ZvXs3Hh4eGBoaMnbsWF0RdezYMV577bXHyiKEEM+rihxc/rAxsg/68ccfMTAwoH379o+1TwPlUQNxKonly5fz/vvvY2pqSlBQEO3atSsxdkjop+vXrxMeHs6iRYvUjvJUBQQE8Pnnn/9jQb/3Uuoj11c0B+uybzJRWy3jXLUjlPKXgYXaEco0JO642hFKeXGIl9oRSkn/Ok7tCGWatHWa2hHK1Cxu21PZ7+d7Ljzxa8e0dXzouvj4eFavXl1imZ2dHVOnTsXJyQmtVssbb7xRYhqcs2fPsmjRIhYtWsSSJUuwt7f/x0t+z8TEnpaWlnh4eGBubo6DgwO9evVSO5J4DA4ODjg7O/Pnn3/StGlTteM8Fb/99hvdu3d/4t5RIYR4Xmie0l1+xXMMPmjUqFGPHCO7ceNGbt++zXvvvcf169cxMTHBwcGBDh06PPQ4z0RB5evri6+vr9oxxBMYOXKk2hGeqjfeeEPtCEIIUSk8rYKqLMVjZN3c3MocIzt+/Hjd74sXL8be3v6RxRTIw5GFEEIIoQc0WuWJf/5X3t7enDt3Dm9vb2JjY3VPTvn666/Zvn37E+V/JnqohBBCCCEeV5UqVcocv/v++++XWjZ69OjH2qcUVEIIIYRQXUVe8nsapKASQgghhOqkoBJCCCGEKCcpqIQQQgghykkKKiGEEEKIcqrsBZVMmyCEEEIIUU7SQyWEEEII1VX2HiopqIQQQgihukIpqIQQQgghykd6qIQQQgghykkKKiHEv6L5wS/VjlCCWZOW/7yRCtLqvqZ2hFKqZ15UO0KZ6gZ6qx2hlNtfx6kdoZTq73uoHaFMt04nqh2hTM2e0n41ihRUQgghhBDlUtl7qGTaBCGEEEKIcpIeKiGEEEKorrL3UElBJYQQQgjVSUElhBBCCFFOGq1W7QjlIgWVEEIIIVQnPVRCCCGEEOUkBZUQQgghRDlV9kfPyLQJQgghhBDlJD1UQgghhFCdXPITQgghhCgnKaiEEEIIIcpJCiohhBBCiHKSgkoIIYQQopykoBJCCCGEKCelkhdUMm3CI6xcuZJ27dqRl5endhSda9eu4e7ujp+fn+4nMjKyXPv8+OOPOXDgQIllixcvpnv37vj5+eHj48MHH3xAUlLSI/ezdu1aevbsyXfffUdoaOgjj5efn8+NGzfYsWNHmdvMmjWLW7ducePGDfz9/fHz88PX15cLFy4AsGPHDvr374+npydxcXEAaLVapk6diqenJ35+fly+fBmAy5cv4+3tjY+PD9OmTUNbxuMNTp06hY+PD35+fgQEBHD37l0A4uLi6NevHx4eHuzcubPEa3755RfGjRtX4s9dunTRfS6JiYnk5uYSHByMolTuvyiEEEI8mvRQPcIPP/xAr1692LJlC/369VM7jk7Dhg2Jjo5+6sfx9/fH29sbgOTkZEaOHMn333+PmZlZmdv//PPPLFy4EGdnZ955552H7nfBggUA7N+/nwsXLtCpU6cS648ePYqxsTEvvvgiwcHB+Pr60qVLF37//Xfmz5/PggULmD17Nhs2bKBKlSp4e3vTqVMn/vjjD/Lz84mNjeXo0aN89tlnLFu2jNmzZ/PRRx/x6quvMnXqVLZv307Xrl1LHDMsLIwpU6bQpEkT1q9fz8qVKxk8eDDR0dH897//JS8vDx8fH9q2bYupqSmzZs1i9+7dNGnSRLePEydO8Mknn9C9e/cS+27RogUbN2585DkRQojnnbaS91BJQfUQBw4coG7dunh5efHJJ5/wxhtvMHDgQLZu3YqBgQEzZszgtddeo27dusyaNQuAatWq8emnn5KUlMS8efMwMTHBw8MDc3Nz1q1bR2FhIQYGBkRGRlK9enWmT5/OiRMnsLe35/r16yxbtgwjIyOmTJlCXl4eZmZmzJw5k1q1aj1W5s8++4zDhw8D0KdPH9577z2uXbvGpEmT0Gg0GBgYMHnyZBo3bsy6deuIj4+nRo0apKam/uO+nZyccHV15fDhwzRt2pSQkBDS09MBmDx5MkePHiUpKYmQkBAWLFjAuHHjiIuLY+fOnURGRqIoCq6urkyfPp0uXbqwefNmVqxYQW5uLi1atKBz5866Y0VHR/P+++8DEBwcjLW1NQAajQYzMzOSk5OpW7cuVatWBaBly5YcPHiQo0eP0r59ewCaN2/OiRMnADh58iStW7cGoEOHDuzZs6dUQTV//nxq1qxZ4jjHjx+nRYsWmJqaYmpqSt26dTl9+jRubm64u7vTpUsXYmNjdfs4efIkp06dYvXq1bi5uREUFISxsTE9e/Zk8ODBUlAJIcQjVPaefCmoHiI+Pp4BAwbg6OiIqakpV69exdnZmUOHDtGsWTMOHDjApEmT8PHx4dNPP6Vhw4bEx8cTFRXF66+/Tl5eHvHx8QB88cUXrFixgipVqjB16lR2796NhYUFGRkZbNiwgbS0NLp16wZAeHg4fn5+dOzYkX379jFv3jwiIiJKZDt//jx+fn66P8+bN4+kpCSuXbtGXFwchYWF+Pj40KZNG5YsWcKgQYPo0qULp06dYtKkSaxYsYI1a9awadMmDAwMHrv3zc7OjvT0dL744gvatGmDj48Ply5dYuLEicTExLB582ZCQ0MxMDAAoLCwkJkzZxIfH4+dnR0rV67k1q1bABgZGTF06FAuXLhQopgCSExMZPbs2QDY2toCcOHCBcLDw1myZAlpaWm6IgvA0tKS7OxssrOzsbKy0i03MjKisLAQRVF0mSwtLcnKyir13oqLqT/++IO1a9eybt06fv/99zKPA9CrV69Sl0nbtm1Lly5deOmll5g2bRrr16/H19eXqlWrkp6eTlZWVon9CSGE+D+VfQyVFFRl+Ouvv0hISCAtLY3o6Giys7NZu3YtHh4efPfdd9y5c4dOnTphbGxMcnIy06dPB6CgoID69esD0KBBA93+7OzsCA4OxtLSkgsXLtC8eXPdf6GoaHB0dATg7NmzLF++nKioKBRFwdi49EdU1iW/TZs20apVKwwMDDAxMaFZs2YkJyeTnJzMK6+8AkCTJk24desWV65coWHDhpiamgLg5ub2WOflxo0bdOvWjY0bN7J//362bdumO19lSU9Px8bGBjs7OwCGDBnyWMfRarW6bFB0aXD69OnMmTMHR0dH8vPzycnJ0a3PycnB2toaKyurEsu1Wi3GxsYYGhqW2NbGxoYff/yRdevWAUW9YP/v//0/tm7dyrJly1ixYgW2tral9ld8nIfp378/NjY2AHTu3JmffvpJt87e3p6MjAwpqIQQ4iHkkt8z6IcffqB///4EBwcDcP/+fTp37szEiROZO3cut2/fZtq0aUBR4RQeHk7t2rU5fPgwd+7cAdB9iWdlZbFo0SJ+++03AN5//30UReHll1/m+++/B4oKkkuXLgHg6OjIBx98gLu7O8nJyRw8ePCxMjs5OfHtt9/i7+9PQUEBR44c4Z133sHJyYlDhw7RuXNnTp06hb29PfXr1+f8+fPk5uZiYmLCqVOn6Nu37yP3f+7cOc6fP0/z5s1xdHSkb9++vPXWW6Smpup64v7Ozs6OzMxMMjIyqFatGrNmzSpxHENDwzIHiJuZmaHRaDAyMmL//v2EhYURFRWFg4OD7r1evnyZjIwMLCwsOHToEAEBARgYGLBz50569erF0aNHadSoEQAuLi4cOHCAV199lYSEBNq0aUOPHj3o0aOH7pjff/89sbGxREdHU61aNaCo0Fy4cCF5eXnk5+eTnJys2+ffKYpC3759Wb9+PS+++CL79u3D1dVVtz4zM1PX2yaEEKI0pfTXQaUiBVUZ4uPjmTNnju7PVapUoVu3bsTFxdG9e3f27t1L3bp1AQgNDSU4OFg3PiosLIyUlBTda62srHB3d8fT0xNjY2NsbGxISUmhX79+JCQk4OXlhb29Pebm5piYmBAcHExoaCh5eXnk5uYSEhLyWJnffPNNEhMT8fT0pKCggB49euDq6sr48eOZMmUKX331FYWFhYSFhWFra8uQIUPw8vLC1taWKlWqlLnPVatWsXXrVgwNDTE2NmbRokUYGxszbNgwQkJCiIuLIzs7m1GjRpX5ekNDQ6ZNm0ZgYCCGhoa4uLjQtGlT3fpGjRqxbNkyXF1d6d27t265u7s7J0+exM3NjU8//ZSCggImTJgAFBWwM2bMYMKECQQEBKAoCv379+eFF16ga9eu7NmzBy8vLxRF4dNPPwWKeqCmTJnC/PnzcXR0LDVoXKPREBYWRq1atRg9ejQAr7zyCh9++KHuLkdFUfj4448fOiDfwMCAWbNmMWrUKMzNzXFycsLDwwMoKqZsbGywtLR8nI9SCCGeS5V9DJWBUtnfQSWVnJzM6dOn6d27N+np6fTp04edO3eWuNT1vDpy5Ahbtmxh8uTJakf5V6xbtw4rKyvefvvtR253L37OI9dXNLMmLdWOUKa0uq+pHaGU6pkX1Y5QprH1+qgdoZTbX8b+80YVrPr7HmpHKNM7pxPVjlCm7s41n8p+235W9jQ6j2PPhE7/vNFTJvNQqaRWrVps3rwZDw8PBg8eTFBQkBRT/78WLVqg0Wh0A9grs9zcXP744w/eeusttaMIIYRe02qVJ/7RB3LJTyUWFhYsW7ZM7Rh6q3iMWmVnbm5e6i5NIYQQpcldfkIIIYQQ5SQFlRBCCCFEOWkr+ZBuKaiEEEIIoTrpoRJCCCGEKKfKXlDJXX5CCCGEEOUkPVRCCCGEUJ2+TH/wpKSgEkIIIYTqKvs841JQCSGEEEJ18iw/IYQQQohykkt+QgghhBDlVNnv8pOCSgghhBCqq+wFlUybIIQQQghRTtJDJYSeuN5xuNoRSqhmbqR2hDJV1WarHaGUnOqOakcoU++kA2pHKOXFKe+pHaGUW6cT1Y5Qpu8at1Y7Qpm6K5eeyn7l0TNCCCGEEOVU2S/5SUElhBBCCNVJQSWEEEIIUU4ybYIQQgghRDlV5Ezpubm5fPLJJ6SmpmJpaUl4eDi2trYltvnqq6/YvHkzBgYGDBs2jK5duz5yn3KXnxBCCCFUp2iVJ/75X8XExNCoUSO++eYb/vOf/7B06dIS6zMzM1mzZg3r16/nq6++4tNPP/3HfUpBJYQQQojnyuHDh2nfvj0AHTp0YN++fSXWV6lShdq1a3P//n3u37+PgYHBP+5TLvkJIYQQQnVPawxVfHw8q1evLrHMzs4Oa2trACwtLcnKyir1ulq1atG7d280Gg2BgYH/eBwpqIQQQgihOkWreSr7HTBgAAMGDCixbNSoUeTk5ACQk5ODjY1NifUJCQmkpKSwfft2AAICAnB3d8fNze2hx5FLfkIIIYRQnaLVPPHP/8rd3Z1du3YBRcVTy5YtS6yvWrUq5ubmmJqaYmZmhrW1NZmZmY/cp/RQCSGEEEJ1T6uHqize3t4EBwfj7e2NiYkJERERAHz99dfUrVuXzp07s3fvXjw8PDA0NMTd3Z22bds+cp9SUAkhhBBCdYqm4gqqKlWqsGjRolLL33//fd3vH374IR9++OFj71MKKiGEEEKoriJ7qJ4GGUMlhBBCCFFO0kMlhBBCCNVJD5WoEDk5OQwaNAhPT09Onz4NwKFDh1ixYsVDXxMbG8vAgQPx8/PDy8uLAwcOADBhwgQSEhIqJPffjRo16rG2u3btGu7u7vj5+el+IiMjy3Xsjz/+WHcOii1evJju3bvj5+eHj48PH3zwAUlJSY/cz9q1a+nZsyffffcdoaGhjzxefn4+N27cYMeOHeXKLoQQz7qKvMvvaZAeqkpiz549dOrUidatW7NhwwZCQkJYfBpa8QAAIABJREFUs2YNc+fOLXP7LVu2sGfPHlatWoWJiQlXr17F19eX7777roKTl/S/FEUNGzYkOjr6KaYp4u/vj7e3NwDJycmMHDmS77//HjMzszK3//nnn1m4cCHOzs688847D93vggULANi/fz8XLlygU6dO/354IYR4RuhLYfSkpKCqJCwsLMjLyyM3NxcLCws2bdpE165dH/qlv379eiZOnIiJiQkAderUYePGjVSvXh0o6r2KiooiOzub0NBQ3NzciIiI4MSJE2RkZNC4cWNmz57N4sWLuXbtGqmpqdy4cYOJEyfSvn17du7cyaJFi7CysqJq1ao4OzszevRoIiIiOHToEFqtFn9/f3r27FkiV9u2bdmzZw9+fn40btyYc+fOkZ2dzeeff46Dg8NjnYvPPvuMw4cPA9CnTx/ee+89rl27xqRJk9BoNBgYGDB58mQaN27MunXriI+Pp0aNGqSmpv7jvp2cnHB1deXw4cM0bdqUkJAQ0tPTAZg8eTJHjx4lKSmJkJAQFixYwLhx44iLi2Pnzp1ERkaiKAqurq5Mnz6dLl26sHnzZlasWEFubi4tWrSgc+fOj/UehRDieSMFlagQr7/+Ort27SI2NpbRo0czZ84cRo8ezdSpU6lTpw5DhgwpsX1KSgp16tQpsay4mAJwdXVlxIgRfPvtt3z77bc4OjpiY2PD119/jVarpXfv3ty+fRsAU1NToqKi2LNnD1999RWvv/46s2bNIjY2Fnt7e8aNGwfArl27uHbtGjExMeTl5eHh4UHbtm1LzUBbzM3NTVeYbNmyhaFDh5ZYf/78efz8/HR/njdvHklJSVy7do24uDgKCwvx8fGhTZs2LFmyhEGDBtGlSxdOnTrFpEmTWLFiBWvWrGHTpk0YGBjQr1+/xzrXdnZ2pKen88UXX9CmTRt8fHy4dOkSEydOJCYmhs2bNxMaGqp7tlNhYSEzZ84kPj4eOzs7Vq5cya1btwAwMjJi6NChXLhwQYopIYR4BK0UVKIiGBoaEhISAsDy5csZNGgQy5YtY/LkyURGRnLx4kUaNGig297BwYGbN2/qnlUE8Pvvv+Ps7AwUFVQA9vb25ObmYmZmRlpaGmPHjsXCwoJ79+5RUFAAQJMmTQB48cUXyc/PJy0tDSsrK+zt7QFo1aoVd+/e5ezZs5w8eVJXBBUWFnL9+vWHFlQuLi66/d69e7fU+rIu+W3atIlWrVphYGCAiYkJzZo1Izk5meTkZF555RVd3lu3bnHlyhUaNmyIqakpwCMfGfCgGzdu0K1bNzZu3Mj+/fvZtm0bAH/99VeZ26enp2NjY4OdnR1AqeJWCCHEP6vsPVQyKL2SSU1N5eLFi7Rq1Yr79+9jZGSEgYEB9+/fL7Fd//79Wbp0KYWFhQBcvHiRyZMnY2RkBFDqydkJCQncvHmT+fPnM3bsWHJzc1EUpcxt7ezsyMnJIS0tDYBjx44B4OjoyKuvvkp0dDSrV6+mZ8+epXrJysvJyUl3ua+goIAjR45Qr149nJycOHToEACnTp3C3t6e+vXrc/78eXJzc9FoNJw6deof93/u3DnOnz9P8+bNcXR0xN/fn+joaBYuXEjfvn3LfI2dnR2ZmZlkZGQAMGvWLI4fP65bb2hoiFarLe9bF0IIocekh6qSWbZsGcOHDwfAx8eHgIAAateuTePGjUts17t3b+7cuYOPjw8mJiZoNBrmzp2r60X5Ozc3N5YuXcrAgQMxMDCgTp06pKSklLmtoaEhU6ZMYciQIVhbW6PVaqlXrx6dOnUiMTERHx8f7t27R5cuXbCysvpX3/+bb75JYmIinp6eFBQU0KNHD1xdXRk/fjxTpkzhq6++orCwkLCwMGxtbRkyZAheXl7Y2tpSpUqVMve5atUqtm7diqGhIcbGxixatAhjY2OGDRtGSEgIcXFxZGdnP/QORUNDQ6ZNm0ZgYCCGhoa4uLjQtGlT3fpGjRqxbNkyXF1d6d279796PoQQ4llR2XuoDJTibggh/gfLly/n/fffx9TUlKCgINq1a8d//vMftWNVaudSstSOUEI1cyO1I5SpqjZb7Qil3Dex/ueNVLD/mn61KYAXp7yndoRSbs1crXaEMn3XuLXaEcr0hXLpqezXrlfYE782dWvIv5jkyUgPlXgilpaWeHh4YG5ujoODA7169VI7khBCiEqssvdQSUElnoivry++vr5qxxBCCPGMkIJKCCGEEKKcpKASQgghhCgnpZLfDS3TJgghhBBClJP0UAkhhBBCdXLJTwghhBCinKSgEkIIIYQoJ3mWnxBCCCFEOSkaKaiEEEIIIcpFLvkJIYQQQpRTZS+oZNoEIYQQQohykh4qIYQQQqiusvdQGSiKoqgdQgghhBCiMpNLfkIIIYQQ5SQFlRBCCCFEOUlBJYQQQghRTlJQCSGEEEKUkxRUQgghhBDlJAWVEEIIIUQ5SUElhBBCCFFOUlAJIYQQQpSTzJQuxDMiOzubv/76C1tbW6pUqaJ2HEA/M4nHd/bsWTIyMrCzs8PJyUntOOTk5PDtt99y8OBB0tPTsbOz47XXXqNPnz5YWlqqmk3f2vrOnTt58803dX/eunUrvXr1UjHRs09mSheiktu4cSPffPMNGRkZ2NrakpWVhY2NDT4+Prz11luS6f936NAhVq9ezeHDhzExMcHIyIgWLVowcOBA3N3dVcmkj7ny8/NZsWIFP/74I3Z2dtjb25OZmUlKSgo9e/bE398fc3PzCs+1YcMGfvrpJzp27IizszM1atQgMzOTY8eOsWvXLrp3786AAQMqPJe+tfWdO3fyxx9/sGXLFvr06QOARqNhx44dbNu2rcLzPE+koBKiEpswYQLu7u706NEDGxsb3fKsrCw2bdrEkSNHmDt37nOfaebMmVhZWdG7d28aNmyIoWHRaIczZ87www8/kJOTQ2hoaIVm0tdcEyZM4K233uK1117T5QFQFIWEhAS2bNnCnDlzKjQTQEJCAh06dHjo+l27dtGxY8cKTKSfbf3mzZvs37+fFStWMHToUAAMDAxwdnamSZMmFZrleSMFlRCVWF5eHmZmZk+8/mnQx0ypqanY2dk9dP3du3ext7evwERF9DWXvktLS+PixYs4OTlRrVo11XLoY1svLCzE2NiY3NzcEgUxgKmpaYVmed7IoHQhKrGCggKOHz8OFP2reMGCBSxevJjMzEyACv/LHODPP/8EQKvVsm7dOiZPnkxMTAwajUa1TFlZWbrfd+3axbJly0hISNAtU6to0cdcxZeFcnJyCA8P5/3332fevHnk5ORUeJYHFfe2/Pbbb3h7exMdHY2vry87duxQLZM+tvXg4GAAevXqRc+ePenZsyc9evSgZ8+eFZ7leSMFlRCVWGBgICdPngQgJCQES0tLqlevzvjx41XLtGjRIgDmzp3LmTNn6Nq1K1euXGHWrFmqZZo6dSoAK1as4JtvvqFq1aps2LCByMhI1TLpa66YmBgAPv30U6pWrcrkyZN58cUXdVnVkpubC8DKlSuJiYlh4cKFxMbGsnLlStUy6WNbj4iIAGD79u2sXbuW7du3s3DhQrZv365apueFFFRCVFK7d+/mzp07pKamEhkZSWJiIvn5+WRkZHDp0iXVi4Xjx48zY8YMOnbsSHBwMOfPn1c1DxT1bixZsgQfHx8+//xz9u3bp3YkQD9zXb58mWHDhuHk5ISvry937txRNU9hYSEA1tbWust8lpaWaLVaNWMB+tnWp02bxtatWwH44YcfCAsLUznRs08KKiEqqdatW2NlZUVgYCB169bF29ubUaNGERAQQI0aNRg1apQquW7evMkvv/yCtbU1165dA+D27du6HgY1pKWlkZSURI0aNcjOzgaKejzy8vJUy6SvuS5dusSqVaswNjYmKSkJKLq0VVBQoFomgGrVqtG7d29OnjzJmjVruH//PkOHDqV58+aqZdLHtl4sKSmJgIAAACZPnqz7LMXTYxSqxq0tQohyMzIyorCwkI8++oiLFy8SEhJCQUEBffv2xdfXF1dXV1Vy1a5dm5MnT3L79m0KCwtxcnKif//+hISEUKdOHVUy5efn8/PPP3P69Glyc3NxcXGhd+/eDBs2DGdnZ1Uy6WuuNm3akJGRQUFBAcbGxrz00kuMGzeO0NBQatSooUomgN69ezNw4EDefvttHB0dsba2pnr16vj6+qqWSR/berG4uDi6du1KlSpVyMzM5IcffuDdd99VNdOzTu7yE+IZo8adRZVRdnY2VlZWascoRV9zicpl586dzJw5k6pVq5KVlcXUqVMfOe2EKD8pqISoxK5evcpnn33G559/zpEjR/joo4+wsLBg7ty5ql4KEeLftnv37oeua9euXQUmqTw0Go1uRnkDAwO14zzz5NEzQlRiM2fOxNPTE2NjYz777DPmzJlDw4YNCQoKIjo6WpVM48aNe+i64juQKtr8+fMfum7s2LEVmKQkfczl5+dXaryUoigYGBiwfv16VTJB0SWsEydO8Oqrr5Zap1ZBpY9tfcaMGUydOhVPT89SRZSan9/zQAoqISqxe/fu0blzZ9LT07l16xZt27YFUPXOpx49erBgwQJVZh5/GFtbW2JiYhg+fDj61Cmvj7mCgoKYPHkyS5YswcjISO04OgsWLMDX15chQ4bg6OiodhxAP9u6m5sbUFTQSa9UxZKCSohKrHis1L59+2jTpg1Q1Jvw4ISRFa1r164kJiaSmpqqN5MJ+vv7c+LECWrWrMnrr7+udhwdfczVrFkz3n77bd28SvrCyMiIOXPmqD7B6IP0sa2vXLkSV1dXQkJCmDNnjt4U6s8DGUMlRCX22WefkZKSwsmTJ5k5cyb169dn0aJFWFhYMGnSJLXj6ZW8vDzy8vJKPHNNH+hrLlE5rV27ll9++YWkpCQaN26sW25gYMCaNWtUTPbsk4JKiEqs+IG1tra2NG3alDNnzrBv3z78/PxUvVxTUFDAmTNnyMrKwsbGhpdfflkvniOWnp5OdnZ2ickh9YG+5UpLS+PgwYO6z6958+bUrFlT1Uzp6eksXbqUffv26c5Vq1atGDVq1COfh/i06Wtbj4uLw8PDQ+0YzxUpqISoxG7cuKH73cDAADMzM2xtbVVMVDTrd0REBPXr18fCwoKcnBwuXLjA2LFj6dKliyqZimey1mq1ukyKojB16lTc3d1VyaSvueLj44mNjaVly5ZYWlqSk5PDwYMHGTBgAN7e3qpkgqLHLL399tt06NBBl2vXrl3Ex8ezatUqVTLpY1svdvbsWUJDQ8nMzKRv3768/PLLvPnmm6pmeuYpQohKy8PDQ/H09FQ8PDwUDw8PpU+fPkq3bt2Uo0ePqpbJ09NTycrKKrEsMzNT6devn0qJFMXLy0u5ceNGiWXXr19X3n33XZUSFdHHXJ6enkp+fn6JZXl5eap+foqiKD4+PmUu9/b2ruAk/0cf23qxQYMGKZcuXVJ8fX2V1NRU5Z133lE70jNPBqULUYnFxsaWWnblyhUmTpzIunXrVEhUdAnE3Ny8xDIzMzNV7zgqLCykVq1aJZbVqlVL9bug9DFXYWEheXl5mJiY6Jbl5uaqfq7s7OyIjIykQ4cOWFlZ6Xqo1Jy9XR/b+oPq1auHgYEBtra2WFpaqh3nmScFlRDPmLp166r6F7qnpyfvvPMOLVu2xNramuzsbA4fPoyfn59qmTp27Ii/vz9t27bF2tqanJwcdu/erfrM0fqYa8SIEfTr14969erpPr/Lly8zYcIE1TIBzJ07l5iYGFauXKmbTd7d3Z3w8HDVMuljWy9WtWpV1q9fz/3799myZYvc9FABZAyVEM8YjUZDv379+P7771XLcPfuXY4fP6774nNzc8Pe3l61PFD0sNjDhw+X+DJW63mH+p6rsLCQ5ORkXSYnJyeMjdX/9/fZs2cxMzOjXr16umXHjh2jWbNmqmXSx7YORY8w+uKLLzh79ixOTk4EBgbqxQ0PzzL1/w8RQjyxv1/yy8/PZ8eOHaoOiE1LS+PLL7/E1NQUf39/qlevDkBkZCSjRo1SJVNeXh5//PEH5ubmeHp66u7CWr9+PV5eXqpk0tdcly5dYv78+ZiamjJq1Cjq168PwLRp05g+fboqmQCWLFnC7t270Wg0uLi4MG3aNAwMDIiIiFBtOgB9bOtQ9PfAn3/+iYuLC506daJ58+YYGhqqlud5IWdYiErszp07JX5yc3MZMmQIo0ePVi3T+PHjqV+/PjVr1sTX15fr168DkJiYqGqmlJQULl68iI+PD3/99RcAW7duVS2TvuaaMmUKHh4e9OnTh5EjR5KUlATAhQsXVMsEkJCQQExMDHFxcVSpUkVX3Kl5kUUf2/qpU6d4++23+e9//8uxY8f4+uuv6dOnD+fPn1ct0/NCeqiEqMQGDBjACy+88ND1t2/ffuT6pyE/Px9PT08AmjRpwogRI4iOjlb1iy8tLY3PP/8cgJ9//pnhw4ezatUq1WeR1tdcxc/Gq1u3LqNHjyYqKkr1gdYPnpPg4GDGjRunei59bOvz5s1jyZIlJR7Pc+7cOcLDw1m5cqVquZ4H0kMlRCUWFRVFeHg4SUlJFBYWAkVfPCdOnCAsLIwVK1ZUeCaNRsOZM2cAcHd3JzAwkOHDh5OdnV3hWYoVFBSQlpYGQLdu3ejWrRtBQUGlHgIsucDY2JgdO3ag0WhwdHRkypQpBAYGcvfuXdUyAfTq1Yt3332XjIwMAGbPns2+ffs4duyYapn0sa3n5uaWetbhyy+/rHpbfy6oNmGDEOJfcfToUWXs2LFK+/btlbZt2yqdO3dWPvnkE+XIkSOq5ElKSlJ8fX2VO3fu6JZt3LhRad26tSp5FEVR9u7dq/To0aNEpqVLlyqurq6qZVIU/cx148YNJTg4WElPT9ct27dvn9K3b1/VMhW7cuWKUlhYWGLZL7/8olIa/Wzrfn5+/9Ny8e+Ru/yEEE9VUlISLi4uaLVavRkYm5KSQs2aNUlNTVX1sSV/p4+5du3aRceOHdWOUSnoQ1vv3r07H3zwQYlliqKwatUqfvzxR1UyPS/04283IcQz67PPPgPQm2IKICgoCEBvipZi+pjryy+/VDtCpaEPbf2tt94qdbPK3bt36dOnj2qZnhcyKF0I8VTpYye4PmYC/cylj5ng/3rz9Ik+nCs1p2t43unPPxmFEM8kX19ftSOU0qNHD7UjlEkfc3388cdqRyhTcW+ePtHHti4qjvRQCVGJderUqcRt48bGxhQWFmJqasq2bdtUy/Xrr7+yb98+srKysLGxQavV0qNHD1VvcT99+jR79+7VZTp+/Dhubm6q5dHXXHl5ecTExLB//36ysrKwtramVatW+Pr6lnpunZr0oTcI9LOtC3XIoHQhKrH8/HwURWH69Ol4eXnh5uZGUlIS33zzDbNmzVIl0/Tp09FqtXTo0AFLS0tycnJISEigsLCQsLAwVTJFRkZy/Phx2rVrp8u0e/duXFxc+Oijj1TJpK+5xo4dS+PGjUt9fseOHWPJkiWqZCrLunXrGDhwoKoZ9LGtHzx48KHrXnnllQpM8vyRHiohKrHiR5VcvXpV16vh4uLCxYsXVct07tw51q5dW2JZ586dVX3Ey969e/nmm29KLPPz88PDw0PVgkofc6WkpDB//vwSyxo3boyPj48qeR5G7WIK9LOtx8TEAHDlyhUKCgpo2rQpSUlJWFpaEh0drVqu54EUVEI8A6ytrVm4cCFubm4cOXKEGjVqqJZFq9Vy6NAhWrVqpVt28OBBTExMVMtUWFjItWvXeOmll3TLrl27pvqdh/qYy8zMjI0bN9K+fXusra3Jzs4mISEBCwsL1TLpK31s68XF8NChQ1m6dCnGxsZoNBqGDh2qWqbnhVzyE+IZcO/ePdavX8+lS5do2LAhXl5eut6rinblyhVmz57NyZMnURQFQ0NDXFxcCA4O1j1ot6IdPXqU0NBQCgoKsLKyIjs7G1NTU6ZPn67qeCV9zJWens6SJUv4448/yMnJwdLSEnd3d4YPH65X0znoA31s68Xeeecd4uPjMTY21j0i57vvvlM107NOCiohKrE///yTpk2bsnv37lLrip/HpiaNRoORkZHaMXSys7N1RYKVlZXacXT0MVdaWhrZ2dnY2NhQrVo1tePo/WB5fWvr69atY82aNTRq1Ihz584xdOhQ+vXrp3asZ5oUVEJUYitWrGDo0KFMnDix1LrZs2erkKhoPFfxv9qNjIzQarU0atSIiRMn0qBBA1Uypaens3Tp0lJfxqNGjVK110Ufcx0/fpwZM2ag1WqxtLQkOzsbRVGYOnUq7u7uqmQC/Rwsr49t/UGpqalcvXqVevXqUb16dbXjPPsq9EE3Qoin7vTp08qUKVNUO76fn59y9OjREsuOHDmieHp6qpRIUYYOHaps2bJFycrKUrRarZKVlaVs3rxZee+991TLpK+5vLy8lBs3bpRYdv36deXdd99VKVGRgQMHlrnc29u7gpP8H31s68VOnz6t9OvXT3n99deVt99+Wzl58qTakZ55MrGnEM8AjUbDtm3b8PX1ZcyYMdSrV0+1LPn5+TRr1qzEsubNm6uUpkh2dja9evXCysoKAwMDrKys6N27N/n5+ZLrbwoLC6lVq1aJZbVq1VJ9XqXiwfKpqank5+eTlpbGxo0bVR0sr49tvdisWbMICwtjz549zJ49mxkzZqgd6Zknd/kJUYnduXOH2NhYvv/+e5o3b05+fr7qD0B1dnZm4sSJurvEcnJy2LVrF87OzqplsrOzIzIykg4dOmBlZaXLpObdkPqaq2PHjvj7+9O2bVvd57d79246dOigWiaAefPmsWTJEtasWVNisHx4eLhqmfSxrT+ocePGADRp0gRjY/m6f9pkDJUQlViLFi0YNGgQQ4YMwcrKisGDBxMVFaVqJkVR+PXXXzl8+DA5OTlYWVnRokULunbtqlovR/GA5r9n8vb2VnVAs77mSkpKKpXJ1dVVtTwP0qfB8vrY1ou99957+Pv706pVKw4ePMjatWv56quvVM30rJOCSohKbOvWrWzYsIG//vqL/v3789NPP7F69Wq1Y5GWlkZiYiJZWVlUrVqV5s2bq/4g24KCAk6fPq37Mn755ZdVm1pC33OdPn2aPXv26D6/li1bqv6YHn0dLK+PbR3g+vXrhIeHc/HiRRwdHRk/fjwODg5qx3qmSUElxDPg2rVrbNiwgR9++AE3Nzfefvtt3nzzTVWyxMfHExsbS6tWrbCwsCAnJ4dDhw7x7rvv4u3trUqm3377jYiICOrXr6/LdOHCBcaOHUuXLl1UyaSvufTxcTgA3t7ezJ8/v8T4rhs3bjBmzBji4+NVyaSPbf1BZ8+e5fz58zRo0IAmTZqoHefZp9pweCHEv06j0Sjbt29Xhg8frloGT09PJT8/v8SyvLw8pV+/fiolKsqUlZVVYllmZqaqmRRFP3OVddecVqtV/S6/so6v1WqVAQMGqJCmiD629WKrV69WPDw8lFmzZin9+/dXoqKi1I70zJNRakI8QwwNDenUqROdOnVSLUNhYSF5eXklHr+Rm5ur6piSgoKCUmOSzMzMVB/noo+59PFxOKCfg+X1sa0X27JlC+vWrcPY2JiCggK8vLwICAhQO9YzTQoqIcS/asSIEfTr14969erpngV3+fJlJkyYoFomT09P3nnnHVq2bKnLdPjwYfz8/FTLpK+5Jk2axKhRo0o9Dic0NFS1TACjRo3SDZbPyMjAysqKoKAgVQfL62NbL6Yoiu7OPhMTE1WfL/i8kDFUQjwD7ty5o/oUAA8qLCwkOTmZ7OxsrKyscHJyUv227bt373L8+HFdJjc3N+zt7VXNpM+59PFxOPo4WF4f2zpAeHg4169fp2XLlhw+fBgHBweCg4PVjvVMk4k9hXgGfPjhh4wcOZKdO3ei1WpVzXLp0iXGjh3LypUrsbOzw9nZGWNjY6ZNm6ZaprS0NL788kuOHTtG+/bt6dSpE/b29kRGRqqWSV9zHTt2jH79+jFkyBCuXr2qK6ZGjhypWiYoGiw/f/58TExMqFOnDkZGRkRGRrJw4ULVMuljWy8WHBxMv379KCwspF+/flJMVQApqIR4BsTExPDxxx+TmJiIl5cXCxYs4OrVq6pkmTJlCh4eHvTp04eRI0eSlJQEwIULF1TJAzB+/Hjq169PzZo18fX15fr16wAkJiaqlklfc82ePZuIiAhmzJhBWFiY7sHbmZmZqmUC2Lt3LytWrGDQoEH079+fQYMGsXz5cvbs2aNaJn1s60uXLtX97uLiQkBAAG+88YZqeZ4n6vdLCiH+FS+88AJ16tTh5MmTnD17lrCwMBo2bEhQUFCFZ2nXrh0AdevWZfTo0URFRak6UDc/Px9PT0+gaNboESNGEB0djdojHvQxl4mJie7BvitWrOCDDz6gRo0aqg+01tfB8vrW1vfv38+IESMACAoKYs2aNapled5IQSXEM2DMmDGcO3eOvn37MnfuXF544QUA+vXrV+FZjI2N2bFjBx07dsTR0ZEpU6YQGBhIYWFhhWcpptFoOHPmDM7Ozri7uxMYGMjw4cO5d++eapn0NZelpSVr1qzBy8uLGjVqMG/ePD766CPVn3uoj4Pl9bGtP1iMq/0PhueOilM2CCH+Jbt37y5zeW5ubgUnUZQbN24owcHBSnp6um7Zvn37lL59+1Z4lmJJSUmKr6+vcufOHd2yjRs3Kq1bt1Ytk6LoZ66srCxl0aJFJebHOnfunKpzmz0oKytLuXXrVqn5u9Sgj23dz8+vzN/F0yd3+QlRiY0dO/ahlxciIiIqOE2R27dv63rInmT903D//n2qVKlSarlWq8XQ0PCh65/HXCdPnnzkVAT/tP5pOXbsGNOnT8fMzIxx48bRqlUroGiw/JIlSyo8D+hnW2/ZsiUvv/wyiqJw/vx53e8GBgasX7++QrM8b+SSnxCVmJeXF1Col6kUAAAgAElEQVQ0YNjGxkblNEWioqIwNjbmrbfe+v/au/e4nu///+O390qRWiUaw0wOOXwc82HMDN99XNLIKZbDmDnOx/QRhlQOLWZobD6Y81nIWWZb2Cfhs3w2NqeKluaUkkLn4++Pfr1X2Oez7/ejnk/vHtfLpcvH+90f3S9lnx6er8fz8aBx48aYm5tTWFjIpUuXOHDgAAUFBfj5+ZVrpnnz5vGnP/0JNzc37O3tje+npqZy8OBBrly5wsKFC8s1k665Tp06xfr163F1dcXZ2RkHBwcePXrETz/9xJEjR2jSpImSgqq4WT4vL4+PPvqIKVOm0LlzZ6XN8jr+XT948GC5fj3xGzmhEsIEDB48mB07dqiOYfTTTz+xefNmzp49S0FBAZUrV6Zt27YMGTKE1q1bK8l05MgRtm7dSkJCAnZ2dqSnp1OjRg2GDBmCm5ubkky65kpISGDHjh18//33pKSkUL16ddq3b8/AgQN5+eWXlWR699132bJlC1A0d+39999n8eLFBAYGKm281vHvulBDCiohTMD48ePp2LEj9evXN956Kr59JErLzs7mwYMH2NnZYWFhoTqOka65dDF+/Hg6deqEp6cnFhYWREdHG5vljx07pjqeEDKHSghTYG9vT1RUFF999RWhoaGEhoaqjqQtS0tLHB0dtStadM2li8WLF/PgwQPjbUNnZ2e++OILnJ2dFScTooicUAlhghITE3F0dFQdQ4hnRtdmeV3duXOHw4cPk52dbXxv4sSJChOZPjmhEsIELFu2jNdeew0XFxeaN2/OyJEjVUcSz7ndu3eXeq16QOSpU6eYMmUK3377Lb/++ivp6ekkJCTw9ddf4+XlRXh4uLJsJ06cKPX6yJEjipL8xsvLi7S0NKpXr278EGVLbvkJYQKOHz9OeHg48+fPZ+TIkcydO1dZlu7du5ca5WBubk5eXh4WFhZ89dVXynIBHDt2jG3btpGXl0dhYSGpqakcOnRIaSbdch0+fJjjx4/z/fff889//hMoGkB69epVhg8friQTwNixY43N8uvWrSvVLD99+nQlzfInTpzgxx9/JDQ0lHPnzgFF36vjx48rvegARQNaJ0+erDRDRSMFlRAmoEaNGlhYWJCenk69evXIzc1VluXo0aMUFhYyd+5cPD09admyJZcvX2b79u3KMhVbunQp8+bNIzg4mA4dOnD69GnVkQC9cr3xxhvUqFGD1NRU41qcF154gbp16yrLVKxmzZpaFQlNmjQhNTUVS0tL47oeg8FAr169FCeDRo0aERoaStOmTY3/wCnOKMqGFFRCmICaNWsSEhJClSpVWLJkidLZPMVN1Tdu3KBly5ZA0ZLWuLg4ZZmKOTo60qZNG4KDg+nfvz/79u1THQnQK5etrS0dOnSgQ4cOJCcnG3tw8vPzlWXSVY0aNejXrx89e/ZUvlPwcVeuXOHKlSvG1waDQfljW1MnBZUQJmDevHkkJCTg6urKvn37lE1JL8nGxoalS5fSsmVLzp07R40aNVRHolKlSpw9e5a8vDxOnjxJSkqK6kiAnrnmzp3LP/7xDxwdHWXS9u+YPn06S5Yswc3NzXgKVPy9Uj3KoXhmlyg/cstPCBOQlpbGmjVrSExMpFu3bjg7O1OvXj2lmTIyMggODub69es0bNjQOD9Ipbt37/LLL79Qo0YNli1bRs+ePZX3uuiaq3///oSEhGh38rJ7924GDhxofL1582alvV1QVEQlJCRQq1Ytfv75Z+PJrAqTJk3i888/f+ocuoiICAWJKg4pqIQwAZMmTaJLly7s3buXqVOnEhQUxNatW5VkuXDhAi1atHjq/3mrHja6YsUKJkyYYHy9ZMkSpkyZojBRER1zTZ48mfnz5yvZcfg0JZvlX3vtNeC3ZnnVc9f8/f2pV68eo0aN4uOPP8ZgMDBr1iylmUT5k0d+QpiA1NRUPDw8OHjwIG3btqWgoEBZljNnztCiRYun/pJTVVDt3r2bkJAQYmNjjdfrCwoKyM3NVVq46JoLiuYYdevWzXjSqfqRn87N8pcvX2bevHkA+Pr6MnToUMWJhApSUAlhImJjY4GiPWxmZmbKcowdOxYoWmZbLDo6mm3btqmKRJ8+fejYsSNffvkl48ePB4p+GTs4OCjLpHMuQIs+vJJ0b5ZPSUnB3t6ehw8fapNJlC955CeECYiJicHPz4/Y2FicnJyYPXu28qnR+fn5fPPNN2zbto179+4xcOBARo0apSRL8WPIkydPlpqRBWofQ+qaC4r6uhYtWsT9+/dxdXXF2dmZVq1aKc0EejbLnzhxgoCAAGxtbXn06BH+/v506dJFaSYo6q28efMmr7zyClZWVqrjmDw5oRLiORYdHY2zszONGzdm586dquMAkJSUxM6dOzlw4ACtW7cmJyeHo0ePKs1U/BjyaROsVRYuuuYC8PPzY+TIkaxYsYJ27doxY8YMdu3apTQTwE8//URYWJhWzfLdunWjS5cupKSk4ODg8ERxrMLRo0dZtWoV+fn5uLq6YjAYSvXpiWdPCiohnmNeXl54enry3nvvqY5i1KNHD4YPH86+ffuwtrZm9OjRqiOVegx5+fJl4uLiaNiwofLFurrmAsjKyqJjx46sXLkSJycnLC0tVUcCoF69emRnZ2vRLD9v3jz8/f155513niiiVJ+abdy4kV27djFq1CgmTJjAgAEDpKAqY1JQCfEc27NnD59++imjRo3ik08+0WLWU2BgICEhIYwYMYIBAwYondr+uKVLl/LPf/6Tli1bsmXLFt566y0tCj4dc1laWnLy5EkKCgo4f/688pEXxXRqli8ej7BkyRItTqVKMjMzw8LCAoPBgMFg0KIANXXSQyWECYiMjMTHx6dUj4vqpuKbN28SEhLCwYMHadmyJX369KFbt25KM5WcrZSfn88777xDSEiI0ky65kpISGDhwoXExMTQoEEDpk2bpsWNulu3bj3xXu3atRUkgbfffpulS5cya9YsPv30U0r+OlW95iUoKIibN29y6dIlOnTogJWVFTNmzFCaydTJCZUQz7nY2FiCgoJo3749ffv2VR3HqE6dOvztb39j0qRJfPfdd+zevVt5QVWzZk3S09OxsbEhLy+P6tWrK81TTMdcNWvWJCAgwHibThfm5uZPNMurKqgGDx7Mxx9/TFxcHH5+fsb3dVjz4u3tTXh4OM2aNaNBgwbK/9urCOSESojn2OrVqwkODsbf35+uXbuqjqM9Dw8Pbt++TZMmTbh27RqVKlUyPiZV2fOiY66PPvqIH3/8ERsbG+NtOh12H44dO9bYLD937lwtmuV37drFoEGDlGZ43PLly0u9rlSpEjVr1sTNzY1KlSopSmXa5IRKiOfYxYsX2bNnD/b29qqjPBeWLVumOsJT6ZgrLi6OsLAw1TGeoGOzfOvWrRkyZAgPHz7E3d2dRo0aKT8Rio6OxtLSknbt2vHTTz9x584datSoQUREBIsWLVKazVRJQSXEc+zzzz9XHeF3JSUladEkX1JeXh5Hjx41NsonJiYaJ1yrpGOuli1b8ssvv+Dk5KQ0x+N0bJYPDAxkwYIF+Pr64uHhwejRo5UXVA8fPmTTpk0AeHp68v7777No0SIGDx6sNJcp02eQhxDCpEyaNIm//vWvnDhxQukqnJKK17n8+OOP3Lx5k9TUVMWJiuiYy9raGg8PDzp37mz80EFAQAB79+4lJSWF9evXM2fOHNWRgKJxDgaDgWrVqlG1alXVcXj06BH3798Hiqa4P3r0iNzcXLKyshQnM11yQiWEKBM7duzg2rVr7Nmzh5UrV9KxY0c8PDyU3hSzsrJi3LhxXL9+nQULFjBkyBBlWUrSMdf3339PZGQk5uZ6/ZrQsVne1taW4OBgMjMzCQ0N5cUXX1QdiQ8//JBBgwZhbW1NRkYGvr6+bNiwAQ8PD9XRTJZe/6UIIf5PdF0T8tJLL1G3bl0uXbpETEwMgYGBNGzYkKlTpyrJYzAYSEpKIj09nYyMDDIyMpTkeJyOuV599VWSk5N56aWXVEcpRcdm+fnz57Nq1Srs7e25ePEigYGBSvNA0fT2N998k/v37xunt+uwDseUSUElhAnQcU2Il5cXV69exd3dnUWLFhl/Mffv319ZpokTJxIWFkafPn1466236NOnj7IsJemY68cff6R79+7Y2dkZh1ZGREQoTqVfs3xOTg4XLlygWbNmdO/endatW2uxFufUqVNs3Lix1Eme6lEOpk7GJghhAoYPH87mzZuN//vuu++yZcsWpZlOnTrF66+//sT72dnZSm5m5efnY2ZmBkB6ejoWFhZaXB/XNZeuAgICGDp0qBbN8leuXMHb25vmzZvj4ODA7du3iY2N5fPPP6dhw4ZKs/Xq1QsfHx9q1qxpfE+H75kpkxMqIUyATjefvL29jScae/fuLfW5JUuWKCmmYmJi+Otf/0pISAi2tracOXOGTz75hFWrVin9xadrLoDvvvuOHTt2kJmZaXxPhxOO4mZ5Kysr43uqTs4WL17M3//+91KFytWrV1m4cCFr1qxRkqlYrVq16NSpk9IMFY0UVEKYgICAABYuXKjFzSdPT0+g6Nq2Ds25UHStPSgoCFtbWwDeeustqlWrxscff8zGjRsl11MsW7aMmTNnajG1vSSdmuWzsrKeOPVp1KiRFvsrHRwc8Pf3p1mzZsZ/4LzzzjuKU5k29X8jhRD/tYKCAqZNm2Z8bW5uTm5urpJHR+3btweK1nLs2LGj3L/+0xQUFNCiRYtS77Vt21b5Lz5dc0HRzbXin6VOdGqWL35U+zgdxoTUqVMHgHv37ilOUnFIQSWECRg3bhx3797FycmJuLg4qlSpQl5eHtOmTVPW4Gxra8umTZuoX7++sUlX1Syj3/sFl5eXV85JStMx186dO4GiVSV+fn40b95cqxMOnZrl7969a/x+FSssLCQxMVFJnpImTpxIYmIieXl52mQydVJQCWEC6tSpw6ZNm6hWrRoPHjzA19eXgIAAxowZo6ygsre3JyoqiqioKON7qgqqLl26sHDhQiZMmICNjQ3p6eksX76c1157TUkenXMlJSUBGMdu6HbC8c0336iOYNS7d2/j96ukXr16KUhTmo+PD+fPnyczM5OsrCzq1q2r/OavqZOCSggTkJycTLVq1YCik6F79+5hZ2en9Pr2ggULSr1W+S/ksWPHsmbNGvr160dWVha2trb07duXUaNGKcuka66JEyca/5yWlgZAWFiY8lUqxXRqli/5vdJNVFQUoaGh+Pv7M3nyZLy8vFRHMnlSUAlhApo3b463tzetW7fm/PnzNG3alCNHjuDg4KAs07Jly9ixY4dx3cWrr75KaGiokiwGg4GxY8cyduxYJV//9+iaC2Dy5Ml07dqVc+fOUVBQwLfffsvf//531bG0bZbXjb29PQaDgYyMDOM/tkTZUj99TAjxX5s9ezZvv/02WVlZuLu74+/vT5MmTViyZImyTMePHyc8PJzevXtz5MgRLZqIxR+XmJhInz59iI2NZd68eaSnp6uOBPzWLO/k5GT8EE9q3rw569atw9HRkcmTJ5c60RNlQ06ohDABqampZGZm4ujoSEpKCl9++SXjxo1TmqlGjRpYWFiQnp5OvXr1tLi5Jv643NxcvvnmGxo2bMj9+/eVF1Q6NsufPXv2dz/35z//uRyTPMnb25v09HQsLS0JDw/XYhWVqZOCSggTMHHiRJycnIiJicHS0pIqVaqojkTNmjUJCQmhSpUqLFmyhIcPH6qOxCeffMKMGTNUx3iCjrlGjx5NaGgoM2fOZMuWLUyYMEFpHh2b5YvHgvz666/k5ubSokULLl++TNWqVZVvKrhw4QL79u0znkx9++23T/Q1imdLVs8IYQKGDh3Ktm3bmDlzJoGBgQwZMoTg4GClmQoKCkhISODFF19k3759dOzYUfn079GjRxMUFKTNwNFiOuXKy8vD3NycnJycJz6ncgJ/SY83yxcPRlVl7NixrFixAnNzc/Lz8xk7dizr1q1TmmnAgAEMGzasVK/ZG2+8oTCR6ZMTKiFMgJmZGdnZ2WRmZmIwGMjPz1cdiYyMDHbu3EliYiLdunXTYj9dbGwsHTp0oFq1aspnGJWkU67p06ezZMkSXF1djVkKCwsxGAwcO3ZMSaaSdGyWLzk6IT8/n/v37ytMU8Ta2pp+/fqpjlGhSEElhAkYOnQomzZt4vXXX+fNN9/ExcVFdSR8fHzo0qULZ8+epXr16syaNYutW7cqzXTixAmlX//36JSr+CKDl5eXshlm/05xs3xISAhbtmzhvffeUx0JDw8P3n77bRo3bszVq1eV3tosLsRtbGxYtWpVqV4zVXPgKgopqIQwAdnZ2cb/E+/ZsyfW1taKExU1ynt4eHDw4EHatm2rxTqOq1evMnv2bB4+fIi7uzuNGjXSYr6Sjrl2796tZUGlW7M8FP2DxtXVlRs3blCvXj3s7e2VZSkeTWJjY0N8fDzx8fHGz0lBVbakoBLCBOzatQt3d3cALYqpYrGxsQAkJCT87t6z8vTxxx+zYMECfH198fDwYPTo0coLF11z5eTk0Ldv31Krg1SO4SimW7M8QHR0ND4+PiQkJFCjRg3mz59Ps2bNlGRZsGABqamp2NnZAUWPI83MzGQWVTmQgkoIE6DjLz9fX198fHyIjY1l0qRJzJ49W2meYvXq1cNgMFCtWjWqVq2qOo6RbrmmTp2qOkIpxc3yXbt2pWvXrgB88MEHakP9fx9//DGBgYE0adKEK1euMHfuXGWXQiIjI5k+fTr79+/H1taW6Oho/Pz8WLRoEe3atVOSqaKQgkoIE6DTL7/o6GicnZ1p3LjxE4tjVbO1tSU4OJjMzExCQ0O1uFUHeua6ffu26gil6N4s36RJEwCaNm2Kubm6X61Lly5ly5YtxpuPnTt3Zv369cyaNYvt27cry1URyKR0IUxAs2bNOHXqFPv27SM1NVXpVHIvLy82btyo7Ov/O/Pnz+fmzZvY29tz8eJFAgMDVUcC9MwVGxtLbGws165d49ChQ5w8eVJpnpLN8seOHePYsWMcP35ci2LqhRde4MSJEzx69Ijjx48rHS9hZmZGnTp1Sr1X8uRalB35DgthAnx8fKhbty7x8fHGG3Wq7Nmzh7i4OEaNGlXqOrkOrK2tadWqFe3ataN9+/bGPhPVdMw1ZcoUpkyZwtSpU1m7di2PHj1SHQkoapbXzfz589m3bx9DhgzhwIEDBAQEKMtSWFj4xAWQ/Px82VRQDuSRnxAmQKcbdVWrVmXu3LlERkYyePDgUisvVPd1zZo1i4yMDFq3bs3+/fs5c+YMPj4+SjPpmqvkYM+kpCRu3rypMM1vdOwXrF27NhMnTuTatWvUr1+f2rVrK8vi7u6Ot7c348ePp06dOiQkJLBixQp69uypLFNFIQWVECZCpxt1sbGxBAUF0b59e/r27as0S0kxMTHGE44RI0YwaNAgxYmK6JjL1dXV+OfKlSszatQohWl+o1O/YLHNmzcTGhpKy5YtWb9+PT179lT2/Ro0aBDW1tbMnz+fxMREateuzYABA3Bzc1OSpyKRgkoIE6DTjbrVq1cTHByMv7+/8TaWLl555RVu3LhB3bp1SU5OplatWqojAXrmOn78OADJycnY29tr04OjW7M8FM1+2rZtG+bm5uTm5uLp6am0AHVzc5MCSgEpqIQwAb/++is7duzQ4pfexYsX2bNnj9Lhhr/np59+ws3NjZdffpmEhAQsLCyMww5VrqDRMdf333/PrFmzsLa25uHDhwQEBPD6668ryVJS8UlsYWEhV65cwc7OTvkpaGFhofFmX6VKlbRYsyTKnyxHFsIEBAQEEBkZSffu3fHw8KBu3bqqI4nn3ODBg1m6dCkvvfQSd+/eZeLEido1hBcWFjJu3DhWr16tNMfChQu5desWLi4u/PDDD9SuXZvp06crzSTKn5xQCWEC/Pz8yMnJ4dixY8ybN4/c3FxtRxeI54OZmZlx/MZLL72EpaWl4kRFdGyWnz59Ot999x2xsbH0799fq0fd8fHxZGZmGudkibIjBZUQJuLnn38mIiKC5OTkUg3FQvxfWFtbs2XLFv785z9z9uxZ46BI1XRqll+xYoVx9U2zZs20KqQA1q1bx+3btzEYDCQlJbFs2TLVkUyaPPITwgS4ubnRpEkTBg4ciLOzMyEhIUo33gPcuXOHw4cPk52dbXxv4sSJChOJ/41Hjx6xYsUKfvnlFxo0aMC4ceO0KapAj2b54cOHs3nz5if+rNLatWsZPnw4FhYW+Pv74+3tzQsvvMCoUaO0e2RrauSESggTsG3bNm7cuMHWrVs5ffo0PXr0UB0JLy8vOnbsqMWNte7duxvXlQCYm5uTl5eHhYUFX331leR6ChsbG0aPHm0siNPT07UoqHRqli95HqHL2USbNm2YNm0aPXr0YPjw4QQEBJCVlYWXl5fqaCZPCiohnmM5OTnGK9sWFhakpaURFhZG5cqVVUejatWqTJ48WXUMAI4ePUphYSFz587F09OTli1bcvnyZeW7zXTNBTBnzhzCw8NxdHQ07sxTtfC3pKVLl7Jt27ZSzfKqCqqSxXDJP6vk4uKCi4sLhw4d4osvvmD48OG4uLiojlUhSEElxHOse/fu9OrVi8WLF/Pqq68yevRoLYopgEaNGhEaGkrTpk2Nv2zq16+vJEvxbrUbN27QsmVLoKjnJS4uTkmeYrrmgqKevLCwMC1GcZSkU7P8pUuX8PT0pLCwkGvXrhn/rLL4LB4Sa2VlxUcffURoaCghISFMmDBBbv+WMSmohHiOjRgxgkOHDnHr1i08PDy0eewAcOXKFa5cuWJ8bTAYlPeY2NjYsHTpUlq2bMm5c+eoUaOG0jzFdMxVr149srOzqVKliuoopejULH/w4EFlX/v3+Pv7M2fOHDIzM1m+fDkLFiwgOTmZlStX4uvrqzqeSZOmdCFMQGRkJLt37yY8PBwPDw/69OlD48aNVcfSTkZGBsHBwVy/fp2GDRvi6elpPCWSXKV5enpy/fp16tWrB6DNIz/dm+VVGzFiBP/zP/9DVlYW9+7dU74TsiKRgkoIE/Lw4UMOHDjAnj172L9/v5IMkyZN4vPPPzdO+i5J1dTvCxcu0KJFi6d+/aflLC+65oKiieSPPz5WufS3pOTk5FK3R19++WWFafSSkZHBqVOnsLKyolOnTtr0dlUEUlAJIUze6tWrGTt2LDNnznzicwsWLFCQqIiuuaBoUvqOHTuUZngaXZvlhZCCSghRIUVHR7Nt2zbmzZunOkopuuQaNWoUDRo0oH79+sbG9HfeeUdpJoD+/fsTEhKiVbP83bt3WbRoEffv38fV1RVnZ2datWqlOpYoZ/r8jRRCiDKWn5/PV199xbBhw/Dy8jL2B6mmY642bdrw4osvkpycTFJSEklJSaojAb81y+vEz8+PAQMGkJubS7t27QgMDFQdSSggt/yEEGUmLS2Nmzdv8sorr2BlZaUsR1JSEjt37uTAgQO0bt2anJwcjh49qiyP7rmgaKr96dOnuXHjBq1atVI28uJxd+7coVu3blo1y2dlZdGxY0dWrlyJk5OTNnsPRfmSgkoIUSaOHj3KqlWryM/Px9XVFYPBYNx7Vt6Kp0bv27cPa2trRo8erSTH43TNBRAUFERCQgKxsbFYWFiwevVqgoKCVMciMDBQm1lrxSwtLTl58iQFBQWcP39e+Q1NoYY88hNClImNGzeya9cu7OzsmDBhAmFhYcqyBAYGcuHCBUaMGMH27dvJzc1VlqUkXXMB/PDDD3z66adYWVnRr18/bt68qToSAL6+vtSuXbvUh2oBAQHs3buXlJQU1q9fz5w5c1RHEgrICZUQokyYmZlhYWGBwWDAYDAoHRDp5uaGm5sbN2/eJCQkhBs3bvC3v/2NPn360K1bN8n1FPn5+WRnZ2MwGMjPz9emCdzKyor58+dr1SxfUFDAtGnTjK/Nzc3Jzc2lUqVKClOJ8ia3/IQQZSIoKIibN29y6dIlOnTogJWVFTNmzFAdCyj6Bfjdd98REhLCihUrVMcx0inXV199xfLly7l//z61atXivffew93dXWkmgOXLlz/x3sSJExUk+U3v3r25e/cuTk5OxMXFUaVKFfLy8pg2bRp9+vRRmk2UHymohBBlJjw8nJiYGBo0aKD8xEX87z148ID4+Hjq1KlDtWrVVMcxerxZXnUT+AcffEBgYCDVqlXjwYMH+Pr6EhAQwJgxY9i9e7fSbKL8yCM/IUSZKHmScOnSJWJiYqhZsyZubm7yKERjTxsyWkz1sFHQs1k+OTnZWHDa2tpy79497OzstHlMKsqH/LSFEGUiOjqa69evU716dW7dusWZM2eIiIhQultMl1lKj9MpV3Ff14MHD3BycsLDwwNnZ2dycnJURwP0bJZv3rw53t7ebN68GW9vb5o2bcqRI0dwcHBQHU2UIzmhEkKUiYcPH7Jp0yagaNHu+++/z6JFixg8eLCyTJMmTaJatWp4eHjw5ptvanOCoFOuN954A4ANGzYwZswYAFxcXBg5cqSyTCXp2Cw/e/Zsjh07RmxsLO7u7nTt2pVffvlFHnNXMOr/JgohTNKjR4+4f/8+ACkpKTx69Ijc3FyysrKUZdqxYweTJ08mMjIST09PPvvsM27cuKEsj865MjIyOHPmDGlpaZw8eVKb6eQjRoygf//+XL16lYEDBzJkyBDVkUhNTSUzMxNHR0dSUlL48ssvcXJyUnqzVZQ/aUoXQpSJEydOEBgYiLW1NRkZGfj6+hIVFUXVqlUZOnSoslyPHj3i0KFDHD16lKpVq1JYWEjDhg2ZOnWqskw65oqNjWXRokXExcXRqFEjpk+fTt26dZVkeZxuzfLDhg3DycmJmJgYLC0tqVKlCqtWrVIdS5QzKaiEEGWmoKCA+/fv4+DggMFgUB0HLy8vrl69iru7O/369XMRxGQAABOBSURBVOOll14Cihbu7t27V3JpTOdm+aFDh7Jt2zZmzpxJYGAgQ4YMUb4OR5Q/6aESQpSJU6dOsXHjxlKPijZv3qwwEQwaNIjXX3/9ifd37NihIM1vdMy1atUq1q5dW2rNS0REhLI8bm5uQNH3pE2bNrRt25YLFy5w4cIFZZmKmZmZkZ2dTWZmprG3S1Q8ckIlhCgTvXr1wsfHh5o1axrfc3JyUpLF29v7d0/IlixZUs5pfqNrLgB3d3d27typXR/Q+++/z/r1642vR44cyYYNGxQmgq+//pr4+Hjs7e354osvcHFx4bPPPlOaSZQ/OaESQpSJWrVq0alTJ9UxgKJbhlB08/DFF19UnOY3uuYCqFOnjnZLiOG3ZvkWLVpw7tw5LZrls7OzGTt2LAA9e/bE2tpacSKhgpxQCSHKxIwZM7CwsKBZs2bGUxjVO9cGDx6s/PHe0+iYa8yYMdy5c4fGjRsbf36qT81Az2b5YcOGsXXrVqUZhHpyQiWEKBN16tQB4N69e4qT/MbW1pZNmzaVWqzbuXNnxan0zFU8g0o3DRo00O4GXU5ODn379i3189Oh+BTlSwoqIUSZmDhxIomJieTl5VFYWEhiYqLqSNjb2xMVFUVUVJTxPdWFC+iVa//+/aVeV65cmebNmys/BSqmW7M8oHzkhtCDPPITQpQJHx8fzp8/T2ZmJllZWdStW5ddu3apjlVKYmIijo6OqmM8QWWux09WMjIy+Ne//sW7776Lh4eHkkwl6dgsn5aWxpo1a0hMTKRbt244OztTr1491bFEOZMTKiFEmYiKiiI0NBR/f38mT56Ml5eX6kgsW7aMHTt2GCe2v/rqq4SGhqqOpVWuKVOmPPFedna2NgWVjs3yPj4+dOnShbNnz1K9enVmzZolPVUVkKyeEUKUCXt7ewwGAxkZGVpMswY4fvw44eHh9O7dmyNHjhgHaKqma65ilpaWVKpUSXUMAHJzc+nduzfe3t5MmTLlqQVgeUtNTcXDwwNzc3Patm1LQUGB6khCATmhEkKUiebNm7Nu3TocHR2ZPHkymZmZqiNRo0YNLCwsSE9Pp169euTm5qqOBOibq1hSUpIWPz/Qt1k+NjYWgISEBMzMzBSnESpIQSWEKBPe3t6kp6djaWlJeHg4rVq1Uh2JmjVrEhISQpUqVViyZAkPHz5UHQnQK9fjw0azs7O5cuXKv139Uh50bpb39fXFx8eH2NhYJk2axOzZs1VHEgpIU7oQokxcuHCBffv2lTrZUL1zraCggISEBF588UX27dtHx44dadiwodJMuuWKjIws9bpy5co4OTkpH1apc7N8WFgY3bt3N45MEBWTnFAJIcrEnDlzGDZsGNWrV1cdxSgjI4OdO3cab2Pp0hekU6727dsr+9r/js7N8mfOnGHZsmV0794dDw8PLU7NRPmTcloIUSasra3p168fb7zxhvFDNR8fH+rWrUt8fLzxNpYOdM2lO12a5f38/NizZw9NmjRh3rx5vPfee6ojCQWkoBJCPFMRERFERERgY2PDqlWrOHnypPE91XS9jaVrLt3p1Cz/888/ExERQXJysjY7LEX5kkd+Qohnqnh+ko2NDfHx8cTHxxs/p8NUcl1vY+mW6+7duyxatIj79+/j6uqKs7Oz0osFujbLA7i5udGkSRMGDhzIlClTCAkJUR1JKCBN6UKIZy41NRU7Ozug6BTBzMxMi1lUMTEx+Pn5ERsbi5OTE7Nnz6Z58+aqY2mZa+zYsYwcOZIVK1Ywd+5cZsyYoXTSva7N8gApKSncuHGDrVu3cvr0aXr06IG/v7/qWKKcyQmVEOKZioyMZPr06ezfvx9bW1uio6Px8/Nj0aJFtGvXTkmm6OhonJ2dady4MTt37lSS4Wl0zQWQlZVFx44dWblyJU5OTlhaWirNo2OzfE5ODqGhoWzbtg0LCwvS0tIICwvTbpK7KB/SQyWEeKaWLl3Kli1bsLW1BYoe861fv56goCBlmby8vNi4caOyr/97dM0FRQ3fJ0+epKCggPPnz2NhYaE6kna6d+9OdHQ0ixcvZvv27Tg6OkoxVYFJQSWEeKbMzMyoU6dOqffq16+vdEbPnj17iIuLY9SoUSQlJSnL8ThdcwEEBASwd+9eUlJSWL9+PXPmzFEdSTsjRozg9OnTLFmyhH/84x9IB03FJj1UQohnatiwYWzevLlUAZWfn8+QIUOUP9aKjIzEx8enVHP14wMjVdAx1+3bt0u9Njc3x97eXvmYgjt37nD48GGys7ON702cOFFhoqKf3+7duwkPD8fDw4M+ffrQuHFjpZlE+ZMeKiHEM+Xu7o63tzfjx4+nTp06JCQksGLFCnr27Kk0V2xsLEFBQbRv356+ffsqzVKSrrnGjRvH3bt3cXJyIi4ujipVqpCXl8e0adPo06ePslxeXl507NiRWrVqKcvwuPbt29O+fXsePnzIgQMH+Oijj55YlSNMn5xQCSGeuSNHjhAcHExiYiK1a9dmwIABuLm5KcuzevVqgoOD8ff3p2vXrspyPE7XXAAffPABgYGBVKtWjQcPHuDr60tAQABjxoxh9+7dynKNHDmSDRs2KPv6QvweOaESQjxzbm5uSguox128eJE9e/Zgb2+vOkopuuYCSE5ONo66sLW15d69e9jZ2SnfV9eoUSNCQ0Np2rSpcS5V/fr1lWYSAuSESgghxFPMnTuXBw8e0Lp1a86fP4+dnR3t2rXj8OHDrFixQlmud999t9Rrg8HA5s2bFaUR4jdSUAkhhHiqY8eOERsbS+PGjenatSu//PILtWrVokqVKqqjCaEdKaiEEGUqPj6ezMxMmjRpojqK+F9ITU0lIiKCvLw8CgsLSUxMZNy4ccryTJo0ic8///yp64t02BMphBRUQogys27dOm7fvo3BYCApKYlly5YpzaPbfrpiOo4CGDZsGE5OTsTExGBpaUmVKlVYtWqV0kxC6EwGewohnqm1a9eSk5MDFJ1Offjhh0yaNOmJuUYq+Pn5MWDAAHJzc2nXrh2BgYGqIwFFowDS0tKoXr268UO1wsJC5s2bR/369dmwYQOpqamqIwmhNbnlJ4R4ptq0acO0adPo0aMHw4cPJyAggKysLLy8vFRH024/XbGqVasyefJk1TFKMTMzIzs7m8zMTAwGA/n5+aojCaE1KaiEEM+Ui4sLLi4uHDp0iC+++ILhw4fj4uKiOhag7346HUcBDB06lE2bNvH666/z5ptvavMzBEhLS+PmzZu88sorWFlZqY4jBCA9VEKIZywmJobdu3djZWXFoEGDCA0NJS4ujgkTJlC3bl2l2RISEli4cCExMTE0aNCAadOmKc8Eeo4COHjwIO7u7kBRAWNtba00T7GjR4+yatUq8vPzcXV1xWAwMGHCBNWxhJCCSgjxbHl6ejJnzhwyMzPZtWsXCxYsIDk5mZUrV+Lr66s0m6776XQ0bNgwtm7dqjrGEzw9Pdm8eTOjRo1i8+bNDBgwgL1796qOJYQ88hNCPFuWlpZERkaSlZWFjY0NAA4ODsqLKdBvP53OowBycnLo27cv9evXN05HV72wGYp6uywsLDAYDBgMBpmJJbQhJ1RCiGcqIyODU6dOYWVlRadOnYw9QTrQdT+djiIjI594r3379gqSlBYUFMTNmze5dOkSHTp0wMrKihkzZqiOJYScUAkhni0rKyv+8pe/qI7xVLrup9NRs2bNWLNmDYmJiXTr1g1nZ2fVkQDw9vYmPDycZs2a0aBBA7p166Y6khCAFFRCiAqkefPmeHt7G/fTNW3alCNHjuDg4KA6mnZ8fHzo0qULZ8+epXr16syaNUuLnqrly5cb/3zp0iViYmKoWbMmbm5u0gsnlJJ/lgkhKozZs2fz9ttvk5WVhbu7O/7+/jRp0kSL3qC0tDSioqLIyMhQHQUoWj3j4eGBubk5bdu2paCgQHUkAKKjo7l+/TrVq1fn1q1bnDlzhoiICHx8fFRHExWcnFAJISqM1NRUMjMzcXR0JCUlhS+//FLpfrpiuo4CiI2NBYrGTZiZmSlOU+Thw4ds2rQJKLrx9/7777No0SIGDx6sOJmo6OSESghRYUycOJHIyEiCg4PZv38/586dUx0JgI0bN7Jr1y7s7OyYMGECYWFhqiPh6+uLj48Ply9fZtKkSdo0fj969Ij79+8DkJKSwqNHj8jNzSUrK0txMlHRyQmVEKLCKN5PN3PmTAIDAxkyZIjqSICeowB+/fVXduzYoV3D/ocffsigQYOwtrYmIyMDX19fNmzYgIeHh+poooKTgkoIUWHoup/OxcUFb29v7t69i7+/Py1atFAdiTNnzrBs2TK6d++Oh4eHFhPlAbp168abb77J/fv3cXBwwGAw0KVLF9WxhJA5VEKIiuPrr78mPj4ee3t7vvjiC1xcXPjss89UxwIgPDzcuBJHl1EAOTk5HDt2jL1795Kbm8vGjRtVR+LUqVNs3LiR7Oxs43uq1/QIAXJCJYSoQLKzsxk7diwAPXv21GY/na6jAH7++WciIiJITk7G1dVVWY6SFixYgI+PDzVr1lQdRYhS9Ho4LoQQZWjXrl3GP+tSTIGeowDc3NzYvn07vXr1Yu3atcpyPK5WrVp06tQJJycn44cQOpATKiFEhaHrfjodRwFs27aNGzdusHXrVk6fPk2PHj2UZSnJwcEBf39/mjVrZlxr9M477yhOJYQUVEKICmTq1KmqIzxV8SiAatWqKR8FkJOTQ2hoKNu2bcPCwoK0tDTCwsKoXLlyuWd5mjp16gBw7949xUmEKE2a0oUQFUZaWtoT++nq1aunOhYnTpwgMDCw1CiAqKgoqlatytChQ8s1S+fOnenVqxeenp68+uqrjB49WqtHfgCJiYnk5eVRWFhIYmIibdq0UR1JCDmhEkJUHLrup9NpFMCIESM4dOgQt27dwsPDA93+ze3j48P58+fJzMwkKyuLunXrluqNE0IVaUoXQlQYuu6nO3XqFOPGjcPb25sRI0YwfPhwZVnGjBnDwYMHeffddzl8+DAXL15k0aJFxMTEKMtUUlRUFKGhoXTu3JnQ0FAsLS1VRxICkBMqIUQFo+N+Oh1HAbRv35727dvz8OFDDhw4wEcffcT+/ftVx8Le3h6DwUBGRgbVqlVTHUcII+mhEkJUGDExMfj5+REbG4uTkxOzZ8+mefPmqmMxZswY1qxZozrGcyEoKAhbW1vu3btHQkICN27cICQkRHUsIaSgEkJUHGFhYXTv3l27/XQzZszAwsJCRgH8Qenp6VhaWhIeHk6rVq1wcHBQHUkIeeQnhKg4dN1PJ6MA/rgLFy6wb98+MjMzAfj2229ZsGCB4lRCyAmVEKKC0XE/HcgogD9qwIABDBs2jOrVqxvfe+ONNxQmEqKInFAJISoUHffTySiAP87a2pp+/fqpjiHEE/RqJBBCiDKk6346GQXwn0VERBAREYGNjQ2rVq3i5MmTxveE0IGcUAkhKgxd99PJKID/LDQ0FAAbGxvi4+OJj483fq5z586qYglhJD1UQgiT97T9dLt27dJmP52MAvhjUlNTsbOzAyApKQkzMzMpQIU25JGfEMLkde/enejoaBYvXsz27dtxdHTUppgC8Pb2xtPTkylTptC7d2++/PJL1ZG0ExkZSb9+/Xjw4AEA0dHRDBgwgH/961+KkwlRRB75CSFMnu776WQUwH+2dOlStmzZgq2tLVD0mG/9+vXMmjWL7du3K04nhBRUQogKYMyYMYwZM4bIyEh2795t3E/Xp08fGjdurDoec+bMeWIUgCjNzMzMOK+rWP369bUb0ioqLimohBAVhq776WQUwH9WWFhIQUFBqQIqPz+f3NxchamE+I00pQshhCLFV/6Dg4P505/+RPPmzY2rZ+TmWmm7du3i9OnTjB8/njp16pCQkMCKFSto2bIl7733nup4QkhBJYQQqsycOfN3Pyc9VE86cuQIwcHBJCYmUrt2bQYMGICbm5vqWEIAUlAJIYRSMgpACNMg3XxCCKGIjAIQwnTICZUQQigyZMgQPv3001K31+Li4mQUgBDPITmhEkIIRWQUwP9dfHw8UVFRqmMIYSRjE4QQQhEZBfB/s27dOm7fvo3BYCApKYlly5apjiSEnFAJIYQq7u7ueHt7ExUVRVpaGteuXWPatGn07NlTdTTtrF27lpycHKDodOrDDz9k0qRJ3L59W3EyIYpID5UQQigkowD+mB9++IHNmzfTo0cPnJ2dWblyJVlZWQwePFhmdgktSEElhBDiuXHo0CHCwsIYPnw4Li4uquMIYSQFlRBCCO3FxMSwe/durKysGDRoEKGhocTFxTFhwgTq1q2rOp4QUlAJIYTQn6enJ3PmzCEzM5Ndu3axYMECkpOTWblyJb6+vqrjCSG3/IQQQhfx8fFkZmbSpEkT1VG0Y2lpSWRkJFlZWdjY2ADg4OAgxZTQhpxQCSGEBmQUwL+XkZHBqVOnsLKyolOnTsYl0kLoQsYmCCGEIjIK4I+zsrLiL3/5C6+//roUU0JLckIlhBCKyCgAIUyHFFRCCKGYjAIQ4vknBZUQQigiowCEMB1SUAkhhCIyCkAI0yFjE4QQQhEZBSCE6ZATKiGEUERGAQhhOqSgEkIIIYT4L8kcKiGEEEKI/5IUVEIIIYQQ/yUpqIQQQggh/ktSUAkhhBBC/Jf+H/l9dKnC0Pu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35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MIE1624 Presentation</vt:lpstr>
      <vt:lpstr>Where does Aid Go in the World?</vt:lpstr>
      <vt:lpstr>Variables Tested for Correlations</vt:lpstr>
      <vt:lpstr>Correlation 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MIE1624 Presentation</dc:title>
  <dc:creator>Vlad</dc:creator>
  <cp:lastModifiedBy>Windows User</cp:lastModifiedBy>
  <cp:revision>24</cp:revision>
  <dcterms:created xsi:type="dcterms:W3CDTF">2006-08-16T00:00:00Z</dcterms:created>
  <dcterms:modified xsi:type="dcterms:W3CDTF">2017-11-05T21:27:00Z</dcterms:modified>
</cp:coreProperties>
</file>