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omments/comment1.xml" ContentType="application/vnd.openxmlformats-officedocument.presentationml.comments+xml"/>
  <Override PartName="/ppt/comments/comment2.xml" ContentType="application/vnd.openxmlformats-officedocument.presentationml.comments+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itya Gade" initials="AG" lastIdx="1" clrIdx="0">
    <p:extLst/>
  </p:cmAuthor>
  <p:cmAuthor id="2" name="Aditya Gade" initials="AG [2]"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7"/>
  </p:normalViewPr>
  <p:slideViewPr>
    <p:cSldViewPr snapToGrid="0" snapToObjects="1">
      <p:cViewPr varScale="1">
        <p:scale>
          <a:sx n="90" d="100"/>
          <a:sy n="90" d="100"/>
        </p:scale>
        <p:origin x="232" y="6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commentAuthors" Target="commentAuthor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10-25T08:16:22.925" idx="1">
    <p:pos x="10" y="10"/>
    <p:text>Name-slug is used instead of UUIDFields so as to maintain the consistencies in URL mapping (For example for Fifa 18 it will be Fifa-18 in the url as /fifa-18 (product.name_slug)</p:text>
    <p:extLst>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17-10-25T08:23:43.270" idx="1">
    <p:pos x="6111" y="189"/>
    <p:text>Django-admin view of the product database, I have added bogus products with images ,price and available items for adding to the cart and category to sort or filter these products.</p:text>
    <p:extLst>
      <p:ext uri="{C676402C-5697-4E1C-873F-D02D1690AC5C}">
        <p15:threadingInfo xmlns:p15="http://schemas.microsoft.com/office/powerpoint/2012/main" timeZoneBias="24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16E603-F091-FB4C-8EAD-B00C6B735D33}"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106A476C-9235-DA47-AF3B-98747E20BA3A}">
      <dgm:prSet/>
      <dgm:spPr/>
      <dgm:t>
        <a:bodyPr/>
        <a:lstStyle/>
        <a:p>
          <a:pPr rtl="0"/>
          <a:r>
            <a:rPr lang="en-US" dirty="0" smtClean="0"/>
            <a:t>1.Category [1.*FK ]</a:t>
          </a:r>
          <a:endParaRPr lang="en-US" dirty="0"/>
        </a:p>
      </dgm:t>
    </dgm:pt>
    <dgm:pt modelId="{3B59F11A-71DB-E94A-BBA9-20076BEB705A}" type="parTrans" cxnId="{653AE0E3-8EFA-DF4F-9773-7C3CC330B85B}">
      <dgm:prSet/>
      <dgm:spPr/>
      <dgm:t>
        <a:bodyPr/>
        <a:lstStyle/>
        <a:p>
          <a:endParaRPr lang="en-US"/>
        </a:p>
      </dgm:t>
    </dgm:pt>
    <dgm:pt modelId="{46078093-B351-0C48-A50A-B0E3BEA950A6}" type="sibTrans" cxnId="{653AE0E3-8EFA-DF4F-9773-7C3CC330B85B}">
      <dgm:prSet/>
      <dgm:spPr/>
      <dgm:t>
        <a:bodyPr/>
        <a:lstStyle/>
        <a:p>
          <a:endParaRPr lang="en-US"/>
        </a:p>
      </dgm:t>
    </dgm:pt>
    <dgm:pt modelId="{271F355D-531B-784A-8CB2-C545FC4F2B05}">
      <dgm:prSet/>
      <dgm:spPr/>
      <dgm:t>
        <a:bodyPr/>
        <a:lstStyle/>
        <a:p>
          <a:pPr rtl="0"/>
          <a:r>
            <a:rPr lang="en-US" smtClean="0"/>
            <a:t>2.Name</a:t>
          </a:r>
          <a:endParaRPr lang="en-US"/>
        </a:p>
      </dgm:t>
    </dgm:pt>
    <dgm:pt modelId="{F73CCB52-3151-744A-A418-7AE7F5B708EC}" type="parTrans" cxnId="{4622347D-849B-F143-A704-B293DB4B6992}">
      <dgm:prSet/>
      <dgm:spPr/>
      <dgm:t>
        <a:bodyPr/>
        <a:lstStyle/>
        <a:p>
          <a:endParaRPr lang="en-US"/>
        </a:p>
      </dgm:t>
    </dgm:pt>
    <dgm:pt modelId="{20D01E2D-7A2D-9D43-B90F-59706C1A3F4D}" type="sibTrans" cxnId="{4622347D-849B-F143-A704-B293DB4B6992}">
      <dgm:prSet/>
      <dgm:spPr/>
      <dgm:t>
        <a:bodyPr/>
        <a:lstStyle/>
        <a:p>
          <a:endParaRPr lang="en-US"/>
        </a:p>
      </dgm:t>
    </dgm:pt>
    <dgm:pt modelId="{0C8C1DAA-6B0C-D346-9852-B297103EEF2A}">
      <dgm:prSet/>
      <dgm:spPr/>
      <dgm:t>
        <a:bodyPr/>
        <a:lstStyle/>
        <a:p>
          <a:pPr rtl="0"/>
          <a:r>
            <a:rPr lang="en-US" dirty="0" smtClean="0"/>
            <a:t>3. Name-Slug</a:t>
          </a:r>
          <a:endParaRPr lang="en-US" dirty="0"/>
        </a:p>
      </dgm:t>
    </dgm:pt>
    <dgm:pt modelId="{121A5C49-BCC7-2B49-A235-4F33579E8F0E}" type="parTrans" cxnId="{E59C55F1-4F0D-B849-93C0-8841FE34F5DE}">
      <dgm:prSet/>
      <dgm:spPr/>
      <dgm:t>
        <a:bodyPr/>
        <a:lstStyle/>
        <a:p>
          <a:endParaRPr lang="en-US"/>
        </a:p>
      </dgm:t>
    </dgm:pt>
    <dgm:pt modelId="{13113E5C-B8C6-7744-AFC2-AC47F829740D}" type="sibTrans" cxnId="{E59C55F1-4F0D-B849-93C0-8841FE34F5DE}">
      <dgm:prSet/>
      <dgm:spPr/>
      <dgm:t>
        <a:bodyPr/>
        <a:lstStyle/>
        <a:p>
          <a:endParaRPr lang="en-US"/>
        </a:p>
      </dgm:t>
    </dgm:pt>
    <dgm:pt modelId="{70A642C0-5798-F542-9E9C-DAC519757E12}">
      <dgm:prSet/>
      <dgm:spPr/>
      <dgm:t>
        <a:bodyPr/>
        <a:lstStyle/>
        <a:p>
          <a:pPr rtl="0"/>
          <a:r>
            <a:rPr lang="en-US" smtClean="0"/>
            <a:t>4.Image</a:t>
          </a:r>
          <a:endParaRPr lang="en-US"/>
        </a:p>
      </dgm:t>
    </dgm:pt>
    <dgm:pt modelId="{9DB0748D-0C1A-254B-BABA-51200CD473E6}" type="parTrans" cxnId="{738EB6CA-854A-7144-A439-8DF1891A634D}">
      <dgm:prSet/>
      <dgm:spPr/>
      <dgm:t>
        <a:bodyPr/>
        <a:lstStyle/>
        <a:p>
          <a:endParaRPr lang="en-US"/>
        </a:p>
      </dgm:t>
    </dgm:pt>
    <dgm:pt modelId="{D23BC356-19B5-C84A-8EF4-5AA43D2BDAE4}" type="sibTrans" cxnId="{738EB6CA-854A-7144-A439-8DF1891A634D}">
      <dgm:prSet/>
      <dgm:spPr/>
      <dgm:t>
        <a:bodyPr/>
        <a:lstStyle/>
        <a:p>
          <a:endParaRPr lang="en-US"/>
        </a:p>
      </dgm:t>
    </dgm:pt>
    <dgm:pt modelId="{5EE85346-FB11-FD48-9118-A40561A7844A}">
      <dgm:prSet/>
      <dgm:spPr/>
      <dgm:t>
        <a:bodyPr/>
        <a:lstStyle/>
        <a:p>
          <a:pPr rtl="0"/>
          <a:r>
            <a:rPr lang="en-US" smtClean="0"/>
            <a:t>5.Description</a:t>
          </a:r>
          <a:endParaRPr lang="en-US"/>
        </a:p>
      </dgm:t>
    </dgm:pt>
    <dgm:pt modelId="{5BD97AB6-56CC-7C47-8E00-CEE799731D92}" type="parTrans" cxnId="{3DABF5A9-D3BD-F643-8E73-1BA063445CAF}">
      <dgm:prSet/>
      <dgm:spPr/>
      <dgm:t>
        <a:bodyPr/>
        <a:lstStyle/>
        <a:p>
          <a:endParaRPr lang="en-US"/>
        </a:p>
      </dgm:t>
    </dgm:pt>
    <dgm:pt modelId="{6CC4D4EB-DBBB-2048-8580-060735F02D27}" type="sibTrans" cxnId="{3DABF5A9-D3BD-F643-8E73-1BA063445CAF}">
      <dgm:prSet/>
      <dgm:spPr/>
      <dgm:t>
        <a:bodyPr/>
        <a:lstStyle/>
        <a:p>
          <a:endParaRPr lang="en-US"/>
        </a:p>
      </dgm:t>
    </dgm:pt>
    <dgm:pt modelId="{98394607-11C9-EE4B-9134-75A8E374C689}">
      <dgm:prSet/>
      <dgm:spPr/>
      <dgm:t>
        <a:bodyPr/>
        <a:lstStyle/>
        <a:p>
          <a:pPr rtl="0"/>
          <a:r>
            <a:rPr lang="en-US" smtClean="0"/>
            <a:t>6. Price</a:t>
          </a:r>
          <a:endParaRPr lang="en-US"/>
        </a:p>
      </dgm:t>
    </dgm:pt>
    <dgm:pt modelId="{24ACAF71-A651-B34F-A0B0-BFE5D5595348}" type="parTrans" cxnId="{F0334DBD-3495-D74F-AC6C-517BE2C97A8E}">
      <dgm:prSet/>
      <dgm:spPr/>
      <dgm:t>
        <a:bodyPr/>
        <a:lstStyle/>
        <a:p>
          <a:endParaRPr lang="en-US"/>
        </a:p>
      </dgm:t>
    </dgm:pt>
    <dgm:pt modelId="{F129A891-1D6D-574E-9267-AB33E63D8A12}" type="sibTrans" cxnId="{F0334DBD-3495-D74F-AC6C-517BE2C97A8E}">
      <dgm:prSet/>
      <dgm:spPr/>
      <dgm:t>
        <a:bodyPr/>
        <a:lstStyle/>
        <a:p>
          <a:endParaRPr lang="en-US"/>
        </a:p>
      </dgm:t>
    </dgm:pt>
    <dgm:pt modelId="{D7ADB149-848F-1A40-A9C6-072488F1A705}">
      <dgm:prSet/>
      <dgm:spPr/>
      <dgm:t>
        <a:bodyPr/>
        <a:lstStyle/>
        <a:p>
          <a:pPr rtl="0"/>
          <a:r>
            <a:rPr lang="en-US" smtClean="0"/>
            <a:t>7. Stock</a:t>
          </a:r>
          <a:endParaRPr lang="en-US"/>
        </a:p>
      </dgm:t>
    </dgm:pt>
    <dgm:pt modelId="{1DFE482B-DEAE-8341-A309-64052CF3051C}" type="parTrans" cxnId="{DA11072E-88B8-AB46-A1A5-77924581D19E}">
      <dgm:prSet/>
      <dgm:spPr/>
      <dgm:t>
        <a:bodyPr/>
        <a:lstStyle/>
        <a:p>
          <a:endParaRPr lang="en-US"/>
        </a:p>
      </dgm:t>
    </dgm:pt>
    <dgm:pt modelId="{7A5DBCFB-D80D-1B4D-918D-F83A944179E5}" type="sibTrans" cxnId="{DA11072E-88B8-AB46-A1A5-77924581D19E}">
      <dgm:prSet/>
      <dgm:spPr/>
      <dgm:t>
        <a:bodyPr/>
        <a:lstStyle/>
        <a:p>
          <a:endParaRPr lang="en-US"/>
        </a:p>
      </dgm:t>
    </dgm:pt>
    <dgm:pt modelId="{B02D7779-250D-F043-9DFF-36E04F230AFC}">
      <dgm:prSet/>
      <dgm:spPr/>
      <dgm:t>
        <a:bodyPr/>
        <a:lstStyle/>
        <a:p>
          <a:pPr rtl="0"/>
          <a:r>
            <a:rPr lang="en-US" smtClean="0"/>
            <a:t>8. Available</a:t>
          </a:r>
          <a:endParaRPr lang="en-US"/>
        </a:p>
      </dgm:t>
    </dgm:pt>
    <dgm:pt modelId="{68574A96-5368-F14E-A0FE-A11BAE714D61}" type="parTrans" cxnId="{53E2A5CF-DA85-A049-B143-FD7DE877C90E}">
      <dgm:prSet/>
      <dgm:spPr/>
      <dgm:t>
        <a:bodyPr/>
        <a:lstStyle/>
        <a:p>
          <a:endParaRPr lang="en-US"/>
        </a:p>
      </dgm:t>
    </dgm:pt>
    <dgm:pt modelId="{77852F9E-0CA8-9141-8FD2-5689D66345E0}" type="sibTrans" cxnId="{53E2A5CF-DA85-A049-B143-FD7DE877C90E}">
      <dgm:prSet/>
      <dgm:spPr/>
      <dgm:t>
        <a:bodyPr/>
        <a:lstStyle/>
        <a:p>
          <a:endParaRPr lang="en-US"/>
        </a:p>
      </dgm:t>
    </dgm:pt>
    <dgm:pt modelId="{542FA23D-C1D9-5E43-BA2E-C28C87EAE762}">
      <dgm:prSet/>
      <dgm:spPr/>
      <dgm:t>
        <a:bodyPr/>
        <a:lstStyle/>
        <a:p>
          <a:pPr rtl="0"/>
          <a:r>
            <a:rPr lang="en-US" smtClean="0"/>
            <a:t>FK-Foreign key</a:t>
          </a:r>
          <a:endParaRPr lang="en-US"/>
        </a:p>
      </dgm:t>
    </dgm:pt>
    <dgm:pt modelId="{D234D3A5-FFFD-AC4C-B247-B8A5B747D66E}" type="parTrans" cxnId="{4B8ED19D-DBA9-7143-A6A3-9942A42F8B58}">
      <dgm:prSet/>
      <dgm:spPr/>
      <dgm:t>
        <a:bodyPr/>
        <a:lstStyle/>
        <a:p>
          <a:endParaRPr lang="en-US"/>
        </a:p>
      </dgm:t>
    </dgm:pt>
    <dgm:pt modelId="{24F31093-F7CA-2E45-91D5-5614F7D493CB}" type="sibTrans" cxnId="{4B8ED19D-DBA9-7143-A6A3-9942A42F8B58}">
      <dgm:prSet/>
      <dgm:spPr/>
      <dgm:t>
        <a:bodyPr/>
        <a:lstStyle/>
        <a:p>
          <a:endParaRPr lang="en-US"/>
        </a:p>
      </dgm:t>
    </dgm:pt>
    <dgm:pt modelId="{0C489E77-85AB-5E45-ADC7-0C7119F867FF}" type="pres">
      <dgm:prSet presAssocID="{8A16E603-F091-FB4C-8EAD-B00C6B735D33}" presName="linear" presStyleCnt="0">
        <dgm:presLayoutVars>
          <dgm:animLvl val="lvl"/>
          <dgm:resizeHandles val="exact"/>
        </dgm:presLayoutVars>
      </dgm:prSet>
      <dgm:spPr/>
      <dgm:t>
        <a:bodyPr/>
        <a:lstStyle/>
        <a:p>
          <a:endParaRPr lang="en-US"/>
        </a:p>
      </dgm:t>
    </dgm:pt>
    <dgm:pt modelId="{79B147EA-25DA-694F-B450-7857C1187C63}" type="pres">
      <dgm:prSet presAssocID="{271F355D-531B-784A-8CB2-C545FC4F2B05}" presName="parentText" presStyleLbl="node1" presStyleIdx="0" presStyleCnt="9">
        <dgm:presLayoutVars>
          <dgm:chMax val="0"/>
          <dgm:bulletEnabled val="1"/>
        </dgm:presLayoutVars>
      </dgm:prSet>
      <dgm:spPr/>
      <dgm:t>
        <a:bodyPr/>
        <a:lstStyle/>
        <a:p>
          <a:endParaRPr lang="en-US"/>
        </a:p>
      </dgm:t>
    </dgm:pt>
    <dgm:pt modelId="{4B1F763D-E1E4-C647-9C43-41FED99FB69D}" type="pres">
      <dgm:prSet presAssocID="{20D01E2D-7A2D-9D43-B90F-59706C1A3F4D}" presName="spacer" presStyleCnt="0"/>
      <dgm:spPr/>
    </dgm:pt>
    <dgm:pt modelId="{586F8477-9E13-B440-8C68-5D7A9D95F610}" type="pres">
      <dgm:prSet presAssocID="{0C8C1DAA-6B0C-D346-9852-B297103EEF2A}" presName="parentText" presStyleLbl="node1" presStyleIdx="1" presStyleCnt="9">
        <dgm:presLayoutVars>
          <dgm:chMax val="0"/>
          <dgm:bulletEnabled val="1"/>
        </dgm:presLayoutVars>
      </dgm:prSet>
      <dgm:spPr/>
      <dgm:t>
        <a:bodyPr/>
        <a:lstStyle/>
        <a:p>
          <a:endParaRPr lang="en-US"/>
        </a:p>
      </dgm:t>
    </dgm:pt>
    <dgm:pt modelId="{EF181577-FC47-9745-A196-6B5C5CC28F9C}" type="pres">
      <dgm:prSet presAssocID="{13113E5C-B8C6-7744-AFC2-AC47F829740D}" presName="spacer" presStyleCnt="0"/>
      <dgm:spPr/>
    </dgm:pt>
    <dgm:pt modelId="{C5AC0A5D-0BC9-FB42-AFA1-AB946546144A}" type="pres">
      <dgm:prSet presAssocID="{70A642C0-5798-F542-9E9C-DAC519757E12}" presName="parentText" presStyleLbl="node1" presStyleIdx="2" presStyleCnt="9">
        <dgm:presLayoutVars>
          <dgm:chMax val="0"/>
          <dgm:bulletEnabled val="1"/>
        </dgm:presLayoutVars>
      </dgm:prSet>
      <dgm:spPr/>
      <dgm:t>
        <a:bodyPr/>
        <a:lstStyle/>
        <a:p>
          <a:endParaRPr lang="en-US"/>
        </a:p>
      </dgm:t>
    </dgm:pt>
    <dgm:pt modelId="{542DA88E-8DB7-554C-8825-769E3F7B8F25}" type="pres">
      <dgm:prSet presAssocID="{D23BC356-19B5-C84A-8EF4-5AA43D2BDAE4}" presName="spacer" presStyleCnt="0"/>
      <dgm:spPr/>
    </dgm:pt>
    <dgm:pt modelId="{EA395005-B02A-B14D-AF4C-5D28BEDB7ADE}" type="pres">
      <dgm:prSet presAssocID="{106A476C-9235-DA47-AF3B-98747E20BA3A}" presName="parentText" presStyleLbl="node1" presStyleIdx="3" presStyleCnt="9">
        <dgm:presLayoutVars>
          <dgm:chMax val="0"/>
          <dgm:bulletEnabled val="1"/>
        </dgm:presLayoutVars>
      </dgm:prSet>
      <dgm:spPr/>
      <dgm:t>
        <a:bodyPr/>
        <a:lstStyle/>
        <a:p>
          <a:endParaRPr lang="en-US"/>
        </a:p>
      </dgm:t>
    </dgm:pt>
    <dgm:pt modelId="{439D048A-3B7F-5F47-8897-06AF084F13FF}" type="pres">
      <dgm:prSet presAssocID="{46078093-B351-0C48-A50A-B0E3BEA950A6}" presName="spacer" presStyleCnt="0"/>
      <dgm:spPr/>
    </dgm:pt>
    <dgm:pt modelId="{F54464B0-CADA-4848-AA9E-F80EB8793108}" type="pres">
      <dgm:prSet presAssocID="{5EE85346-FB11-FD48-9118-A40561A7844A}" presName="parentText" presStyleLbl="node1" presStyleIdx="4" presStyleCnt="9">
        <dgm:presLayoutVars>
          <dgm:chMax val="0"/>
          <dgm:bulletEnabled val="1"/>
        </dgm:presLayoutVars>
      </dgm:prSet>
      <dgm:spPr/>
      <dgm:t>
        <a:bodyPr/>
        <a:lstStyle/>
        <a:p>
          <a:endParaRPr lang="en-US"/>
        </a:p>
      </dgm:t>
    </dgm:pt>
    <dgm:pt modelId="{75CFA3DD-CBE6-2F4B-823A-546DF5C033B4}" type="pres">
      <dgm:prSet presAssocID="{6CC4D4EB-DBBB-2048-8580-060735F02D27}" presName="spacer" presStyleCnt="0"/>
      <dgm:spPr/>
    </dgm:pt>
    <dgm:pt modelId="{4FBCD64E-0B3F-304C-90AD-23FD49420101}" type="pres">
      <dgm:prSet presAssocID="{98394607-11C9-EE4B-9134-75A8E374C689}" presName="parentText" presStyleLbl="node1" presStyleIdx="5" presStyleCnt="9">
        <dgm:presLayoutVars>
          <dgm:chMax val="0"/>
          <dgm:bulletEnabled val="1"/>
        </dgm:presLayoutVars>
      </dgm:prSet>
      <dgm:spPr/>
      <dgm:t>
        <a:bodyPr/>
        <a:lstStyle/>
        <a:p>
          <a:endParaRPr lang="en-US"/>
        </a:p>
      </dgm:t>
    </dgm:pt>
    <dgm:pt modelId="{F534EA39-EF0D-6B45-92D3-7D039A5756CB}" type="pres">
      <dgm:prSet presAssocID="{F129A891-1D6D-574E-9267-AB33E63D8A12}" presName="spacer" presStyleCnt="0"/>
      <dgm:spPr/>
    </dgm:pt>
    <dgm:pt modelId="{ED2C8899-5C3A-2A48-9EBB-DCFB794B72FF}" type="pres">
      <dgm:prSet presAssocID="{D7ADB149-848F-1A40-A9C6-072488F1A705}" presName="parentText" presStyleLbl="node1" presStyleIdx="6" presStyleCnt="9">
        <dgm:presLayoutVars>
          <dgm:chMax val="0"/>
          <dgm:bulletEnabled val="1"/>
        </dgm:presLayoutVars>
      </dgm:prSet>
      <dgm:spPr/>
      <dgm:t>
        <a:bodyPr/>
        <a:lstStyle/>
        <a:p>
          <a:endParaRPr lang="en-US"/>
        </a:p>
      </dgm:t>
    </dgm:pt>
    <dgm:pt modelId="{F6A0D635-F774-0F4B-A0DE-AA19332781A7}" type="pres">
      <dgm:prSet presAssocID="{7A5DBCFB-D80D-1B4D-918D-F83A944179E5}" presName="spacer" presStyleCnt="0"/>
      <dgm:spPr/>
    </dgm:pt>
    <dgm:pt modelId="{B818B42D-5C26-7844-A373-5A1F1CD73E54}" type="pres">
      <dgm:prSet presAssocID="{B02D7779-250D-F043-9DFF-36E04F230AFC}" presName="parentText" presStyleLbl="node1" presStyleIdx="7" presStyleCnt="9">
        <dgm:presLayoutVars>
          <dgm:chMax val="0"/>
          <dgm:bulletEnabled val="1"/>
        </dgm:presLayoutVars>
      </dgm:prSet>
      <dgm:spPr/>
      <dgm:t>
        <a:bodyPr/>
        <a:lstStyle/>
        <a:p>
          <a:endParaRPr lang="en-US"/>
        </a:p>
      </dgm:t>
    </dgm:pt>
    <dgm:pt modelId="{293D4A9F-B8D0-7B44-9EC2-8CCFD09EC717}" type="pres">
      <dgm:prSet presAssocID="{77852F9E-0CA8-9141-8FD2-5689D66345E0}" presName="spacer" presStyleCnt="0"/>
      <dgm:spPr/>
    </dgm:pt>
    <dgm:pt modelId="{4A53A60C-6814-E34C-BBAB-DA2552E5B25F}" type="pres">
      <dgm:prSet presAssocID="{542FA23D-C1D9-5E43-BA2E-C28C87EAE762}" presName="parentText" presStyleLbl="node1" presStyleIdx="8" presStyleCnt="9">
        <dgm:presLayoutVars>
          <dgm:chMax val="0"/>
          <dgm:bulletEnabled val="1"/>
        </dgm:presLayoutVars>
      </dgm:prSet>
      <dgm:spPr/>
      <dgm:t>
        <a:bodyPr/>
        <a:lstStyle/>
        <a:p>
          <a:endParaRPr lang="en-US"/>
        </a:p>
      </dgm:t>
    </dgm:pt>
  </dgm:ptLst>
  <dgm:cxnLst>
    <dgm:cxn modelId="{F35CEDCB-7E1C-B849-AEA0-C2D7186F65A4}" type="presOf" srcId="{D7ADB149-848F-1A40-A9C6-072488F1A705}" destId="{ED2C8899-5C3A-2A48-9EBB-DCFB794B72FF}" srcOrd="0" destOrd="0" presId="urn:microsoft.com/office/officeart/2005/8/layout/vList2"/>
    <dgm:cxn modelId="{738EB6CA-854A-7144-A439-8DF1891A634D}" srcId="{8A16E603-F091-FB4C-8EAD-B00C6B735D33}" destId="{70A642C0-5798-F542-9E9C-DAC519757E12}" srcOrd="2" destOrd="0" parTransId="{9DB0748D-0C1A-254B-BABA-51200CD473E6}" sibTransId="{D23BC356-19B5-C84A-8EF4-5AA43D2BDAE4}"/>
    <dgm:cxn modelId="{3DABF5A9-D3BD-F643-8E73-1BA063445CAF}" srcId="{8A16E603-F091-FB4C-8EAD-B00C6B735D33}" destId="{5EE85346-FB11-FD48-9118-A40561A7844A}" srcOrd="4" destOrd="0" parTransId="{5BD97AB6-56CC-7C47-8E00-CEE799731D92}" sibTransId="{6CC4D4EB-DBBB-2048-8580-060735F02D27}"/>
    <dgm:cxn modelId="{B8AE65A6-463A-4846-B680-DA8488920C61}" type="presOf" srcId="{98394607-11C9-EE4B-9134-75A8E374C689}" destId="{4FBCD64E-0B3F-304C-90AD-23FD49420101}" srcOrd="0" destOrd="0" presId="urn:microsoft.com/office/officeart/2005/8/layout/vList2"/>
    <dgm:cxn modelId="{98F1127A-F35A-694A-BDFD-B20CB0BF4ADF}" type="presOf" srcId="{5EE85346-FB11-FD48-9118-A40561A7844A}" destId="{F54464B0-CADA-4848-AA9E-F80EB8793108}" srcOrd="0" destOrd="0" presId="urn:microsoft.com/office/officeart/2005/8/layout/vList2"/>
    <dgm:cxn modelId="{4B8ED19D-DBA9-7143-A6A3-9942A42F8B58}" srcId="{8A16E603-F091-FB4C-8EAD-B00C6B735D33}" destId="{542FA23D-C1D9-5E43-BA2E-C28C87EAE762}" srcOrd="8" destOrd="0" parTransId="{D234D3A5-FFFD-AC4C-B247-B8A5B747D66E}" sibTransId="{24F31093-F7CA-2E45-91D5-5614F7D493CB}"/>
    <dgm:cxn modelId="{47BB3974-D839-ED40-932C-0946FE97CB43}" type="presOf" srcId="{106A476C-9235-DA47-AF3B-98747E20BA3A}" destId="{EA395005-B02A-B14D-AF4C-5D28BEDB7ADE}" srcOrd="0" destOrd="0" presId="urn:microsoft.com/office/officeart/2005/8/layout/vList2"/>
    <dgm:cxn modelId="{23AE9290-D4AB-8B42-B6BD-08E756AFFBA0}" type="presOf" srcId="{0C8C1DAA-6B0C-D346-9852-B297103EEF2A}" destId="{586F8477-9E13-B440-8C68-5D7A9D95F610}" srcOrd="0" destOrd="0" presId="urn:microsoft.com/office/officeart/2005/8/layout/vList2"/>
    <dgm:cxn modelId="{2F5B2309-2DD2-E24B-AF37-94F4672A37D9}" type="presOf" srcId="{B02D7779-250D-F043-9DFF-36E04F230AFC}" destId="{B818B42D-5C26-7844-A373-5A1F1CD73E54}" srcOrd="0" destOrd="0" presId="urn:microsoft.com/office/officeart/2005/8/layout/vList2"/>
    <dgm:cxn modelId="{CC1F2EEE-1029-7F48-83E7-9DB79483E370}" type="presOf" srcId="{271F355D-531B-784A-8CB2-C545FC4F2B05}" destId="{79B147EA-25DA-694F-B450-7857C1187C63}" srcOrd="0" destOrd="0" presId="urn:microsoft.com/office/officeart/2005/8/layout/vList2"/>
    <dgm:cxn modelId="{653AE0E3-8EFA-DF4F-9773-7C3CC330B85B}" srcId="{8A16E603-F091-FB4C-8EAD-B00C6B735D33}" destId="{106A476C-9235-DA47-AF3B-98747E20BA3A}" srcOrd="3" destOrd="0" parTransId="{3B59F11A-71DB-E94A-BBA9-20076BEB705A}" sibTransId="{46078093-B351-0C48-A50A-B0E3BEA950A6}"/>
    <dgm:cxn modelId="{E59C55F1-4F0D-B849-93C0-8841FE34F5DE}" srcId="{8A16E603-F091-FB4C-8EAD-B00C6B735D33}" destId="{0C8C1DAA-6B0C-D346-9852-B297103EEF2A}" srcOrd="1" destOrd="0" parTransId="{121A5C49-BCC7-2B49-A235-4F33579E8F0E}" sibTransId="{13113E5C-B8C6-7744-AFC2-AC47F829740D}"/>
    <dgm:cxn modelId="{4622347D-849B-F143-A704-B293DB4B6992}" srcId="{8A16E603-F091-FB4C-8EAD-B00C6B735D33}" destId="{271F355D-531B-784A-8CB2-C545FC4F2B05}" srcOrd="0" destOrd="0" parTransId="{F73CCB52-3151-744A-A418-7AE7F5B708EC}" sibTransId="{20D01E2D-7A2D-9D43-B90F-59706C1A3F4D}"/>
    <dgm:cxn modelId="{53E2A5CF-DA85-A049-B143-FD7DE877C90E}" srcId="{8A16E603-F091-FB4C-8EAD-B00C6B735D33}" destId="{B02D7779-250D-F043-9DFF-36E04F230AFC}" srcOrd="7" destOrd="0" parTransId="{68574A96-5368-F14E-A0FE-A11BAE714D61}" sibTransId="{77852F9E-0CA8-9141-8FD2-5689D66345E0}"/>
    <dgm:cxn modelId="{DF216D60-0051-6244-9FB3-696C4A22F34C}" type="presOf" srcId="{542FA23D-C1D9-5E43-BA2E-C28C87EAE762}" destId="{4A53A60C-6814-E34C-BBAB-DA2552E5B25F}" srcOrd="0" destOrd="0" presId="urn:microsoft.com/office/officeart/2005/8/layout/vList2"/>
    <dgm:cxn modelId="{DA11072E-88B8-AB46-A1A5-77924581D19E}" srcId="{8A16E603-F091-FB4C-8EAD-B00C6B735D33}" destId="{D7ADB149-848F-1A40-A9C6-072488F1A705}" srcOrd="6" destOrd="0" parTransId="{1DFE482B-DEAE-8341-A309-64052CF3051C}" sibTransId="{7A5DBCFB-D80D-1B4D-918D-F83A944179E5}"/>
    <dgm:cxn modelId="{0E24BFD4-D45A-7F45-AC42-745B1C03046B}" type="presOf" srcId="{70A642C0-5798-F542-9E9C-DAC519757E12}" destId="{C5AC0A5D-0BC9-FB42-AFA1-AB946546144A}" srcOrd="0" destOrd="0" presId="urn:microsoft.com/office/officeart/2005/8/layout/vList2"/>
    <dgm:cxn modelId="{F0334DBD-3495-D74F-AC6C-517BE2C97A8E}" srcId="{8A16E603-F091-FB4C-8EAD-B00C6B735D33}" destId="{98394607-11C9-EE4B-9134-75A8E374C689}" srcOrd="5" destOrd="0" parTransId="{24ACAF71-A651-B34F-A0B0-BFE5D5595348}" sibTransId="{F129A891-1D6D-574E-9267-AB33E63D8A12}"/>
    <dgm:cxn modelId="{949FDED7-BC71-7947-9048-D23CAFD0A8B5}" type="presOf" srcId="{8A16E603-F091-FB4C-8EAD-B00C6B735D33}" destId="{0C489E77-85AB-5E45-ADC7-0C7119F867FF}" srcOrd="0" destOrd="0" presId="urn:microsoft.com/office/officeart/2005/8/layout/vList2"/>
    <dgm:cxn modelId="{D98E1F76-021D-104C-9929-D088DDE76ABB}" type="presParOf" srcId="{0C489E77-85AB-5E45-ADC7-0C7119F867FF}" destId="{79B147EA-25DA-694F-B450-7857C1187C63}" srcOrd="0" destOrd="0" presId="urn:microsoft.com/office/officeart/2005/8/layout/vList2"/>
    <dgm:cxn modelId="{EBE33180-4CC9-F146-AFC8-F72C332BACD1}" type="presParOf" srcId="{0C489E77-85AB-5E45-ADC7-0C7119F867FF}" destId="{4B1F763D-E1E4-C647-9C43-41FED99FB69D}" srcOrd="1" destOrd="0" presId="urn:microsoft.com/office/officeart/2005/8/layout/vList2"/>
    <dgm:cxn modelId="{50DD0A73-CB0C-6F40-92BA-D7C46AB8FD86}" type="presParOf" srcId="{0C489E77-85AB-5E45-ADC7-0C7119F867FF}" destId="{586F8477-9E13-B440-8C68-5D7A9D95F610}" srcOrd="2" destOrd="0" presId="urn:microsoft.com/office/officeart/2005/8/layout/vList2"/>
    <dgm:cxn modelId="{08B4D860-72D7-A641-A807-ECD2B1C0AA50}" type="presParOf" srcId="{0C489E77-85AB-5E45-ADC7-0C7119F867FF}" destId="{EF181577-FC47-9745-A196-6B5C5CC28F9C}" srcOrd="3" destOrd="0" presId="urn:microsoft.com/office/officeart/2005/8/layout/vList2"/>
    <dgm:cxn modelId="{5955A678-EFFA-F448-8233-D75091D9B7E1}" type="presParOf" srcId="{0C489E77-85AB-5E45-ADC7-0C7119F867FF}" destId="{C5AC0A5D-0BC9-FB42-AFA1-AB946546144A}" srcOrd="4" destOrd="0" presId="urn:microsoft.com/office/officeart/2005/8/layout/vList2"/>
    <dgm:cxn modelId="{E0FAB706-2549-5C4C-BBA8-E79D64507244}" type="presParOf" srcId="{0C489E77-85AB-5E45-ADC7-0C7119F867FF}" destId="{542DA88E-8DB7-554C-8825-769E3F7B8F25}" srcOrd="5" destOrd="0" presId="urn:microsoft.com/office/officeart/2005/8/layout/vList2"/>
    <dgm:cxn modelId="{D8DEC0B3-01D7-224A-93F4-98B58A51A0F9}" type="presParOf" srcId="{0C489E77-85AB-5E45-ADC7-0C7119F867FF}" destId="{EA395005-B02A-B14D-AF4C-5D28BEDB7ADE}" srcOrd="6" destOrd="0" presId="urn:microsoft.com/office/officeart/2005/8/layout/vList2"/>
    <dgm:cxn modelId="{6E4CE1F3-72F1-4048-8627-C7210DF503FD}" type="presParOf" srcId="{0C489E77-85AB-5E45-ADC7-0C7119F867FF}" destId="{439D048A-3B7F-5F47-8897-06AF084F13FF}" srcOrd="7" destOrd="0" presId="urn:microsoft.com/office/officeart/2005/8/layout/vList2"/>
    <dgm:cxn modelId="{95FCBE7B-F60A-024B-AB99-D7B8DE621701}" type="presParOf" srcId="{0C489E77-85AB-5E45-ADC7-0C7119F867FF}" destId="{F54464B0-CADA-4848-AA9E-F80EB8793108}" srcOrd="8" destOrd="0" presId="urn:microsoft.com/office/officeart/2005/8/layout/vList2"/>
    <dgm:cxn modelId="{EE798B83-2066-9549-9C87-44ABBB2A5CB2}" type="presParOf" srcId="{0C489E77-85AB-5E45-ADC7-0C7119F867FF}" destId="{75CFA3DD-CBE6-2F4B-823A-546DF5C033B4}" srcOrd="9" destOrd="0" presId="urn:microsoft.com/office/officeart/2005/8/layout/vList2"/>
    <dgm:cxn modelId="{0EBA825B-F655-0546-B4B4-9DE6A348F179}" type="presParOf" srcId="{0C489E77-85AB-5E45-ADC7-0C7119F867FF}" destId="{4FBCD64E-0B3F-304C-90AD-23FD49420101}" srcOrd="10" destOrd="0" presId="urn:microsoft.com/office/officeart/2005/8/layout/vList2"/>
    <dgm:cxn modelId="{CEC46530-68AA-D64E-B231-4F39F00C264D}" type="presParOf" srcId="{0C489E77-85AB-5E45-ADC7-0C7119F867FF}" destId="{F534EA39-EF0D-6B45-92D3-7D039A5756CB}" srcOrd="11" destOrd="0" presId="urn:microsoft.com/office/officeart/2005/8/layout/vList2"/>
    <dgm:cxn modelId="{69D122A7-010E-8A49-91EA-6211DA3D5437}" type="presParOf" srcId="{0C489E77-85AB-5E45-ADC7-0C7119F867FF}" destId="{ED2C8899-5C3A-2A48-9EBB-DCFB794B72FF}" srcOrd="12" destOrd="0" presId="urn:microsoft.com/office/officeart/2005/8/layout/vList2"/>
    <dgm:cxn modelId="{7DC11DE5-7545-024B-9110-F449CB928DD4}" type="presParOf" srcId="{0C489E77-85AB-5E45-ADC7-0C7119F867FF}" destId="{F6A0D635-F774-0F4B-A0DE-AA19332781A7}" srcOrd="13" destOrd="0" presId="urn:microsoft.com/office/officeart/2005/8/layout/vList2"/>
    <dgm:cxn modelId="{B8C9D489-88C9-7049-9CC1-F7E54D442045}" type="presParOf" srcId="{0C489E77-85AB-5E45-ADC7-0C7119F867FF}" destId="{B818B42D-5C26-7844-A373-5A1F1CD73E54}" srcOrd="14" destOrd="0" presId="urn:microsoft.com/office/officeart/2005/8/layout/vList2"/>
    <dgm:cxn modelId="{036B3414-0B6E-5D42-91DB-1A42D512D135}" type="presParOf" srcId="{0C489E77-85AB-5E45-ADC7-0C7119F867FF}" destId="{293D4A9F-B8D0-7B44-9EC2-8CCFD09EC717}" srcOrd="15" destOrd="0" presId="urn:microsoft.com/office/officeart/2005/8/layout/vList2"/>
    <dgm:cxn modelId="{B16E20EB-0CD6-5043-BFFA-970CD20105AF}" type="presParOf" srcId="{0C489E77-85AB-5E45-ADC7-0C7119F867FF}" destId="{4A53A60C-6814-E34C-BBAB-DA2552E5B25F}" srcOrd="1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3ADC143-0F78-7545-A84A-1FE06EEBB61B}" type="doc">
      <dgm:prSet loTypeId="urn:microsoft.com/office/officeart/2005/8/layout/vList2" loCatId="list" qsTypeId="urn:microsoft.com/office/officeart/2005/8/quickstyle/simple4" qsCatId="simple" csTypeId="urn:microsoft.com/office/officeart/2005/8/colors/accent1_2" csCatId="accent1"/>
      <dgm:spPr/>
      <dgm:t>
        <a:bodyPr/>
        <a:lstStyle/>
        <a:p>
          <a:endParaRPr lang="en-US"/>
        </a:p>
      </dgm:t>
    </dgm:pt>
    <dgm:pt modelId="{5D96894E-6D20-1345-ADF3-A9CF9F6B5E83}">
      <dgm:prSet/>
      <dgm:spPr/>
      <dgm:t>
        <a:bodyPr/>
        <a:lstStyle/>
        <a:p>
          <a:pPr rtl="0"/>
          <a:r>
            <a:rPr lang="en-US" smtClean="0"/>
            <a:t>Customer DB(Order)</a:t>
          </a:r>
          <a:endParaRPr lang="en-US"/>
        </a:p>
      </dgm:t>
    </dgm:pt>
    <dgm:pt modelId="{8E113E99-63E4-4744-B6A8-CDA69B0486D4}" type="parTrans" cxnId="{AA09FCBE-CB01-064B-8ACC-EB13C3FD7548}">
      <dgm:prSet/>
      <dgm:spPr/>
      <dgm:t>
        <a:bodyPr/>
        <a:lstStyle/>
        <a:p>
          <a:endParaRPr lang="en-US"/>
        </a:p>
      </dgm:t>
    </dgm:pt>
    <dgm:pt modelId="{056085A0-2F78-CA49-BDC9-B60B7BD2D9FC}" type="sibTrans" cxnId="{AA09FCBE-CB01-064B-8ACC-EB13C3FD7548}">
      <dgm:prSet/>
      <dgm:spPr/>
      <dgm:t>
        <a:bodyPr/>
        <a:lstStyle/>
        <a:p>
          <a:endParaRPr lang="en-US"/>
        </a:p>
      </dgm:t>
    </dgm:pt>
    <dgm:pt modelId="{8C7187D3-9697-DD42-8483-97A157B3BB59}">
      <dgm:prSet/>
      <dgm:spPr/>
      <dgm:t>
        <a:bodyPr/>
        <a:lstStyle/>
        <a:p>
          <a:pPr rtl="0"/>
          <a:r>
            <a:rPr lang="en-US" smtClean="0"/>
            <a:t>1.first_name</a:t>
          </a:r>
          <a:endParaRPr lang="en-US"/>
        </a:p>
      </dgm:t>
    </dgm:pt>
    <dgm:pt modelId="{F01509F6-7DF1-3B49-85F5-DDFEE0AB8C28}" type="parTrans" cxnId="{201D364D-527B-9A4C-ACB8-5620F6DE6AA5}">
      <dgm:prSet/>
      <dgm:spPr/>
      <dgm:t>
        <a:bodyPr/>
        <a:lstStyle/>
        <a:p>
          <a:endParaRPr lang="en-US"/>
        </a:p>
      </dgm:t>
    </dgm:pt>
    <dgm:pt modelId="{A345A425-9E98-BD41-B84B-6BFC01BD81C7}" type="sibTrans" cxnId="{201D364D-527B-9A4C-ACB8-5620F6DE6AA5}">
      <dgm:prSet/>
      <dgm:spPr/>
      <dgm:t>
        <a:bodyPr/>
        <a:lstStyle/>
        <a:p>
          <a:endParaRPr lang="en-US"/>
        </a:p>
      </dgm:t>
    </dgm:pt>
    <dgm:pt modelId="{66FB4F08-AE32-0C44-8665-963086DB7F3C}">
      <dgm:prSet/>
      <dgm:spPr/>
      <dgm:t>
        <a:bodyPr/>
        <a:lstStyle/>
        <a:p>
          <a:pPr rtl="0"/>
          <a:r>
            <a:rPr lang="en-US" smtClean="0"/>
            <a:t>2.last_name</a:t>
          </a:r>
          <a:endParaRPr lang="en-US"/>
        </a:p>
      </dgm:t>
    </dgm:pt>
    <dgm:pt modelId="{ECCC586A-10F0-3849-B325-8168F3AE3300}" type="parTrans" cxnId="{7F4E14D6-FA51-A146-8F1D-9FA5ED135954}">
      <dgm:prSet/>
      <dgm:spPr/>
      <dgm:t>
        <a:bodyPr/>
        <a:lstStyle/>
        <a:p>
          <a:endParaRPr lang="en-US"/>
        </a:p>
      </dgm:t>
    </dgm:pt>
    <dgm:pt modelId="{C3108BA2-88E1-2245-88D5-23A532F129FE}" type="sibTrans" cxnId="{7F4E14D6-FA51-A146-8F1D-9FA5ED135954}">
      <dgm:prSet/>
      <dgm:spPr/>
      <dgm:t>
        <a:bodyPr/>
        <a:lstStyle/>
        <a:p>
          <a:endParaRPr lang="en-US"/>
        </a:p>
      </dgm:t>
    </dgm:pt>
    <dgm:pt modelId="{586BEE1A-3785-E54C-8860-904AE2D10041}">
      <dgm:prSet/>
      <dgm:spPr/>
      <dgm:t>
        <a:bodyPr/>
        <a:lstStyle/>
        <a:p>
          <a:pPr rtl="0"/>
          <a:r>
            <a:rPr lang="en-US" smtClean="0"/>
            <a:t>3.email 4.address</a:t>
          </a:r>
          <a:endParaRPr lang="en-US"/>
        </a:p>
      </dgm:t>
    </dgm:pt>
    <dgm:pt modelId="{A5F00C7A-F4C6-8A46-912A-536A62170A77}" type="parTrans" cxnId="{63C2E586-1A5A-7A48-A2BE-C29A2FA640BB}">
      <dgm:prSet/>
      <dgm:spPr/>
      <dgm:t>
        <a:bodyPr/>
        <a:lstStyle/>
        <a:p>
          <a:endParaRPr lang="en-US"/>
        </a:p>
      </dgm:t>
    </dgm:pt>
    <dgm:pt modelId="{E9F23E5C-5E26-374D-B3F1-E8F30590EC86}" type="sibTrans" cxnId="{63C2E586-1A5A-7A48-A2BE-C29A2FA640BB}">
      <dgm:prSet/>
      <dgm:spPr/>
      <dgm:t>
        <a:bodyPr/>
        <a:lstStyle/>
        <a:p>
          <a:endParaRPr lang="en-US"/>
        </a:p>
      </dgm:t>
    </dgm:pt>
    <dgm:pt modelId="{825952FD-C026-9540-9962-73CB0F7B5B86}">
      <dgm:prSet/>
      <dgm:spPr/>
      <dgm:t>
        <a:bodyPr/>
        <a:lstStyle/>
        <a:p>
          <a:pPr rtl="0"/>
          <a:r>
            <a:rPr lang="en-US" smtClean="0"/>
            <a:t>5.postal_code</a:t>
          </a:r>
          <a:endParaRPr lang="en-US"/>
        </a:p>
      </dgm:t>
    </dgm:pt>
    <dgm:pt modelId="{6C7E53F7-4246-834A-AFAA-4AAB89499629}" type="parTrans" cxnId="{15B754C0-8570-E841-BA7D-905B36B6345C}">
      <dgm:prSet/>
      <dgm:spPr/>
      <dgm:t>
        <a:bodyPr/>
        <a:lstStyle/>
        <a:p>
          <a:endParaRPr lang="en-US"/>
        </a:p>
      </dgm:t>
    </dgm:pt>
    <dgm:pt modelId="{AF6E53BC-41D5-7E40-92FE-DA49B6BF01DD}" type="sibTrans" cxnId="{15B754C0-8570-E841-BA7D-905B36B6345C}">
      <dgm:prSet/>
      <dgm:spPr/>
      <dgm:t>
        <a:bodyPr/>
        <a:lstStyle/>
        <a:p>
          <a:endParaRPr lang="en-US"/>
        </a:p>
      </dgm:t>
    </dgm:pt>
    <dgm:pt modelId="{F25A34ED-83CC-DB4F-82C1-9DCFCA01B8D6}">
      <dgm:prSet/>
      <dgm:spPr/>
      <dgm:t>
        <a:bodyPr/>
        <a:lstStyle/>
        <a:p>
          <a:pPr rtl="0"/>
          <a:r>
            <a:rPr lang="en-US" smtClean="0"/>
            <a:t>6.City</a:t>
          </a:r>
          <a:endParaRPr lang="en-US"/>
        </a:p>
      </dgm:t>
    </dgm:pt>
    <dgm:pt modelId="{A2925C6E-1851-9644-A555-A6C7BA9EBB30}" type="parTrans" cxnId="{F4E17B4E-7E28-A54E-B9F1-154F8302051F}">
      <dgm:prSet/>
      <dgm:spPr/>
      <dgm:t>
        <a:bodyPr/>
        <a:lstStyle/>
        <a:p>
          <a:endParaRPr lang="en-US"/>
        </a:p>
      </dgm:t>
    </dgm:pt>
    <dgm:pt modelId="{F08AB6F1-8A12-734F-A8FF-150D08EFF5A8}" type="sibTrans" cxnId="{F4E17B4E-7E28-A54E-B9F1-154F8302051F}">
      <dgm:prSet/>
      <dgm:spPr/>
      <dgm:t>
        <a:bodyPr/>
        <a:lstStyle/>
        <a:p>
          <a:endParaRPr lang="en-US"/>
        </a:p>
      </dgm:t>
    </dgm:pt>
    <dgm:pt modelId="{F97CDFF6-AC59-C048-BC60-0D1FE858205C}">
      <dgm:prSet/>
      <dgm:spPr/>
      <dgm:t>
        <a:bodyPr/>
        <a:lstStyle/>
        <a:p>
          <a:pPr rtl="0"/>
          <a:r>
            <a:rPr lang="en-US" smtClean="0"/>
            <a:t>7.created</a:t>
          </a:r>
          <a:endParaRPr lang="en-US"/>
        </a:p>
      </dgm:t>
    </dgm:pt>
    <dgm:pt modelId="{6F168A6D-4024-1040-8E78-DFE885920BE3}" type="parTrans" cxnId="{FEDC0B1A-2CFF-FA46-90E3-6D2B2C0D70D5}">
      <dgm:prSet/>
      <dgm:spPr/>
      <dgm:t>
        <a:bodyPr/>
        <a:lstStyle/>
        <a:p>
          <a:endParaRPr lang="en-US"/>
        </a:p>
      </dgm:t>
    </dgm:pt>
    <dgm:pt modelId="{B2E1E134-B972-164C-AECF-3612A4166860}" type="sibTrans" cxnId="{FEDC0B1A-2CFF-FA46-90E3-6D2B2C0D70D5}">
      <dgm:prSet/>
      <dgm:spPr/>
      <dgm:t>
        <a:bodyPr/>
        <a:lstStyle/>
        <a:p>
          <a:endParaRPr lang="en-US"/>
        </a:p>
      </dgm:t>
    </dgm:pt>
    <dgm:pt modelId="{E09716C7-6D3A-3841-92A9-CD0160A595FA}">
      <dgm:prSet/>
      <dgm:spPr/>
      <dgm:t>
        <a:bodyPr/>
        <a:lstStyle/>
        <a:p>
          <a:pPr rtl="0"/>
          <a:r>
            <a:rPr lang="en-US" smtClean="0"/>
            <a:t>8..updated</a:t>
          </a:r>
          <a:endParaRPr lang="en-US"/>
        </a:p>
      </dgm:t>
    </dgm:pt>
    <dgm:pt modelId="{654B7B13-D435-E24F-9570-7904CDC6BF28}" type="parTrans" cxnId="{7374B5CF-D628-114B-9A24-8F2747A5CFAE}">
      <dgm:prSet/>
      <dgm:spPr/>
      <dgm:t>
        <a:bodyPr/>
        <a:lstStyle/>
        <a:p>
          <a:endParaRPr lang="en-US"/>
        </a:p>
      </dgm:t>
    </dgm:pt>
    <dgm:pt modelId="{FCBFBD69-DB76-4647-852C-EEC6CFE9B31C}" type="sibTrans" cxnId="{7374B5CF-D628-114B-9A24-8F2747A5CFAE}">
      <dgm:prSet/>
      <dgm:spPr/>
      <dgm:t>
        <a:bodyPr/>
        <a:lstStyle/>
        <a:p>
          <a:endParaRPr lang="en-US"/>
        </a:p>
      </dgm:t>
    </dgm:pt>
    <dgm:pt modelId="{81C0B8B0-9FBC-794E-836C-2B83955EF66D}" type="pres">
      <dgm:prSet presAssocID="{F3ADC143-0F78-7545-A84A-1FE06EEBB61B}" presName="linear" presStyleCnt="0">
        <dgm:presLayoutVars>
          <dgm:animLvl val="lvl"/>
          <dgm:resizeHandles val="exact"/>
        </dgm:presLayoutVars>
      </dgm:prSet>
      <dgm:spPr/>
      <dgm:t>
        <a:bodyPr/>
        <a:lstStyle/>
        <a:p>
          <a:endParaRPr lang="en-US"/>
        </a:p>
      </dgm:t>
    </dgm:pt>
    <dgm:pt modelId="{158F1EA4-02A0-A64E-829C-FC98203756FD}" type="pres">
      <dgm:prSet presAssocID="{5D96894E-6D20-1345-ADF3-A9CF9F6B5E83}" presName="parentText" presStyleLbl="node1" presStyleIdx="0" presStyleCnt="8">
        <dgm:presLayoutVars>
          <dgm:chMax val="0"/>
          <dgm:bulletEnabled val="1"/>
        </dgm:presLayoutVars>
      </dgm:prSet>
      <dgm:spPr/>
      <dgm:t>
        <a:bodyPr/>
        <a:lstStyle/>
        <a:p>
          <a:endParaRPr lang="en-US"/>
        </a:p>
      </dgm:t>
    </dgm:pt>
    <dgm:pt modelId="{643845D3-1C0D-BC49-A9B9-A6EBC9A46922}" type="pres">
      <dgm:prSet presAssocID="{056085A0-2F78-CA49-BDC9-B60B7BD2D9FC}" presName="spacer" presStyleCnt="0"/>
      <dgm:spPr/>
    </dgm:pt>
    <dgm:pt modelId="{43EF1617-541F-C44A-AE7B-7BE21504DA2D}" type="pres">
      <dgm:prSet presAssocID="{8C7187D3-9697-DD42-8483-97A157B3BB59}" presName="parentText" presStyleLbl="node1" presStyleIdx="1" presStyleCnt="8">
        <dgm:presLayoutVars>
          <dgm:chMax val="0"/>
          <dgm:bulletEnabled val="1"/>
        </dgm:presLayoutVars>
      </dgm:prSet>
      <dgm:spPr/>
      <dgm:t>
        <a:bodyPr/>
        <a:lstStyle/>
        <a:p>
          <a:endParaRPr lang="en-US"/>
        </a:p>
      </dgm:t>
    </dgm:pt>
    <dgm:pt modelId="{FD405789-1FDD-0343-BAFC-C4F829C0FA31}" type="pres">
      <dgm:prSet presAssocID="{A345A425-9E98-BD41-B84B-6BFC01BD81C7}" presName="spacer" presStyleCnt="0"/>
      <dgm:spPr/>
    </dgm:pt>
    <dgm:pt modelId="{F7F7664F-B617-8645-9F2C-64C43CEA45A2}" type="pres">
      <dgm:prSet presAssocID="{66FB4F08-AE32-0C44-8665-963086DB7F3C}" presName="parentText" presStyleLbl="node1" presStyleIdx="2" presStyleCnt="8">
        <dgm:presLayoutVars>
          <dgm:chMax val="0"/>
          <dgm:bulletEnabled val="1"/>
        </dgm:presLayoutVars>
      </dgm:prSet>
      <dgm:spPr/>
      <dgm:t>
        <a:bodyPr/>
        <a:lstStyle/>
        <a:p>
          <a:endParaRPr lang="en-US"/>
        </a:p>
      </dgm:t>
    </dgm:pt>
    <dgm:pt modelId="{FE5BCEEA-25EB-2349-ADC5-B2226A4B786B}" type="pres">
      <dgm:prSet presAssocID="{C3108BA2-88E1-2245-88D5-23A532F129FE}" presName="spacer" presStyleCnt="0"/>
      <dgm:spPr/>
    </dgm:pt>
    <dgm:pt modelId="{1125029D-7801-174D-B89C-F066BE7671E2}" type="pres">
      <dgm:prSet presAssocID="{586BEE1A-3785-E54C-8860-904AE2D10041}" presName="parentText" presStyleLbl="node1" presStyleIdx="3" presStyleCnt="8">
        <dgm:presLayoutVars>
          <dgm:chMax val="0"/>
          <dgm:bulletEnabled val="1"/>
        </dgm:presLayoutVars>
      </dgm:prSet>
      <dgm:spPr/>
      <dgm:t>
        <a:bodyPr/>
        <a:lstStyle/>
        <a:p>
          <a:endParaRPr lang="en-US"/>
        </a:p>
      </dgm:t>
    </dgm:pt>
    <dgm:pt modelId="{34A928A8-C3B1-2E47-B5DA-C4432855EF8A}" type="pres">
      <dgm:prSet presAssocID="{E9F23E5C-5E26-374D-B3F1-E8F30590EC86}" presName="spacer" presStyleCnt="0"/>
      <dgm:spPr/>
    </dgm:pt>
    <dgm:pt modelId="{141334C6-D7DB-054E-89EA-41DCF9E7285F}" type="pres">
      <dgm:prSet presAssocID="{825952FD-C026-9540-9962-73CB0F7B5B86}" presName="parentText" presStyleLbl="node1" presStyleIdx="4" presStyleCnt="8">
        <dgm:presLayoutVars>
          <dgm:chMax val="0"/>
          <dgm:bulletEnabled val="1"/>
        </dgm:presLayoutVars>
      </dgm:prSet>
      <dgm:spPr/>
      <dgm:t>
        <a:bodyPr/>
        <a:lstStyle/>
        <a:p>
          <a:endParaRPr lang="en-US"/>
        </a:p>
      </dgm:t>
    </dgm:pt>
    <dgm:pt modelId="{A3678722-529C-684A-A903-8A77882BB250}" type="pres">
      <dgm:prSet presAssocID="{AF6E53BC-41D5-7E40-92FE-DA49B6BF01DD}" presName="spacer" presStyleCnt="0"/>
      <dgm:spPr/>
    </dgm:pt>
    <dgm:pt modelId="{DF3E2AA4-BC4D-C84F-8B99-9BA704BBB9C8}" type="pres">
      <dgm:prSet presAssocID="{F25A34ED-83CC-DB4F-82C1-9DCFCA01B8D6}" presName="parentText" presStyleLbl="node1" presStyleIdx="5" presStyleCnt="8">
        <dgm:presLayoutVars>
          <dgm:chMax val="0"/>
          <dgm:bulletEnabled val="1"/>
        </dgm:presLayoutVars>
      </dgm:prSet>
      <dgm:spPr/>
      <dgm:t>
        <a:bodyPr/>
        <a:lstStyle/>
        <a:p>
          <a:endParaRPr lang="en-US"/>
        </a:p>
      </dgm:t>
    </dgm:pt>
    <dgm:pt modelId="{698650AF-BFA7-AA4F-8900-9EBD86280AC9}" type="pres">
      <dgm:prSet presAssocID="{F08AB6F1-8A12-734F-A8FF-150D08EFF5A8}" presName="spacer" presStyleCnt="0"/>
      <dgm:spPr/>
    </dgm:pt>
    <dgm:pt modelId="{4F34262D-FDD5-CC46-B05F-C408F25A0344}" type="pres">
      <dgm:prSet presAssocID="{F97CDFF6-AC59-C048-BC60-0D1FE858205C}" presName="parentText" presStyleLbl="node1" presStyleIdx="6" presStyleCnt="8">
        <dgm:presLayoutVars>
          <dgm:chMax val="0"/>
          <dgm:bulletEnabled val="1"/>
        </dgm:presLayoutVars>
      </dgm:prSet>
      <dgm:spPr/>
      <dgm:t>
        <a:bodyPr/>
        <a:lstStyle/>
        <a:p>
          <a:endParaRPr lang="en-US"/>
        </a:p>
      </dgm:t>
    </dgm:pt>
    <dgm:pt modelId="{3D109724-9C08-5344-8F89-54CB14FAA13A}" type="pres">
      <dgm:prSet presAssocID="{B2E1E134-B972-164C-AECF-3612A4166860}" presName="spacer" presStyleCnt="0"/>
      <dgm:spPr/>
    </dgm:pt>
    <dgm:pt modelId="{15412645-601D-0B48-AD99-85A30B0531AB}" type="pres">
      <dgm:prSet presAssocID="{E09716C7-6D3A-3841-92A9-CD0160A595FA}" presName="parentText" presStyleLbl="node1" presStyleIdx="7" presStyleCnt="8">
        <dgm:presLayoutVars>
          <dgm:chMax val="0"/>
          <dgm:bulletEnabled val="1"/>
        </dgm:presLayoutVars>
      </dgm:prSet>
      <dgm:spPr/>
      <dgm:t>
        <a:bodyPr/>
        <a:lstStyle/>
        <a:p>
          <a:endParaRPr lang="en-US"/>
        </a:p>
      </dgm:t>
    </dgm:pt>
  </dgm:ptLst>
  <dgm:cxnLst>
    <dgm:cxn modelId="{DF8C1D4F-9608-0E4B-8498-05B045F10700}" type="presOf" srcId="{E09716C7-6D3A-3841-92A9-CD0160A595FA}" destId="{15412645-601D-0B48-AD99-85A30B0531AB}" srcOrd="0" destOrd="0" presId="urn:microsoft.com/office/officeart/2005/8/layout/vList2"/>
    <dgm:cxn modelId="{201D364D-527B-9A4C-ACB8-5620F6DE6AA5}" srcId="{F3ADC143-0F78-7545-A84A-1FE06EEBB61B}" destId="{8C7187D3-9697-DD42-8483-97A157B3BB59}" srcOrd="1" destOrd="0" parTransId="{F01509F6-7DF1-3B49-85F5-DDFEE0AB8C28}" sibTransId="{A345A425-9E98-BD41-B84B-6BFC01BD81C7}"/>
    <dgm:cxn modelId="{63C2E586-1A5A-7A48-A2BE-C29A2FA640BB}" srcId="{F3ADC143-0F78-7545-A84A-1FE06EEBB61B}" destId="{586BEE1A-3785-E54C-8860-904AE2D10041}" srcOrd="3" destOrd="0" parTransId="{A5F00C7A-F4C6-8A46-912A-536A62170A77}" sibTransId="{E9F23E5C-5E26-374D-B3F1-E8F30590EC86}"/>
    <dgm:cxn modelId="{6492F46E-FC42-8C41-B759-608D96694146}" type="presOf" srcId="{8C7187D3-9697-DD42-8483-97A157B3BB59}" destId="{43EF1617-541F-C44A-AE7B-7BE21504DA2D}" srcOrd="0" destOrd="0" presId="urn:microsoft.com/office/officeart/2005/8/layout/vList2"/>
    <dgm:cxn modelId="{FEDC0B1A-2CFF-FA46-90E3-6D2B2C0D70D5}" srcId="{F3ADC143-0F78-7545-A84A-1FE06EEBB61B}" destId="{F97CDFF6-AC59-C048-BC60-0D1FE858205C}" srcOrd="6" destOrd="0" parTransId="{6F168A6D-4024-1040-8E78-DFE885920BE3}" sibTransId="{B2E1E134-B972-164C-AECF-3612A4166860}"/>
    <dgm:cxn modelId="{C32D5006-ABB3-854F-BAFF-3666FFACA96D}" type="presOf" srcId="{66FB4F08-AE32-0C44-8665-963086DB7F3C}" destId="{F7F7664F-B617-8645-9F2C-64C43CEA45A2}" srcOrd="0" destOrd="0" presId="urn:microsoft.com/office/officeart/2005/8/layout/vList2"/>
    <dgm:cxn modelId="{42430DAB-A035-3D48-B028-FC6795DBEE1F}" type="presOf" srcId="{586BEE1A-3785-E54C-8860-904AE2D10041}" destId="{1125029D-7801-174D-B89C-F066BE7671E2}" srcOrd="0" destOrd="0" presId="urn:microsoft.com/office/officeart/2005/8/layout/vList2"/>
    <dgm:cxn modelId="{8E6D69C2-26E8-154C-BAFD-9EB0A4966C0E}" type="presOf" srcId="{F3ADC143-0F78-7545-A84A-1FE06EEBB61B}" destId="{81C0B8B0-9FBC-794E-836C-2B83955EF66D}" srcOrd="0" destOrd="0" presId="urn:microsoft.com/office/officeart/2005/8/layout/vList2"/>
    <dgm:cxn modelId="{F32EF4CB-BFA7-184F-98EA-E366DB188F48}" type="presOf" srcId="{5D96894E-6D20-1345-ADF3-A9CF9F6B5E83}" destId="{158F1EA4-02A0-A64E-829C-FC98203756FD}" srcOrd="0" destOrd="0" presId="urn:microsoft.com/office/officeart/2005/8/layout/vList2"/>
    <dgm:cxn modelId="{3DD3A324-5745-AA49-BDFF-A9DA16CC995D}" type="presOf" srcId="{825952FD-C026-9540-9962-73CB0F7B5B86}" destId="{141334C6-D7DB-054E-89EA-41DCF9E7285F}" srcOrd="0" destOrd="0" presId="urn:microsoft.com/office/officeart/2005/8/layout/vList2"/>
    <dgm:cxn modelId="{236F5199-0EDA-B74D-BD16-7098A98F8505}" type="presOf" srcId="{F25A34ED-83CC-DB4F-82C1-9DCFCA01B8D6}" destId="{DF3E2AA4-BC4D-C84F-8B99-9BA704BBB9C8}" srcOrd="0" destOrd="0" presId="urn:microsoft.com/office/officeart/2005/8/layout/vList2"/>
    <dgm:cxn modelId="{F4E17B4E-7E28-A54E-B9F1-154F8302051F}" srcId="{F3ADC143-0F78-7545-A84A-1FE06EEBB61B}" destId="{F25A34ED-83CC-DB4F-82C1-9DCFCA01B8D6}" srcOrd="5" destOrd="0" parTransId="{A2925C6E-1851-9644-A555-A6C7BA9EBB30}" sibTransId="{F08AB6F1-8A12-734F-A8FF-150D08EFF5A8}"/>
    <dgm:cxn modelId="{15B754C0-8570-E841-BA7D-905B36B6345C}" srcId="{F3ADC143-0F78-7545-A84A-1FE06EEBB61B}" destId="{825952FD-C026-9540-9962-73CB0F7B5B86}" srcOrd="4" destOrd="0" parTransId="{6C7E53F7-4246-834A-AFAA-4AAB89499629}" sibTransId="{AF6E53BC-41D5-7E40-92FE-DA49B6BF01DD}"/>
    <dgm:cxn modelId="{7F4E14D6-FA51-A146-8F1D-9FA5ED135954}" srcId="{F3ADC143-0F78-7545-A84A-1FE06EEBB61B}" destId="{66FB4F08-AE32-0C44-8665-963086DB7F3C}" srcOrd="2" destOrd="0" parTransId="{ECCC586A-10F0-3849-B325-8168F3AE3300}" sibTransId="{C3108BA2-88E1-2245-88D5-23A532F129FE}"/>
    <dgm:cxn modelId="{7374B5CF-D628-114B-9A24-8F2747A5CFAE}" srcId="{F3ADC143-0F78-7545-A84A-1FE06EEBB61B}" destId="{E09716C7-6D3A-3841-92A9-CD0160A595FA}" srcOrd="7" destOrd="0" parTransId="{654B7B13-D435-E24F-9570-7904CDC6BF28}" sibTransId="{FCBFBD69-DB76-4647-852C-EEC6CFE9B31C}"/>
    <dgm:cxn modelId="{AA09FCBE-CB01-064B-8ACC-EB13C3FD7548}" srcId="{F3ADC143-0F78-7545-A84A-1FE06EEBB61B}" destId="{5D96894E-6D20-1345-ADF3-A9CF9F6B5E83}" srcOrd="0" destOrd="0" parTransId="{8E113E99-63E4-4744-B6A8-CDA69B0486D4}" sibTransId="{056085A0-2F78-CA49-BDC9-B60B7BD2D9FC}"/>
    <dgm:cxn modelId="{1AA2495C-BEB1-134C-A1B8-C87559E90F2A}" type="presOf" srcId="{F97CDFF6-AC59-C048-BC60-0D1FE858205C}" destId="{4F34262D-FDD5-CC46-B05F-C408F25A0344}" srcOrd="0" destOrd="0" presId="urn:microsoft.com/office/officeart/2005/8/layout/vList2"/>
    <dgm:cxn modelId="{8B743BBD-F642-A94F-9202-D9CABC98499F}" type="presParOf" srcId="{81C0B8B0-9FBC-794E-836C-2B83955EF66D}" destId="{158F1EA4-02A0-A64E-829C-FC98203756FD}" srcOrd="0" destOrd="0" presId="urn:microsoft.com/office/officeart/2005/8/layout/vList2"/>
    <dgm:cxn modelId="{862FFA1C-43BF-2C44-9FF3-6356D0637DC8}" type="presParOf" srcId="{81C0B8B0-9FBC-794E-836C-2B83955EF66D}" destId="{643845D3-1C0D-BC49-A9B9-A6EBC9A46922}" srcOrd="1" destOrd="0" presId="urn:microsoft.com/office/officeart/2005/8/layout/vList2"/>
    <dgm:cxn modelId="{A06B7367-D59A-1441-9D8E-9F033B0D8E57}" type="presParOf" srcId="{81C0B8B0-9FBC-794E-836C-2B83955EF66D}" destId="{43EF1617-541F-C44A-AE7B-7BE21504DA2D}" srcOrd="2" destOrd="0" presId="urn:microsoft.com/office/officeart/2005/8/layout/vList2"/>
    <dgm:cxn modelId="{A8D5D303-2AC8-E242-AD5F-2AAB91C05964}" type="presParOf" srcId="{81C0B8B0-9FBC-794E-836C-2B83955EF66D}" destId="{FD405789-1FDD-0343-BAFC-C4F829C0FA31}" srcOrd="3" destOrd="0" presId="urn:microsoft.com/office/officeart/2005/8/layout/vList2"/>
    <dgm:cxn modelId="{DCBEFD4D-1577-2440-A371-02F73565EE63}" type="presParOf" srcId="{81C0B8B0-9FBC-794E-836C-2B83955EF66D}" destId="{F7F7664F-B617-8645-9F2C-64C43CEA45A2}" srcOrd="4" destOrd="0" presId="urn:microsoft.com/office/officeart/2005/8/layout/vList2"/>
    <dgm:cxn modelId="{2B01D9E8-FD59-C84B-937E-3AB221D52A1D}" type="presParOf" srcId="{81C0B8B0-9FBC-794E-836C-2B83955EF66D}" destId="{FE5BCEEA-25EB-2349-ADC5-B2226A4B786B}" srcOrd="5" destOrd="0" presId="urn:microsoft.com/office/officeart/2005/8/layout/vList2"/>
    <dgm:cxn modelId="{E411B063-E810-8F45-A05D-64AA723F2039}" type="presParOf" srcId="{81C0B8B0-9FBC-794E-836C-2B83955EF66D}" destId="{1125029D-7801-174D-B89C-F066BE7671E2}" srcOrd="6" destOrd="0" presId="urn:microsoft.com/office/officeart/2005/8/layout/vList2"/>
    <dgm:cxn modelId="{323E6E9A-1294-7F4E-A37A-92030BC7BC6F}" type="presParOf" srcId="{81C0B8B0-9FBC-794E-836C-2B83955EF66D}" destId="{34A928A8-C3B1-2E47-B5DA-C4432855EF8A}" srcOrd="7" destOrd="0" presId="urn:microsoft.com/office/officeart/2005/8/layout/vList2"/>
    <dgm:cxn modelId="{B8B71D7A-BBFD-3847-8815-C0B3C37382BC}" type="presParOf" srcId="{81C0B8B0-9FBC-794E-836C-2B83955EF66D}" destId="{141334C6-D7DB-054E-89EA-41DCF9E7285F}" srcOrd="8" destOrd="0" presId="urn:microsoft.com/office/officeart/2005/8/layout/vList2"/>
    <dgm:cxn modelId="{419782D3-F29D-1044-95DD-FF479166419E}" type="presParOf" srcId="{81C0B8B0-9FBC-794E-836C-2B83955EF66D}" destId="{A3678722-529C-684A-A903-8A77882BB250}" srcOrd="9" destOrd="0" presId="urn:microsoft.com/office/officeart/2005/8/layout/vList2"/>
    <dgm:cxn modelId="{70ED98D1-F012-E241-8E06-D2AD29BBF2C3}" type="presParOf" srcId="{81C0B8B0-9FBC-794E-836C-2B83955EF66D}" destId="{DF3E2AA4-BC4D-C84F-8B99-9BA704BBB9C8}" srcOrd="10" destOrd="0" presId="urn:microsoft.com/office/officeart/2005/8/layout/vList2"/>
    <dgm:cxn modelId="{079C2ED4-C201-AD4B-86F7-BBF3EAF44F84}" type="presParOf" srcId="{81C0B8B0-9FBC-794E-836C-2B83955EF66D}" destId="{698650AF-BFA7-AA4F-8900-9EBD86280AC9}" srcOrd="11" destOrd="0" presId="urn:microsoft.com/office/officeart/2005/8/layout/vList2"/>
    <dgm:cxn modelId="{A840C01D-7912-DC4C-B170-4FA5D0C7A672}" type="presParOf" srcId="{81C0B8B0-9FBC-794E-836C-2B83955EF66D}" destId="{4F34262D-FDD5-CC46-B05F-C408F25A0344}" srcOrd="12" destOrd="0" presId="urn:microsoft.com/office/officeart/2005/8/layout/vList2"/>
    <dgm:cxn modelId="{A47C921C-DA98-AF4A-AC0E-2D2FC97705A2}" type="presParOf" srcId="{81C0B8B0-9FBC-794E-836C-2B83955EF66D}" destId="{3D109724-9C08-5344-8F89-54CB14FAA13A}" srcOrd="13" destOrd="0" presId="urn:microsoft.com/office/officeart/2005/8/layout/vList2"/>
    <dgm:cxn modelId="{56C4AFEB-AA4E-EA46-AAFC-C20A7A750102}" type="presParOf" srcId="{81C0B8B0-9FBC-794E-836C-2B83955EF66D}" destId="{15412645-601D-0B48-AD99-85A30B0531AB}" srcOrd="14"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173EF7D-EDA7-BE49-93FC-143C2F9ABBAA}" type="doc">
      <dgm:prSet loTypeId="urn:microsoft.com/office/officeart/2005/8/layout/cycle2" loCatId="cycle" qsTypeId="urn:microsoft.com/office/officeart/2005/8/quickstyle/simple4" qsCatId="simple" csTypeId="urn:microsoft.com/office/officeart/2005/8/colors/accent1_2" csCatId="accent1" phldr="1"/>
      <dgm:spPr/>
      <dgm:t>
        <a:bodyPr/>
        <a:lstStyle/>
        <a:p>
          <a:endParaRPr lang="en-US"/>
        </a:p>
      </dgm:t>
    </dgm:pt>
    <dgm:pt modelId="{68C587BC-1950-4E47-A484-6DFADAA50AAC}">
      <dgm:prSet phldrT="[Text]"/>
      <dgm:spPr/>
      <dgm:t>
        <a:bodyPr/>
        <a:lstStyle/>
        <a:p>
          <a:r>
            <a:rPr lang="en-US" dirty="0" smtClean="0"/>
            <a:t>User clicks on the product</a:t>
          </a:r>
          <a:endParaRPr lang="en-US" dirty="0"/>
        </a:p>
      </dgm:t>
    </dgm:pt>
    <dgm:pt modelId="{ED7C3532-D722-624C-9A96-FB1506E3055B}" type="parTrans" cxnId="{BF9B7AA4-6946-114A-AF93-FAB7870FCAC1}">
      <dgm:prSet/>
      <dgm:spPr/>
      <dgm:t>
        <a:bodyPr/>
        <a:lstStyle/>
        <a:p>
          <a:endParaRPr lang="en-US"/>
        </a:p>
      </dgm:t>
    </dgm:pt>
    <dgm:pt modelId="{2669DB87-E9AF-0D4B-8313-83E954F31947}" type="sibTrans" cxnId="{BF9B7AA4-6946-114A-AF93-FAB7870FCAC1}">
      <dgm:prSet/>
      <dgm:spPr/>
      <dgm:t>
        <a:bodyPr/>
        <a:lstStyle/>
        <a:p>
          <a:endParaRPr lang="en-US"/>
        </a:p>
      </dgm:t>
    </dgm:pt>
    <dgm:pt modelId="{861A3C47-7996-ED4C-9579-A704B1BDF8E8}">
      <dgm:prSet phldrT="[Text]"/>
      <dgm:spPr/>
      <dgm:t>
        <a:bodyPr/>
        <a:lstStyle/>
        <a:p>
          <a:r>
            <a:rPr lang="en-US" dirty="0" smtClean="0"/>
            <a:t>In /</a:t>
          </a:r>
          <a:r>
            <a:rPr lang="en-US" dirty="0" err="1" smtClean="0"/>
            <a:t>product_slug</a:t>
          </a:r>
          <a:endParaRPr lang="en-US" dirty="0" smtClean="0"/>
        </a:p>
        <a:p>
          <a:endParaRPr lang="en-US" dirty="0" smtClean="0"/>
        </a:p>
        <a:p>
          <a:r>
            <a:rPr lang="en-US" dirty="0" smtClean="0"/>
            <a:t>Adds product to the cart  </a:t>
          </a:r>
          <a:endParaRPr lang="en-US" dirty="0"/>
        </a:p>
      </dgm:t>
    </dgm:pt>
    <dgm:pt modelId="{67E7AC1E-AC30-0B43-A5D0-FFB50A866B35}" type="parTrans" cxnId="{82F15194-518E-4D47-9312-E68BD4100F25}">
      <dgm:prSet/>
      <dgm:spPr/>
      <dgm:t>
        <a:bodyPr/>
        <a:lstStyle/>
        <a:p>
          <a:endParaRPr lang="en-US"/>
        </a:p>
      </dgm:t>
    </dgm:pt>
    <dgm:pt modelId="{80366315-2781-9F48-A574-BE860D3E1440}" type="sibTrans" cxnId="{82F15194-518E-4D47-9312-E68BD4100F25}">
      <dgm:prSet/>
      <dgm:spPr/>
      <dgm:t>
        <a:bodyPr/>
        <a:lstStyle/>
        <a:p>
          <a:endParaRPr lang="en-US"/>
        </a:p>
      </dgm:t>
    </dgm:pt>
    <dgm:pt modelId="{A4C25E8D-59B0-4C42-9B10-1B1FB0223FC1}">
      <dgm:prSet phldrT="[Text]"/>
      <dgm:spPr/>
      <dgm:t>
        <a:bodyPr/>
        <a:lstStyle/>
        <a:p>
          <a:r>
            <a:rPr lang="en-US" dirty="0" smtClean="0"/>
            <a:t>In /cart</a:t>
          </a:r>
        </a:p>
        <a:p>
          <a:r>
            <a:rPr lang="en-US" dirty="0" smtClean="0"/>
            <a:t>User checks the cart and can either update or delete the products </a:t>
          </a:r>
          <a:r>
            <a:rPr lang="en-US" dirty="0" err="1" smtClean="0"/>
            <a:t>int</a:t>
          </a:r>
          <a:r>
            <a:rPr lang="en-US" dirty="0" smtClean="0"/>
            <a:t> eh cart </a:t>
          </a:r>
          <a:endParaRPr lang="en-US" dirty="0"/>
        </a:p>
      </dgm:t>
    </dgm:pt>
    <dgm:pt modelId="{997796B1-13A0-B74B-80A8-B6611AA85443}" type="parTrans" cxnId="{6A335C43-29D7-6545-989E-B9670DB0E701}">
      <dgm:prSet/>
      <dgm:spPr/>
      <dgm:t>
        <a:bodyPr/>
        <a:lstStyle/>
        <a:p>
          <a:endParaRPr lang="en-US"/>
        </a:p>
      </dgm:t>
    </dgm:pt>
    <dgm:pt modelId="{C143A2F0-2D0C-EE41-AF5D-33EA92D3D003}" type="sibTrans" cxnId="{6A335C43-29D7-6545-989E-B9670DB0E701}">
      <dgm:prSet/>
      <dgm:spPr/>
      <dgm:t>
        <a:bodyPr/>
        <a:lstStyle/>
        <a:p>
          <a:endParaRPr lang="en-US"/>
        </a:p>
      </dgm:t>
    </dgm:pt>
    <dgm:pt modelId="{0A5A1D79-F602-AD4C-A0C5-918BA965BED6}">
      <dgm:prSet phldrT="[Text]" custT="1"/>
      <dgm:spPr/>
      <dgm:t>
        <a:bodyPr/>
        <a:lstStyle/>
        <a:p>
          <a:r>
            <a:rPr lang="en-US" sz="1200" dirty="0" smtClean="0"/>
            <a:t>In /cart/order Customer enters credentials and checks out </a:t>
          </a:r>
          <a:endParaRPr lang="en-US" sz="1200" dirty="0"/>
        </a:p>
      </dgm:t>
    </dgm:pt>
    <dgm:pt modelId="{ACAC5C87-C2DB-1C4D-80C0-1BF635C7505F}" type="parTrans" cxnId="{0EA53A57-21E9-214A-82A9-FEA82C5B0035}">
      <dgm:prSet/>
      <dgm:spPr/>
      <dgm:t>
        <a:bodyPr/>
        <a:lstStyle/>
        <a:p>
          <a:endParaRPr lang="en-US"/>
        </a:p>
      </dgm:t>
    </dgm:pt>
    <dgm:pt modelId="{6B1E8D10-5A61-B648-807D-7F2E2077B1CB}" type="sibTrans" cxnId="{0EA53A57-21E9-214A-82A9-FEA82C5B0035}">
      <dgm:prSet/>
      <dgm:spPr/>
      <dgm:t>
        <a:bodyPr/>
        <a:lstStyle/>
        <a:p>
          <a:endParaRPr lang="en-US"/>
        </a:p>
      </dgm:t>
    </dgm:pt>
    <dgm:pt modelId="{3A4F2E49-CA2A-0945-82D4-DA7EC96ADD44}">
      <dgm:prSet phldrT="[Text]"/>
      <dgm:spPr/>
      <dgm:t>
        <a:bodyPr/>
        <a:lstStyle/>
        <a:p>
          <a:r>
            <a:rPr lang="en-US" dirty="0" smtClean="0"/>
            <a:t>Redirected  to the Home Page when URL is entered </a:t>
          </a:r>
          <a:endParaRPr lang="en-US" dirty="0"/>
        </a:p>
      </dgm:t>
    </dgm:pt>
    <dgm:pt modelId="{5E9A4E2B-0E44-C042-BE78-42E0212153BF}" type="parTrans" cxnId="{A2C59CC3-439A-C046-BA01-871EEDDFC421}">
      <dgm:prSet/>
      <dgm:spPr/>
      <dgm:t>
        <a:bodyPr/>
        <a:lstStyle/>
        <a:p>
          <a:endParaRPr lang="en-US"/>
        </a:p>
      </dgm:t>
    </dgm:pt>
    <dgm:pt modelId="{A3D65D74-75B3-8F41-9CB9-C947ABAF9491}" type="sibTrans" cxnId="{A2C59CC3-439A-C046-BA01-871EEDDFC421}">
      <dgm:prSet/>
      <dgm:spPr/>
      <dgm:t>
        <a:bodyPr/>
        <a:lstStyle/>
        <a:p>
          <a:endParaRPr lang="en-US"/>
        </a:p>
      </dgm:t>
    </dgm:pt>
    <dgm:pt modelId="{D1499BBD-9701-8F4C-86EF-0736BA209F67}">
      <dgm:prSet phldrT="[Text]"/>
      <dgm:spPr/>
      <dgm:t>
        <a:bodyPr/>
        <a:lstStyle/>
        <a:p>
          <a:r>
            <a:rPr lang="en-US" dirty="0" smtClean="0"/>
            <a:t>/order/created</a:t>
          </a:r>
        </a:p>
        <a:p>
          <a:r>
            <a:rPr lang="en-US" dirty="0" smtClean="0"/>
            <a:t>Order is submitted , customer’s submission is loaded to the database</a:t>
          </a:r>
          <a:endParaRPr lang="en-US" dirty="0"/>
        </a:p>
      </dgm:t>
    </dgm:pt>
    <dgm:pt modelId="{5BB2B6FC-75F4-A640-8DD7-ACDE7287C221}" type="parTrans" cxnId="{2434E651-A2C7-484F-B515-59720D8CDBF2}">
      <dgm:prSet/>
      <dgm:spPr/>
      <dgm:t>
        <a:bodyPr/>
        <a:lstStyle/>
        <a:p>
          <a:endParaRPr lang="en-US"/>
        </a:p>
      </dgm:t>
    </dgm:pt>
    <dgm:pt modelId="{522B0526-0EF4-264C-B6E5-018AC88D51DF}" type="sibTrans" cxnId="{2434E651-A2C7-484F-B515-59720D8CDBF2}">
      <dgm:prSet/>
      <dgm:spPr/>
      <dgm:t>
        <a:bodyPr/>
        <a:lstStyle/>
        <a:p>
          <a:endParaRPr lang="en-US"/>
        </a:p>
      </dgm:t>
    </dgm:pt>
    <dgm:pt modelId="{E04DBC8E-207A-7541-AEC9-C05E875E9754}" type="pres">
      <dgm:prSet presAssocID="{6173EF7D-EDA7-BE49-93FC-143C2F9ABBAA}" presName="cycle" presStyleCnt="0">
        <dgm:presLayoutVars>
          <dgm:dir/>
          <dgm:resizeHandles val="exact"/>
        </dgm:presLayoutVars>
      </dgm:prSet>
      <dgm:spPr/>
      <dgm:t>
        <a:bodyPr/>
        <a:lstStyle/>
        <a:p>
          <a:endParaRPr lang="en-US"/>
        </a:p>
      </dgm:t>
    </dgm:pt>
    <dgm:pt modelId="{49B88CCB-959E-5B44-AABC-FC5B12231FE1}" type="pres">
      <dgm:prSet presAssocID="{68C587BC-1950-4E47-A484-6DFADAA50AAC}" presName="node" presStyleLbl="node1" presStyleIdx="0" presStyleCnt="6" custAng="0" custScaleY="88820" custRadScaleRad="73263" custRadScaleInc="41222">
        <dgm:presLayoutVars>
          <dgm:bulletEnabled val="1"/>
        </dgm:presLayoutVars>
      </dgm:prSet>
      <dgm:spPr/>
      <dgm:t>
        <a:bodyPr/>
        <a:lstStyle/>
        <a:p>
          <a:endParaRPr lang="en-US"/>
        </a:p>
      </dgm:t>
    </dgm:pt>
    <dgm:pt modelId="{E07B73FB-1E7C-D749-B568-27DC614AD274}" type="pres">
      <dgm:prSet presAssocID="{2669DB87-E9AF-0D4B-8313-83E954F31947}" presName="sibTrans" presStyleLbl="sibTrans2D1" presStyleIdx="0" presStyleCnt="6"/>
      <dgm:spPr/>
      <dgm:t>
        <a:bodyPr/>
        <a:lstStyle/>
        <a:p>
          <a:endParaRPr lang="en-US"/>
        </a:p>
      </dgm:t>
    </dgm:pt>
    <dgm:pt modelId="{3A807C92-303E-F045-92FA-8E691947F4DD}" type="pres">
      <dgm:prSet presAssocID="{2669DB87-E9AF-0D4B-8313-83E954F31947}" presName="connectorText" presStyleLbl="sibTrans2D1" presStyleIdx="0" presStyleCnt="6"/>
      <dgm:spPr/>
      <dgm:t>
        <a:bodyPr/>
        <a:lstStyle/>
        <a:p>
          <a:endParaRPr lang="en-US"/>
        </a:p>
      </dgm:t>
    </dgm:pt>
    <dgm:pt modelId="{DB3F60E9-3147-E648-8F2B-F15DE42636F7}" type="pres">
      <dgm:prSet presAssocID="{861A3C47-7996-ED4C-9579-A704B1BDF8E8}" presName="node" presStyleLbl="node1" presStyleIdx="1" presStyleCnt="6" custScaleX="108773" custRadScaleRad="238900" custRadScaleInc="42689">
        <dgm:presLayoutVars>
          <dgm:bulletEnabled val="1"/>
        </dgm:presLayoutVars>
      </dgm:prSet>
      <dgm:spPr/>
      <dgm:t>
        <a:bodyPr/>
        <a:lstStyle/>
        <a:p>
          <a:endParaRPr lang="en-US"/>
        </a:p>
      </dgm:t>
    </dgm:pt>
    <dgm:pt modelId="{439B5214-05B4-574A-8F8D-AAA65070C5CD}" type="pres">
      <dgm:prSet presAssocID="{80366315-2781-9F48-A574-BE860D3E1440}" presName="sibTrans" presStyleLbl="sibTrans2D1" presStyleIdx="1" presStyleCnt="6"/>
      <dgm:spPr/>
      <dgm:t>
        <a:bodyPr/>
        <a:lstStyle/>
        <a:p>
          <a:endParaRPr lang="en-US"/>
        </a:p>
      </dgm:t>
    </dgm:pt>
    <dgm:pt modelId="{D6A504CC-4E8E-F44A-9F1C-8C9970A63669}" type="pres">
      <dgm:prSet presAssocID="{80366315-2781-9F48-A574-BE860D3E1440}" presName="connectorText" presStyleLbl="sibTrans2D1" presStyleIdx="1" presStyleCnt="6"/>
      <dgm:spPr/>
      <dgm:t>
        <a:bodyPr/>
        <a:lstStyle/>
        <a:p>
          <a:endParaRPr lang="en-US"/>
        </a:p>
      </dgm:t>
    </dgm:pt>
    <dgm:pt modelId="{9E38EE7E-6081-7548-B92F-FFFFDFFEE263}" type="pres">
      <dgm:prSet presAssocID="{A4C25E8D-59B0-4C42-9B10-1B1FB0223FC1}" presName="node" presStyleLbl="node1" presStyleIdx="2" presStyleCnt="6" custScaleX="247429" custRadScaleRad="221460" custRadScaleInc="-21747">
        <dgm:presLayoutVars>
          <dgm:bulletEnabled val="1"/>
        </dgm:presLayoutVars>
      </dgm:prSet>
      <dgm:spPr/>
      <dgm:t>
        <a:bodyPr/>
        <a:lstStyle/>
        <a:p>
          <a:endParaRPr lang="en-US"/>
        </a:p>
      </dgm:t>
    </dgm:pt>
    <dgm:pt modelId="{DEC8B218-A1F7-B047-808E-E65E4C50E884}" type="pres">
      <dgm:prSet presAssocID="{C143A2F0-2D0C-EE41-AF5D-33EA92D3D003}" presName="sibTrans" presStyleLbl="sibTrans2D1" presStyleIdx="2" presStyleCnt="6"/>
      <dgm:spPr/>
      <dgm:t>
        <a:bodyPr/>
        <a:lstStyle/>
        <a:p>
          <a:endParaRPr lang="en-US"/>
        </a:p>
      </dgm:t>
    </dgm:pt>
    <dgm:pt modelId="{38F3B5B7-5330-E24C-B50A-F01E44D5A15C}" type="pres">
      <dgm:prSet presAssocID="{C143A2F0-2D0C-EE41-AF5D-33EA92D3D003}" presName="connectorText" presStyleLbl="sibTrans2D1" presStyleIdx="2" presStyleCnt="6"/>
      <dgm:spPr/>
      <dgm:t>
        <a:bodyPr/>
        <a:lstStyle/>
        <a:p>
          <a:endParaRPr lang="en-US"/>
        </a:p>
      </dgm:t>
    </dgm:pt>
    <dgm:pt modelId="{A6D4EF72-9221-6741-B47B-B062E5266C31}" type="pres">
      <dgm:prSet presAssocID="{0A5A1D79-F602-AD4C-A0C5-918BA965BED6}" presName="node" presStyleLbl="node1" presStyleIdx="3" presStyleCnt="6" custScaleY="131849">
        <dgm:presLayoutVars>
          <dgm:bulletEnabled val="1"/>
        </dgm:presLayoutVars>
      </dgm:prSet>
      <dgm:spPr/>
      <dgm:t>
        <a:bodyPr/>
        <a:lstStyle/>
        <a:p>
          <a:endParaRPr lang="en-US"/>
        </a:p>
      </dgm:t>
    </dgm:pt>
    <dgm:pt modelId="{5844AF80-F900-864F-9F51-99F65E3DE0C3}" type="pres">
      <dgm:prSet presAssocID="{6B1E8D10-5A61-B648-807D-7F2E2077B1CB}" presName="sibTrans" presStyleLbl="sibTrans2D1" presStyleIdx="3" presStyleCnt="6"/>
      <dgm:spPr/>
      <dgm:t>
        <a:bodyPr/>
        <a:lstStyle/>
        <a:p>
          <a:endParaRPr lang="en-US"/>
        </a:p>
      </dgm:t>
    </dgm:pt>
    <dgm:pt modelId="{0AB673D6-5561-6947-85CF-D7F12FEC44C4}" type="pres">
      <dgm:prSet presAssocID="{6B1E8D10-5A61-B648-807D-7F2E2077B1CB}" presName="connectorText" presStyleLbl="sibTrans2D1" presStyleIdx="3" presStyleCnt="6"/>
      <dgm:spPr/>
      <dgm:t>
        <a:bodyPr/>
        <a:lstStyle/>
        <a:p>
          <a:endParaRPr lang="en-US"/>
        </a:p>
      </dgm:t>
    </dgm:pt>
    <dgm:pt modelId="{9AD370A5-CC12-1446-9767-BB6BD3D3DC31}" type="pres">
      <dgm:prSet presAssocID="{D1499BBD-9701-8F4C-86EF-0736BA209F67}" presName="node" presStyleLbl="node1" presStyleIdx="4" presStyleCnt="6" custScaleX="206345" custScaleY="123304" custRadScaleRad="187742" custRadScaleInc="14867">
        <dgm:presLayoutVars>
          <dgm:bulletEnabled val="1"/>
        </dgm:presLayoutVars>
      </dgm:prSet>
      <dgm:spPr/>
      <dgm:t>
        <a:bodyPr/>
        <a:lstStyle/>
        <a:p>
          <a:endParaRPr lang="en-US"/>
        </a:p>
      </dgm:t>
    </dgm:pt>
    <dgm:pt modelId="{9C922C90-C551-0242-9C11-88C797EDF75F}" type="pres">
      <dgm:prSet presAssocID="{522B0526-0EF4-264C-B6E5-018AC88D51DF}" presName="sibTrans" presStyleLbl="sibTrans2D1" presStyleIdx="4" presStyleCnt="6"/>
      <dgm:spPr/>
      <dgm:t>
        <a:bodyPr/>
        <a:lstStyle/>
        <a:p>
          <a:endParaRPr lang="en-US"/>
        </a:p>
      </dgm:t>
    </dgm:pt>
    <dgm:pt modelId="{4954A7C7-FEE4-1940-9D8B-127EC0553178}" type="pres">
      <dgm:prSet presAssocID="{522B0526-0EF4-264C-B6E5-018AC88D51DF}" presName="connectorText" presStyleLbl="sibTrans2D1" presStyleIdx="4" presStyleCnt="6"/>
      <dgm:spPr/>
      <dgm:t>
        <a:bodyPr/>
        <a:lstStyle/>
        <a:p>
          <a:endParaRPr lang="en-US"/>
        </a:p>
      </dgm:t>
    </dgm:pt>
    <dgm:pt modelId="{0A5F6443-869B-294D-BC16-66D01CDE2445}" type="pres">
      <dgm:prSet presAssocID="{3A4F2E49-CA2A-0945-82D4-DA7EC96ADD44}" presName="node" presStyleLbl="node1" presStyleIdx="5" presStyleCnt="6" custRadScaleRad="236795" custRadScaleInc="-44310">
        <dgm:presLayoutVars>
          <dgm:bulletEnabled val="1"/>
        </dgm:presLayoutVars>
      </dgm:prSet>
      <dgm:spPr/>
      <dgm:t>
        <a:bodyPr/>
        <a:lstStyle/>
        <a:p>
          <a:endParaRPr lang="en-US"/>
        </a:p>
      </dgm:t>
    </dgm:pt>
    <dgm:pt modelId="{4CF41DD8-1ECA-F64A-8B00-8FFC6F68B086}" type="pres">
      <dgm:prSet presAssocID="{A3D65D74-75B3-8F41-9CB9-C947ABAF9491}" presName="sibTrans" presStyleLbl="sibTrans2D1" presStyleIdx="5" presStyleCnt="6"/>
      <dgm:spPr/>
      <dgm:t>
        <a:bodyPr/>
        <a:lstStyle/>
        <a:p>
          <a:endParaRPr lang="en-US"/>
        </a:p>
      </dgm:t>
    </dgm:pt>
    <dgm:pt modelId="{1D8EF6E3-1DD0-3E42-AA65-5AE220B04547}" type="pres">
      <dgm:prSet presAssocID="{A3D65D74-75B3-8F41-9CB9-C947ABAF9491}" presName="connectorText" presStyleLbl="sibTrans2D1" presStyleIdx="5" presStyleCnt="6"/>
      <dgm:spPr/>
      <dgm:t>
        <a:bodyPr/>
        <a:lstStyle/>
        <a:p>
          <a:endParaRPr lang="en-US"/>
        </a:p>
      </dgm:t>
    </dgm:pt>
  </dgm:ptLst>
  <dgm:cxnLst>
    <dgm:cxn modelId="{463F5B03-096B-C14E-B509-A6B0CDE05A3D}" type="presOf" srcId="{80366315-2781-9F48-A574-BE860D3E1440}" destId="{439B5214-05B4-574A-8F8D-AAA65070C5CD}" srcOrd="0" destOrd="0" presId="urn:microsoft.com/office/officeart/2005/8/layout/cycle2"/>
    <dgm:cxn modelId="{2434E651-A2C7-484F-B515-59720D8CDBF2}" srcId="{6173EF7D-EDA7-BE49-93FC-143C2F9ABBAA}" destId="{D1499BBD-9701-8F4C-86EF-0736BA209F67}" srcOrd="4" destOrd="0" parTransId="{5BB2B6FC-75F4-A640-8DD7-ACDE7287C221}" sibTransId="{522B0526-0EF4-264C-B6E5-018AC88D51DF}"/>
    <dgm:cxn modelId="{74805FA9-A7AE-FB41-A57E-EEC87DB99F78}" type="presOf" srcId="{6B1E8D10-5A61-B648-807D-7F2E2077B1CB}" destId="{5844AF80-F900-864F-9F51-99F65E3DE0C3}" srcOrd="0" destOrd="0" presId="urn:microsoft.com/office/officeart/2005/8/layout/cycle2"/>
    <dgm:cxn modelId="{B18EDCA4-F4EA-BA48-B9A6-3B6BEA677E15}" type="presOf" srcId="{80366315-2781-9F48-A574-BE860D3E1440}" destId="{D6A504CC-4E8E-F44A-9F1C-8C9970A63669}" srcOrd="1" destOrd="0" presId="urn:microsoft.com/office/officeart/2005/8/layout/cycle2"/>
    <dgm:cxn modelId="{A92842F9-7026-794F-B57C-CDD8425CD701}" type="presOf" srcId="{C143A2F0-2D0C-EE41-AF5D-33EA92D3D003}" destId="{38F3B5B7-5330-E24C-B50A-F01E44D5A15C}" srcOrd="1" destOrd="0" presId="urn:microsoft.com/office/officeart/2005/8/layout/cycle2"/>
    <dgm:cxn modelId="{A7093A5D-C966-9548-AC71-BD4D4F5E199F}" type="presOf" srcId="{D1499BBD-9701-8F4C-86EF-0736BA209F67}" destId="{9AD370A5-CC12-1446-9767-BB6BD3D3DC31}" srcOrd="0" destOrd="0" presId="urn:microsoft.com/office/officeart/2005/8/layout/cycle2"/>
    <dgm:cxn modelId="{CC4DB4EC-F9EE-944C-B9B1-98119D99D45F}" type="presOf" srcId="{2669DB87-E9AF-0D4B-8313-83E954F31947}" destId="{E07B73FB-1E7C-D749-B568-27DC614AD274}" srcOrd="0" destOrd="0" presId="urn:microsoft.com/office/officeart/2005/8/layout/cycle2"/>
    <dgm:cxn modelId="{0E3E25C6-3839-4E41-B27A-78EC065CE79C}" type="presOf" srcId="{6173EF7D-EDA7-BE49-93FC-143C2F9ABBAA}" destId="{E04DBC8E-207A-7541-AEC9-C05E875E9754}" srcOrd="0" destOrd="0" presId="urn:microsoft.com/office/officeart/2005/8/layout/cycle2"/>
    <dgm:cxn modelId="{535660C6-E449-EF4B-A8A0-1160E656674D}" type="presOf" srcId="{6B1E8D10-5A61-B648-807D-7F2E2077B1CB}" destId="{0AB673D6-5561-6947-85CF-D7F12FEC44C4}" srcOrd="1" destOrd="0" presId="urn:microsoft.com/office/officeart/2005/8/layout/cycle2"/>
    <dgm:cxn modelId="{6A335C43-29D7-6545-989E-B9670DB0E701}" srcId="{6173EF7D-EDA7-BE49-93FC-143C2F9ABBAA}" destId="{A4C25E8D-59B0-4C42-9B10-1B1FB0223FC1}" srcOrd="2" destOrd="0" parTransId="{997796B1-13A0-B74B-80A8-B6611AA85443}" sibTransId="{C143A2F0-2D0C-EE41-AF5D-33EA92D3D003}"/>
    <dgm:cxn modelId="{ADA7E6C6-F6C2-0247-9AC3-BA027E8C15F6}" type="presOf" srcId="{522B0526-0EF4-264C-B6E5-018AC88D51DF}" destId="{4954A7C7-FEE4-1940-9D8B-127EC0553178}" srcOrd="1" destOrd="0" presId="urn:microsoft.com/office/officeart/2005/8/layout/cycle2"/>
    <dgm:cxn modelId="{EAC7AEFA-7C8F-4846-B899-0C9F76C280B9}" type="presOf" srcId="{A3D65D74-75B3-8F41-9CB9-C947ABAF9491}" destId="{1D8EF6E3-1DD0-3E42-AA65-5AE220B04547}" srcOrd="1" destOrd="0" presId="urn:microsoft.com/office/officeart/2005/8/layout/cycle2"/>
    <dgm:cxn modelId="{82F15194-518E-4D47-9312-E68BD4100F25}" srcId="{6173EF7D-EDA7-BE49-93FC-143C2F9ABBAA}" destId="{861A3C47-7996-ED4C-9579-A704B1BDF8E8}" srcOrd="1" destOrd="0" parTransId="{67E7AC1E-AC30-0B43-A5D0-FFB50A866B35}" sibTransId="{80366315-2781-9F48-A574-BE860D3E1440}"/>
    <dgm:cxn modelId="{6A046600-A801-BA42-948C-440D3D9AC62B}" type="presOf" srcId="{861A3C47-7996-ED4C-9579-A704B1BDF8E8}" destId="{DB3F60E9-3147-E648-8F2B-F15DE42636F7}" srcOrd="0" destOrd="0" presId="urn:microsoft.com/office/officeart/2005/8/layout/cycle2"/>
    <dgm:cxn modelId="{CCBC6A3B-BA32-6E4A-87F9-B48E4CE38EB3}" type="presOf" srcId="{C143A2F0-2D0C-EE41-AF5D-33EA92D3D003}" destId="{DEC8B218-A1F7-B047-808E-E65E4C50E884}" srcOrd="0" destOrd="0" presId="urn:microsoft.com/office/officeart/2005/8/layout/cycle2"/>
    <dgm:cxn modelId="{C263F0BB-39E0-D240-B4EA-7DB4596C184D}" type="presOf" srcId="{3A4F2E49-CA2A-0945-82D4-DA7EC96ADD44}" destId="{0A5F6443-869B-294D-BC16-66D01CDE2445}" srcOrd="0" destOrd="0" presId="urn:microsoft.com/office/officeart/2005/8/layout/cycle2"/>
    <dgm:cxn modelId="{0DD29851-46EF-7347-BCAB-ABFFD533B347}" type="presOf" srcId="{A3D65D74-75B3-8F41-9CB9-C947ABAF9491}" destId="{4CF41DD8-1ECA-F64A-8B00-8FFC6F68B086}" srcOrd="0" destOrd="0" presId="urn:microsoft.com/office/officeart/2005/8/layout/cycle2"/>
    <dgm:cxn modelId="{152E3EDA-6DE4-D349-9979-F9D7DB8BAEBF}" type="presOf" srcId="{522B0526-0EF4-264C-B6E5-018AC88D51DF}" destId="{9C922C90-C551-0242-9C11-88C797EDF75F}" srcOrd="0" destOrd="0" presId="urn:microsoft.com/office/officeart/2005/8/layout/cycle2"/>
    <dgm:cxn modelId="{0F9ADE6C-3267-C643-818B-F9CE7E2FC7C9}" type="presOf" srcId="{0A5A1D79-F602-AD4C-A0C5-918BA965BED6}" destId="{A6D4EF72-9221-6741-B47B-B062E5266C31}" srcOrd="0" destOrd="0" presId="urn:microsoft.com/office/officeart/2005/8/layout/cycle2"/>
    <dgm:cxn modelId="{0EA53A57-21E9-214A-82A9-FEA82C5B0035}" srcId="{6173EF7D-EDA7-BE49-93FC-143C2F9ABBAA}" destId="{0A5A1D79-F602-AD4C-A0C5-918BA965BED6}" srcOrd="3" destOrd="0" parTransId="{ACAC5C87-C2DB-1C4D-80C0-1BF635C7505F}" sibTransId="{6B1E8D10-5A61-B648-807D-7F2E2077B1CB}"/>
    <dgm:cxn modelId="{BF9B7AA4-6946-114A-AF93-FAB7870FCAC1}" srcId="{6173EF7D-EDA7-BE49-93FC-143C2F9ABBAA}" destId="{68C587BC-1950-4E47-A484-6DFADAA50AAC}" srcOrd="0" destOrd="0" parTransId="{ED7C3532-D722-624C-9A96-FB1506E3055B}" sibTransId="{2669DB87-E9AF-0D4B-8313-83E954F31947}"/>
    <dgm:cxn modelId="{26AAFA0A-4356-824C-BDF4-0C0D386C0385}" type="presOf" srcId="{A4C25E8D-59B0-4C42-9B10-1B1FB0223FC1}" destId="{9E38EE7E-6081-7548-B92F-FFFFDFFEE263}" srcOrd="0" destOrd="0" presId="urn:microsoft.com/office/officeart/2005/8/layout/cycle2"/>
    <dgm:cxn modelId="{93600458-AF02-1F48-B3A3-8DE47438F8C2}" type="presOf" srcId="{68C587BC-1950-4E47-A484-6DFADAA50AAC}" destId="{49B88CCB-959E-5B44-AABC-FC5B12231FE1}" srcOrd="0" destOrd="0" presId="urn:microsoft.com/office/officeart/2005/8/layout/cycle2"/>
    <dgm:cxn modelId="{6031AE00-FBD3-3547-8DDD-7404C52842CD}" type="presOf" srcId="{2669DB87-E9AF-0D4B-8313-83E954F31947}" destId="{3A807C92-303E-F045-92FA-8E691947F4DD}" srcOrd="1" destOrd="0" presId="urn:microsoft.com/office/officeart/2005/8/layout/cycle2"/>
    <dgm:cxn modelId="{A2C59CC3-439A-C046-BA01-871EEDDFC421}" srcId="{6173EF7D-EDA7-BE49-93FC-143C2F9ABBAA}" destId="{3A4F2E49-CA2A-0945-82D4-DA7EC96ADD44}" srcOrd="5" destOrd="0" parTransId="{5E9A4E2B-0E44-C042-BE78-42E0212153BF}" sibTransId="{A3D65D74-75B3-8F41-9CB9-C947ABAF9491}"/>
    <dgm:cxn modelId="{83EE27C0-64F7-EA4C-83EC-7BA679438C78}" type="presParOf" srcId="{E04DBC8E-207A-7541-AEC9-C05E875E9754}" destId="{49B88CCB-959E-5B44-AABC-FC5B12231FE1}" srcOrd="0" destOrd="0" presId="urn:microsoft.com/office/officeart/2005/8/layout/cycle2"/>
    <dgm:cxn modelId="{876B9154-E97A-7741-81FA-523A9C57E3D9}" type="presParOf" srcId="{E04DBC8E-207A-7541-AEC9-C05E875E9754}" destId="{E07B73FB-1E7C-D749-B568-27DC614AD274}" srcOrd="1" destOrd="0" presId="urn:microsoft.com/office/officeart/2005/8/layout/cycle2"/>
    <dgm:cxn modelId="{300CB43D-3623-6F48-99D4-DFDA9F4EEFCD}" type="presParOf" srcId="{E07B73FB-1E7C-D749-B568-27DC614AD274}" destId="{3A807C92-303E-F045-92FA-8E691947F4DD}" srcOrd="0" destOrd="0" presId="urn:microsoft.com/office/officeart/2005/8/layout/cycle2"/>
    <dgm:cxn modelId="{AEB4214C-1578-0247-99D2-4A46703DD2C7}" type="presParOf" srcId="{E04DBC8E-207A-7541-AEC9-C05E875E9754}" destId="{DB3F60E9-3147-E648-8F2B-F15DE42636F7}" srcOrd="2" destOrd="0" presId="urn:microsoft.com/office/officeart/2005/8/layout/cycle2"/>
    <dgm:cxn modelId="{D568DE2E-87F0-FA47-AB8B-B806944CC4AA}" type="presParOf" srcId="{E04DBC8E-207A-7541-AEC9-C05E875E9754}" destId="{439B5214-05B4-574A-8F8D-AAA65070C5CD}" srcOrd="3" destOrd="0" presId="urn:microsoft.com/office/officeart/2005/8/layout/cycle2"/>
    <dgm:cxn modelId="{C4777B4C-FBF9-AF48-9DD2-3D930BB3CA7A}" type="presParOf" srcId="{439B5214-05B4-574A-8F8D-AAA65070C5CD}" destId="{D6A504CC-4E8E-F44A-9F1C-8C9970A63669}" srcOrd="0" destOrd="0" presId="urn:microsoft.com/office/officeart/2005/8/layout/cycle2"/>
    <dgm:cxn modelId="{7207B1D0-022F-8644-9973-C3B5546AD777}" type="presParOf" srcId="{E04DBC8E-207A-7541-AEC9-C05E875E9754}" destId="{9E38EE7E-6081-7548-B92F-FFFFDFFEE263}" srcOrd="4" destOrd="0" presId="urn:microsoft.com/office/officeart/2005/8/layout/cycle2"/>
    <dgm:cxn modelId="{397CB5F6-9EA2-8549-82F9-B560683DDAF3}" type="presParOf" srcId="{E04DBC8E-207A-7541-AEC9-C05E875E9754}" destId="{DEC8B218-A1F7-B047-808E-E65E4C50E884}" srcOrd="5" destOrd="0" presId="urn:microsoft.com/office/officeart/2005/8/layout/cycle2"/>
    <dgm:cxn modelId="{1633F32E-244F-C740-B85C-881CCB1D0000}" type="presParOf" srcId="{DEC8B218-A1F7-B047-808E-E65E4C50E884}" destId="{38F3B5B7-5330-E24C-B50A-F01E44D5A15C}" srcOrd="0" destOrd="0" presId="urn:microsoft.com/office/officeart/2005/8/layout/cycle2"/>
    <dgm:cxn modelId="{3E921018-534B-C84D-A63F-7486800DB994}" type="presParOf" srcId="{E04DBC8E-207A-7541-AEC9-C05E875E9754}" destId="{A6D4EF72-9221-6741-B47B-B062E5266C31}" srcOrd="6" destOrd="0" presId="urn:microsoft.com/office/officeart/2005/8/layout/cycle2"/>
    <dgm:cxn modelId="{AFE9D0F3-3838-BC4C-ABD5-6FFBBAD1CCC0}" type="presParOf" srcId="{E04DBC8E-207A-7541-AEC9-C05E875E9754}" destId="{5844AF80-F900-864F-9F51-99F65E3DE0C3}" srcOrd="7" destOrd="0" presId="urn:microsoft.com/office/officeart/2005/8/layout/cycle2"/>
    <dgm:cxn modelId="{17C650FD-9AFC-8D4E-9858-D77C1539E8A8}" type="presParOf" srcId="{5844AF80-F900-864F-9F51-99F65E3DE0C3}" destId="{0AB673D6-5561-6947-85CF-D7F12FEC44C4}" srcOrd="0" destOrd="0" presId="urn:microsoft.com/office/officeart/2005/8/layout/cycle2"/>
    <dgm:cxn modelId="{713A039D-DD77-F741-AD94-3592900E2DA7}" type="presParOf" srcId="{E04DBC8E-207A-7541-AEC9-C05E875E9754}" destId="{9AD370A5-CC12-1446-9767-BB6BD3D3DC31}" srcOrd="8" destOrd="0" presId="urn:microsoft.com/office/officeart/2005/8/layout/cycle2"/>
    <dgm:cxn modelId="{F86D4A13-749F-634A-9041-FD8B721D7CDE}" type="presParOf" srcId="{E04DBC8E-207A-7541-AEC9-C05E875E9754}" destId="{9C922C90-C551-0242-9C11-88C797EDF75F}" srcOrd="9" destOrd="0" presId="urn:microsoft.com/office/officeart/2005/8/layout/cycle2"/>
    <dgm:cxn modelId="{D5AD0B1F-2776-7443-BDBD-33B31ABCCAAA}" type="presParOf" srcId="{9C922C90-C551-0242-9C11-88C797EDF75F}" destId="{4954A7C7-FEE4-1940-9D8B-127EC0553178}" srcOrd="0" destOrd="0" presId="urn:microsoft.com/office/officeart/2005/8/layout/cycle2"/>
    <dgm:cxn modelId="{E972D36E-70B4-6B4C-A918-FA551B685CCE}" type="presParOf" srcId="{E04DBC8E-207A-7541-AEC9-C05E875E9754}" destId="{0A5F6443-869B-294D-BC16-66D01CDE2445}" srcOrd="10" destOrd="0" presId="urn:microsoft.com/office/officeart/2005/8/layout/cycle2"/>
    <dgm:cxn modelId="{2AC98B09-36E5-C949-9A59-79E9A426669C}" type="presParOf" srcId="{E04DBC8E-207A-7541-AEC9-C05E875E9754}" destId="{4CF41DD8-1ECA-F64A-8B00-8FFC6F68B086}" srcOrd="11" destOrd="0" presId="urn:microsoft.com/office/officeart/2005/8/layout/cycle2"/>
    <dgm:cxn modelId="{773015BC-8FB0-FC4E-A247-7DEA630C706C}" type="presParOf" srcId="{4CF41DD8-1ECA-F64A-8B00-8FFC6F68B086}" destId="{1D8EF6E3-1DD0-3E42-AA65-5AE220B04547}"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B147EA-25DA-694F-B450-7857C1187C63}">
      <dsp:nvSpPr>
        <dsp:cNvPr id="0" name=""/>
        <dsp:cNvSpPr/>
      </dsp:nvSpPr>
      <dsp:spPr>
        <a:xfrm>
          <a:off x="0" y="90594"/>
          <a:ext cx="1967696" cy="327600"/>
        </a:xfrm>
        <a:prstGeom prst="round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kern="1200" smtClean="0"/>
            <a:t>2.Name</a:t>
          </a:r>
          <a:endParaRPr lang="en-US" sz="1400" kern="1200"/>
        </a:p>
      </dsp:txBody>
      <dsp:txXfrm>
        <a:off x="15992" y="106586"/>
        <a:ext cx="1935712" cy="295616"/>
      </dsp:txXfrm>
    </dsp:sp>
    <dsp:sp modelId="{586F8477-9E13-B440-8C68-5D7A9D95F610}">
      <dsp:nvSpPr>
        <dsp:cNvPr id="0" name=""/>
        <dsp:cNvSpPr/>
      </dsp:nvSpPr>
      <dsp:spPr>
        <a:xfrm>
          <a:off x="0" y="458514"/>
          <a:ext cx="1967696" cy="327600"/>
        </a:xfrm>
        <a:prstGeom prst="round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kern="1200" dirty="0" smtClean="0"/>
            <a:t>3. Name-Slug</a:t>
          </a:r>
          <a:endParaRPr lang="en-US" sz="1400" kern="1200" dirty="0"/>
        </a:p>
      </dsp:txBody>
      <dsp:txXfrm>
        <a:off x="15992" y="474506"/>
        <a:ext cx="1935712" cy="295616"/>
      </dsp:txXfrm>
    </dsp:sp>
    <dsp:sp modelId="{C5AC0A5D-0BC9-FB42-AFA1-AB946546144A}">
      <dsp:nvSpPr>
        <dsp:cNvPr id="0" name=""/>
        <dsp:cNvSpPr/>
      </dsp:nvSpPr>
      <dsp:spPr>
        <a:xfrm>
          <a:off x="0" y="826434"/>
          <a:ext cx="1967696" cy="327600"/>
        </a:xfrm>
        <a:prstGeom prst="round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kern="1200" smtClean="0"/>
            <a:t>4.Image</a:t>
          </a:r>
          <a:endParaRPr lang="en-US" sz="1400" kern="1200"/>
        </a:p>
      </dsp:txBody>
      <dsp:txXfrm>
        <a:off x="15992" y="842426"/>
        <a:ext cx="1935712" cy="295616"/>
      </dsp:txXfrm>
    </dsp:sp>
    <dsp:sp modelId="{EA395005-B02A-B14D-AF4C-5D28BEDB7ADE}">
      <dsp:nvSpPr>
        <dsp:cNvPr id="0" name=""/>
        <dsp:cNvSpPr/>
      </dsp:nvSpPr>
      <dsp:spPr>
        <a:xfrm>
          <a:off x="0" y="1194354"/>
          <a:ext cx="1967696" cy="327600"/>
        </a:xfrm>
        <a:prstGeom prst="round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kern="1200" dirty="0" smtClean="0"/>
            <a:t>1.Category [1.*FK ]</a:t>
          </a:r>
          <a:endParaRPr lang="en-US" sz="1400" kern="1200" dirty="0"/>
        </a:p>
      </dsp:txBody>
      <dsp:txXfrm>
        <a:off x="15992" y="1210346"/>
        <a:ext cx="1935712" cy="295616"/>
      </dsp:txXfrm>
    </dsp:sp>
    <dsp:sp modelId="{F54464B0-CADA-4848-AA9E-F80EB8793108}">
      <dsp:nvSpPr>
        <dsp:cNvPr id="0" name=""/>
        <dsp:cNvSpPr/>
      </dsp:nvSpPr>
      <dsp:spPr>
        <a:xfrm>
          <a:off x="0" y="1562274"/>
          <a:ext cx="1967696" cy="327600"/>
        </a:xfrm>
        <a:prstGeom prst="round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kern="1200" smtClean="0"/>
            <a:t>5.Description</a:t>
          </a:r>
          <a:endParaRPr lang="en-US" sz="1400" kern="1200"/>
        </a:p>
      </dsp:txBody>
      <dsp:txXfrm>
        <a:off x="15992" y="1578266"/>
        <a:ext cx="1935712" cy="295616"/>
      </dsp:txXfrm>
    </dsp:sp>
    <dsp:sp modelId="{4FBCD64E-0B3F-304C-90AD-23FD49420101}">
      <dsp:nvSpPr>
        <dsp:cNvPr id="0" name=""/>
        <dsp:cNvSpPr/>
      </dsp:nvSpPr>
      <dsp:spPr>
        <a:xfrm>
          <a:off x="0" y="1930194"/>
          <a:ext cx="1967696" cy="327600"/>
        </a:xfrm>
        <a:prstGeom prst="round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kern="1200" smtClean="0"/>
            <a:t>6. Price</a:t>
          </a:r>
          <a:endParaRPr lang="en-US" sz="1400" kern="1200"/>
        </a:p>
      </dsp:txBody>
      <dsp:txXfrm>
        <a:off x="15992" y="1946186"/>
        <a:ext cx="1935712" cy="295616"/>
      </dsp:txXfrm>
    </dsp:sp>
    <dsp:sp modelId="{ED2C8899-5C3A-2A48-9EBB-DCFB794B72FF}">
      <dsp:nvSpPr>
        <dsp:cNvPr id="0" name=""/>
        <dsp:cNvSpPr/>
      </dsp:nvSpPr>
      <dsp:spPr>
        <a:xfrm>
          <a:off x="0" y="2298114"/>
          <a:ext cx="1967696" cy="327600"/>
        </a:xfrm>
        <a:prstGeom prst="round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kern="1200" smtClean="0"/>
            <a:t>7. Stock</a:t>
          </a:r>
          <a:endParaRPr lang="en-US" sz="1400" kern="1200"/>
        </a:p>
      </dsp:txBody>
      <dsp:txXfrm>
        <a:off x="15992" y="2314106"/>
        <a:ext cx="1935712" cy="295616"/>
      </dsp:txXfrm>
    </dsp:sp>
    <dsp:sp modelId="{B818B42D-5C26-7844-A373-5A1F1CD73E54}">
      <dsp:nvSpPr>
        <dsp:cNvPr id="0" name=""/>
        <dsp:cNvSpPr/>
      </dsp:nvSpPr>
      <dsp:spPr>
        <a:xfrm>
          <a:off x="0" y="2666034"/>
          <a:ext cx="1967696" cy="327600"/>
        </a:xfrm>
        <a:prstGeom prst="round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kern="1200" smtClean="0"/>
            <a:t>8. Available</a:t>
          </a:r>
          <a:endParaRPr lang="en-US" sz="1400" kern="1200"/>
        </a:p>
      </dsp:txBody>
      <dsp:txXfrm>
        <a:off x="15992" y="2682026"/>
        <a:ext cx="1935712" cy="295616"/>
      </dsp:txXfrm>
    </dsp:sp>
    <dsp:sp modelId="{4A53A60C-6814-E34C-BBAB-DA2552E5B25F}">
      <dsp:nvSpPr>
        <dsp:cNvPr id="0" name=""/>
        <dsp:cNvSpPr/>
      </dsp:nvSpPr>
      <dsp:spPr>
        <a:xfrm>
          <a:off x="0" y="3033954"/>
          <a:ext cx="1967696" cy="327600"/>
        </a:xfrm>
        <a:prstGeom prst="round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kern="1200" smtClean="0"/>
            <a:t>FK-Foreign key</a:t>
          </a:r>
          <a:endParaRPr lang="en-US" sz="1400" kern="1200"/>
        </a:p>
      </dsp:txBody>
      <dsp:txXfrm>
        <a:off x="15992" y="3049946"/>
        <a:ext cx="1935712" cy="2956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8F1EA4-02A0-A64E-829C-FC98203756FD}">
      <dsp:nvSpPr>
        <dsp:cNvPr id="0" name=""/>
        <dsp:cNvSpPr/>
      </dsp:nvSpPr>
      <dsp:spPr>
        <a:xfrm>
          <a:off x="0" y="170874"/>
          <a:ext cx="1967696" cy="351000"/>
        </a:xfrm>
        <a:prstGeom prst="round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rtl="0">
            <a:lnSpc>
              <a:spcPct val="90000"/>
            </a:lnSpc>
            <a:spcBef>
              <a:spcPct val="0"/>
            </a:spcBef>
            <a:spcAft>
              <a:spcPct val="35000"/>
            </a:spcAft>
          </a:pPr>
          <a:r>
            <a:rPr lang="en-US" sz="1500" kern="1200" smtClean="0"/>
            <a:t>Customer DB(Order)</a:t>
          </a:r>
          <a:endParaRPr lang="en-US" sz="1500" kern="1200"/>
        </a:p>
      </dsp:txBody>
      <dsp:txXfrm>
        <a:off x="17134" y="188008"/>
        <a:ext cx="1933428" cy="316732"/>
      </dsp:txXfrm>
    </dsp:sp>
    <dsp:sp modelId="{43EF1617-541F-C44A-AE7B-7BE21504DA2D}">
      <dsp:nvSpPr>
        <dsp:cNvPr id="0" name=""/>
        <dsp:cNvSpPr/>
      </dsp:nvSpPr>
      <dsp:spPr>
        <a:xfrm>
          <a:off x="0" y="565074"/>
          <a:ext cx="1967696" cy="351000"/>
        </a:xfrm>
        <a:prstGeom prst="round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rtl="0">
            <a:lnSpc>
              <a:spcPct val="90000"/>
            </a:lnSpc>
            <a:spcBef>
              <a:spcPct val="0"/>
            </a:spcBef>
            <a:spcAft>
              <a:spcPct val="35000"/>
            </a:spcAft>
          </a:pPr>
          <a:r>
            <a:rPr lang="en-US" sz="1500" kern="1200" smtClean="0"/>
            <a:t>1.first_name</a:t>
          </a:r>
          <a:endParaRPr lang="en-US" sz="1500" kern="1200"/>
        </a:p>
      </dsp:txBody>
      <dsp:txXfrm>
        <a:off x="17134" y="582208"/>
        <a:ext cx="1933428" cy="316732"/>
      </dsp:txXfrm>
    </dsp:sp>
    <dsp:sp modelId="{F7F7664F-B617-8645-9F2C-64C43CEA45A2}">
      <dsp:nvSpPr>
        <dsp:cNvPr id="0" name=""/>
        <dsp:cNvSpPr/>
      </dsp:nvSpPr>
      <dsp:spPr>
        <a:xfrm>
          <a:off x="0" y="959274"/>
          <a:ext cx="1967696" cy="351000"/>
        </a:xfrm>
        <a:prstGeom prst="round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rtl="0">
            <a:lnSpc>
              <a:spcPct val="90000"/>
            </a:lnSpc>
            <a:spcBef>
              <a:spcPct val="0"/>
            </a:spcBef>
            <a:spcAft>
              <a:spcPct val="35000"/>
            </a:spcAft>
          </a:pPr>
          <a:r>
            <a:rPr lang="en-US" sz="1500" kern="1200" smtClean="0"/>
            <a:t>2.last_name</a:t>
          </a:r>
          <a:endParaRPr lang="en-US" sz="1500" kern="1200"/>
        </a:p>
      </dsp:txBody>
      <dsp:txXfrm>
        <a:off x="17134" y="976408"/>
        <a:ext cx="1933428" cy="316732"/>
      </dsp:txXfrm>
    </dsp:sp>
    <dsp:sp modelId="{1125029D-7801-174D-B89C-F066BE7671E2}">
      <dsp:nvSpPr>
        <dsp:cNvPr id="0" name=""/>
        <dsp:cNvSpPr/>
      </dsp:nvSpPr>
      <dsp:spPr>
        <a:xfrm>
          <a:off x="0" y="1353474"/>
          <a:ext cx="1967696" cy="351000"/>
        </a:xfrm>
        <a:prstGeom prst="round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rtl="0">
            <a:lnSpc>
              <a:spcPct val="90000"/>
            </a:lnSpc>
            <a:spcBef>
              <a:spcPct val="0"/>
            </a:spcBef>
            <a:spcAft>
              <a:spcPct val="35000"/>
            </a:spcAft>
          </a:pPr>
          <a:r>
            <a:rPr lang="en-US" sz="1500" kern="1200" smtClean="0"/>
            <a:t>3.email 4.address</a:t>
          </a:r>
          <a:endParaRPr lang="en-US" sz="1500" kern="1200"/>
        </a:p>
      </dsp:txBody>
      <dsp:txXfrm>
        <a:off x="17134" y="1370608"/>
        <a:ext cx="1933428" cy="316732"/>
      </dsp:txXfrm>
    </dsp:sp>
    <dsp:sp modelId="{141334C6-D7DB-054E-89EA-41DCF9E7285F}">
      <dsp:nvSpPr>
        <dsp:cNvPr id="0" name=""/>
        <dsp:cNvSpPr/>
      </dsp:nvSpPr>
      <dsp:spPr>
        <a:xfrm>
          <a:off x="0" y="1747674"/>
          <a:ext cx="1967696" cy="351000"/>
        </a:xfrm>
        <a:prstGeom prst="round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rtl="0">
            <a:lnSpc>
              <a:spcPct val="90000"/>
            </a:lnSpc>
            <a:spcBef>
              <a:spcPct val="0"/>
            </a:spcBef>
            <a:spcAft>
              <a:spcPct val="35000"/>
            </a:spcAft>
          </a:pPr>
          <a:r>
            <a:rPr lang="en-US" sz="1500" kern="1200" smtClean="0"/>
            <a:t>5.postal_code</a:t>
          </a:r>
          <a:endParaRPr lang="en-US" sz="1500" kern="1200"/>
        </a:p>
      </dsp:txBody>
      <dsp:txXfrm>
        <a:off x="17134" y="1764808"/>
        <a:ext cx="1933428" cy="316732"/>
      </dsp:txXfrm>
    </dsp:sp>
    <dsp:sp modelId="{DF3E2AA4-BC4D-C84F-8B99-9BA704BBB9C8}">
      <dsp:nvSpPr>
        <dsp:cNvPr id="0" name=""/>
        <dsp:cNvSpPr/>
      </dsp:nvSpPr>
      <dsp:spPr>
        <a:xfrm>
          <a:off x="0" y="2141874"/>
          <a:ext cx="1967696" cy="351000"/>
        </a:xfrm>
        <a:prstGeom prst="round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rtl="0">
            <a:lnSpc>
              <a:spcPct val="90000"/>
            </a:lnSpc>
            <a:spcBef>
              <a:spcPct val="0"/>
            </a:spcBef>
            <a:spcAft>
              <a:spcPct val="35000"/>
            </a:spcAft>
          </a:pPr>
          <a:r>
            <a:rPr lang="en-US" sz="1500" kern="1200" smtClean="0"/>
            <a:t>6.City</a:t>
          </a:r>
          <a:endParaRPr lang="en-US" sz="1500" kern="1200"/>
        </a:p>
      </dsp:txBody>
      <dsp:txXfrm>
        <a:off x="17134" y="2159008"/>
        <a:ext cx="1933428" cy="316732"/>
      </dsp:txXfrm>
    </dsp:sp>
    <dsp:sp modelId="{4F34262D-FDD5-CC46-B05F-C408F25A0344}">
      <dsp:nvSpPr>
        <dsp:cNvPr id="0" name=""/>
        <dsp:cNvSpPr/>
      </dsp:nvSpPr>
      <dsp:spPr>
        <a:xfrm>
          <a:off x="0" y="2536074"/>
          <a:ext cx="1967696" cy="351000"/>
        </a:xfrm>
        <a:prstGeom prst="round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rtl="0">
            <a:lnSpc>
              <a:spcPct val="90000"/>
            </a:lnSpc>
            <a:spcBef>
              <a:spcPct val="0"/>
            </a:spcBef>
            <a:spcAft>
              <a:spcPct val="35000"/>
            </a:spcAft>
          </a:pPr>
          <a:r>
            <a:rPr lang="en-US" sz="1500" kern="1200" smtClean="0"/>
            <a:t>7.created</a:t>
          </a:r>
          <a:endParaRPr lang="en-US" sz="1500" kern="1200"/>
        </a:p>
      </dsp:txBody>
      <dsp:txXfrm>
        <a:off x="17134" y="2553208"/>
        <a:ext cx="1933428" cy="316732"/>
      </dsp:txXfrm>
    </dsp:sp>
    <dsp:sp modelId="{15412645-601D-0B48-AD99-85A30B0531AB}">
      <dsp:nvSpPr>
        <dsp:cNvPr id="0" name=""/>
        <dsp:cNvSpPr/>
      </dsp:nvSpPr>
      <dsp:spPr>
        <a:xfrm>
          <a:off x="0" y="2930274"/>
          <a:ext cx="1967696" cy="351000"/>
        </a:xfrm>
        <a:prstGeom prst="round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rtl="0">
            <a:lnSpc>
              <a:spcPct val="90000"/>
            </a:lnSpc>
            <a:spcBef>
              <a:spcPct val="0"/>
            </a:spcBef>
            <a:spcAft>
              <a:spcPct val="35000"/>
            </a:spcAft>
          </a:pPr>
          <a:r>
            <a:rPr lang="en-US" sz="1500" kern="1200" smtClean="0"/>
            <a:t>8..updated</a:t>
          </a:r>
          <a:endParaRPr lang="en-US" sz="1500" kern="1200"/>
        </a:p>
      </dsp:txBody>
      <dsp:txXfrm>
        <a:off x="17134" y="2947408"/>
        <a:ext cx="1933428" cy="3167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B88CCB-959E-5B44-AABC-FC5B12231FE1}">
      <dsp:nvSpPr>
        <dsp:cNvPr id="0" name=""/>
        <dsp:cNvSpPr/>
      </dsp:nvSpPr>
      <dsp:spPr>
        <a:xfrm>
          <a:off x="4425738" y="479405"/>
          <a:ext cx="1184302" cy="1051897"/>
        </a:xfrm>
        <a:prstGeom prst="ellipse">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User clicks on the product</a:t>
          </a:r>
          <a:endParaRPr lang="en-US" sz="1000" kern="1200" dirty="0"/>
        </a:p>
      </dsp:txBody>
      <dsp:txXfrm>
        <a:off x="4599175" y="633452"/>
        <a:ext cx="837428" cy="743803"/>
      </dsp:txXfrm>
    </dsp:sp>
    <dsp:sp modelId="{E07B73FB-1E7C-D749-B568-27DC614AD274}">
      <dsp:nvSpPr>
        <dsp:cNvPr id="0" name=""/>
        <dsp:cNvSpPr/>
      </dsp:nvSpPr>
      <dsp:spPr>
        <a:xfrm rot="15287">
          <a:off x="6169193" y="813618"/>
          <a:ext cx="1347097" cy="399701"/>
        </a:xfrm>
        <a:prstGeom prst="rightArrow">
          <a:avLst>
            <a:gd name="adj1" fmla="val 60000"/>
            <a:gd name="adj2" fmla="val 50000"/>
          </a:avLst>
        </a:prstGeom>
        <a:gradFill rotWithShape="0">
          <a:gsLst>
            <a:gs pos="0">
              <a:schemeClr val="accent1">
                <a:tint val="60000"/>
                <a:hueOff val="0"/>
                <a:satOff val="0"/>
                <a:lumOff val="0"/>
                <a:alphaOff val="0"/>
                <a:tint val="98000"/>
                <a:satMod val="110000"/>
                <a:lumMod val="104000"/>
              </a:schemeClr>
            </a:gs>
            <a:gs pos="69000">
              <a:schemeClr val="accent1">
                <a:tint val="60000"/>
                <a:hueOff val="0"/>
                <a:satOff val="0"/>
                <a:lumOff val="0"/>
                <a:alphaOff val="0"/>
                <a:shade val="88000"/>
                <a:satMod val="130000"/>
                <a:lumMod val="92000"/>
              </a:schemeClr>
            </a:gs>
            <a:gs pos="100000">
              <a:schemeClr val="accent1">
                <a:tint val="60000"/>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a:off x="6169194" y="893291"/>
        <a:ext cx="1227187" cy="239821"/>
      </dsp:txXfrm>
    </dsp:sp>
    <dsp:sp modelId="{DB3F60E9-3147-E648-8F2B-F15DE42636F7}">
      <dsp:nvSpPr>
        <dsp:cNvPr id="0" name=""/>
        <dsp:cNvSpPr/>
      </dsp:nvSpPr>
      <dsp:spPr>
        <a:xfrm>
          <a:off x="8151694" y="430003"/>
          <a:ext cx="1288201" cy="1184302"/>
        </a:xfrm>
        <a:prstGeom prst="ellipse">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In /</a:t>
          </a:r>
          <a:r>
            <a:rPr lang="en-US" sz="1000" kern="1200" dirty="0" err="1" smtClean="0"/>
            <a:t>product_slug</a:t>
          </a:r>
          <a:endParaRPr lang="en-US" sz="1000" kern="1200" dirty="0" smtClean="0"/>
        </a:p>
        <a:p>
          <a:pPr lvl="0" algn="ctr" defTabSz="444500">
            <a:lnSpc>
              <a:spcPct val="90000"/>
            </a:lnSpc>
            <a:spcBef>
              <a:spcPct val="0"/>
            </a:spcBef>
            <a:spcAft>
              <a:spcPct val="35000"/>
            </a:spcAft>
          </a:pPr>
          <a:endParaRPr lang="en-US" sz="1000" kern="1200" dirty="0" smtClean="0"/>
        </a:p>
        <a:p>
          <a:pPr lvl="0" algn="ctr" defTabSz="444500">
            <a:lnSpc>
              <a:spcPct val="90000"/>
            </a:lnSpc>
            <a:spcBef>
              <a:spcPct val="0"/>
            </a:spcBef>
            <a:spcAft>
              <a:spcPct val="35000"/>
            </a:spcAft>
          </a:pPr>
          <a:r>
            <a:rPr lang="en-US" sz="1000" kern="1200" dirty="0" smtClean="0"/>
            <a:t>Adds product to the cart  </a:t>
          </a:r>
          <a:endParaRPr lang="en-US" sz="1000" kern="1200" dirty="0"/>
        </a:p>
      </dsp:txBody>
      <dsp:txXfrm>
        <a:off x="8340347" y="603440"/>
        <a:ext cx="910895" cy="837428"/>
      </dsp:txXfrm>
    </dsp:sp>
    <dsp:sp modelId="{439B5214-05B4-574A-8F8D-AAA65070C5CD}">
      <dsp:nvSpPr>
        <dsp:cNvPr id="0" name=""/>
        <dsp:cNvSpPr/>
      </dsp:nvSpPr>
      <dsp:spPr>
        <a:xfrm rot="6049291">
          <a:off x="8086233" y="2205696"/>
          <a:ext cx="890253" cy="399701"/>
        </a:xfrm>
        <a:prstGeom prst="rightArrow">
          <a:avLst>
            <a:gd name="adj1" fmla="val 60000"/>
            <a:gd name="adj2" fmla="val 50000"/>
          </a:avLst>
        </a:prstGeom>
        <a:gradFill rotWithShape="0">
          <a:gsLst>
            <a:gs pos="0">
              <a:schemeClr val="accent1">
                <a:tint val="60000"/>
                <a:hueOff val="0"/>
                <a:satOff val="0"/>
                <a:lumOff val="0"/>
                <a:alphaOff val="0"/>
                <a:tint val="98000"/>
                <a:satMod val="110000"/>
                <a:lumMod val="104000"/>
              </a:schemeClr>
            </a:gs>
            <a:gs pos="69000">
              <a:schemeClr val="accent1">
                <a:tint val="60000"/>
                <a:hueOff val="0"/>
                <a:satOff val="0"/>
                <a:lumOff val="0"/>
                <a:alphaOff val="0"/>
                <a:shade val="88000"/>
                <a:satMod val="130000"/>
                <a:lumMod val="92000"/>
              </a:schemeClr>
            </a:gs>
            <a:gs pos="100000">
              <a:schemeClr val="accent1">
                <a:tint val="60000"/>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rot="10800000">
        <a:off x="8157445" y="2226747"/>
        <a:ext cx="770343" cy="239821"/>
      </dsp:txXfrm>
    </dsp:sp>
    <dsp:sp modelId="{9E38EE7E-6081-7548-B92F-FFFFDFFEE263}">
      <dsp:nvSpPr>
        <dsp:cNvPr id="0" name=""/>
        <dsp:cNvSpPr/>
      </dsp:nvSpPr>
      <dsp:spPr>
        <a:xfrm>
          <a:off x="6790938" y="3253462"/>
          <a:ext cx="2930307" cy="1184302"/>
        </a:xfrm>
        <a:prstGeom prst="ellipse">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In /cart</a:t>
          </a:r>
        </a:p>
        <a:p>
          <a:pPr lvl="0" algn="ctr" defTabSz="444500">
            <a:lnSpc>
              <a:spcPct val="90000"/>
            </a:lnSpc>
            <a:spcBef>
              <a:spcPct val="0"/>
            </a:spcBef>
            <a:spcAft>
              <a:spcPct val="35000"/>
            </a:spcAft>
          </a:pPr>
          <a:r>
            <a:rPr lang="en-US" sz="1000" kern="1200" dirty="0" smtClean="0"/>
            <a:t>User checks the cart and can either update or delete the products </a:t>
          </a:r>
          <a:r>
            <a:rPr lang="en-US" sz="1000" kern="1200" dirty="0" err="1" smtClean="0"/>
            <a:t>int</a:t>
          </a:r>
          <a:r>
            <a:rPr lang="en-US" sz="1000" kern="1200" dirty="0" smtClean="0"/>
            <a:t> eh cart </a:t>
          </a:r>
          <a:endParaRPr lang="en-US" sz="1000" kern="1200" dirty="0"/>
        </a:p>
      </dsp:txBody>
      <dsp:txXfrm>
        <a:off x="7220072" y="3426899"/>
        <a:ext cx="2072039" cy="837428"/>
      </dsp:txXfrm>
    </dsp:sp>
    <dsp:sp modelId="{DEC8B218-A1F7-B047-808E-E65E4C50E884}">
      <dsp:nvSpPr>
        <dsp:cNvPr id="0" name=""/>
        <dsp:cNvSpPr/>
      </dsp:nvSpPr>
      <dsp:spPr>
        <a:xfrm rot="10595597">
          <a:off x="5698850" y="3774666"/>
          <a:ext cx="783689" cy="399701"/>
        </a:xfrm>
        <a:prstGeom prst="rightArrow">
          <a:avLst>
            <a:gd name="adj1" fmla="val 60000"/>
            <a:gd name="adj2" fmla="val 50000"/>
          </a:avLst>
        </a:prstGeom>
        <a:gradFill rotWithShape="0">
          <a:gsLst>
            <a:gs pos="0">
              <a:schemeClr val="accent1">
                <a:tint val="60000"/>
                <a:hueOff val="0"/>
                <a:satOff val="0"/>
                <a:lumOff val="0"/>
                <a:alphaOff val="0"/>
                <a:tint val="98000"/>
                <a:satMod val="110000"/>
                <a:lumMod val="104000"/>
              </a:schemeClr>
            </a:gs>
            <a:gs pos="69000">
              <a:schemeClr val="accent1">
                <a:tint val="60000"/>
                <a:hueOff val="0"/>
                <a:satOff val="0"/>
                <a:lumOff val="0"/>
                <a:alphaOff val="0"/>
                <a:shade val="88000"/>
                <a:satMod val="130000"/>
                <a:lumMod val="92000"/>
              </a:schemeClr>
            </a:gs>
            <a:gs pos="100000">
              <a:schemeClr val="accent1">
                <a:tint val="60000"/>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rot="10800000">
        <a:off x="5818654" y="3851043"/>
        <a:ext cx="663779" cy="239821"/>
      </dsp:txXfrm>
    </dsp:sp>
    <dsp:sp modelId="{A6D4EF72-9221-6741-B47B-B062E5266C31}">
      <dsp:nvSpPr>
        <dsp:cNvPr id="0" name=""/>
        <dsp:cNvSpPr/>
      </dsp:nvSpPr>
      <dsp:spPr>
        <a:xfrm>
          <a:off x="4146832" y="3274237"/>
          <a:ext cx="1184302" cy="1561490"/>
        </a:xfrm>
        <a:prstGeom prst="ellipse">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t>In /cart/order Customer enters credentials and checks out </a:t>
          </a:r>
          <a:endParaRPr lang="en-US" sz="1200" kern="1200" dirty="0"/>
        </a:p>
      </dsp:txBody>
      <dsp:txXfrm>
        <a:off x="4320269" y="3502912"/>
        <a:ext cx="837428" cy="1104140"/>
      </dsp:txXfrm>
    </dsp:sp>
    <dsp:sp modelId="{5844AF80-F900-864F-9F51-99F65E3DE0C3}">
      <dsp:nvSpPr>
        <dsp:cNvPr id="0" name=""/>
        <dsp:cNvSpPr/>
      </dsp:nvSpPr>
      <dsp:spPr>
        <a:xfrm rot="11185124">
          <a:off x="3231685" y="3722172"/>
          <a:ext cx="650857" cy="399701"/>
        </a:xfrm>
        <a:prstGeom prst="rightArrow">
          <a:avLst>
            <a:gd name="adj1" fmla="val 60000"/>
            <a:gd name="adj2" fmla="val 50000"/>
          </a:avLst>
        </a:prstGeom>
        <a:gradFill rotWithShape="0">
          <a:gsLst>
            <a:gs pos="0">
              <a:schemeClr val="accent1">
                <a:tint val="60000"/>
                <a:hueOff val="0"/>
                <a:satOff val="0"/>
                <a:lumOff val="0"/>
                <a:alphaOff val="0"/>
                <a:tint val="98000"/>
                <a:satMod val="110000"/>
                <a:lumMod val="104000"/>
              </a:schemeClr>
            </a:gs>
            <a:gs pos="69000">
              <a:schemeClr val="accent1">
                <a:tint val="60000"/>
                <a:hueOff val="0"/>
                <a:satOff val="0"/>
                <a:lumOff val="0"/>
                <a:alphaOff val="0"/>
                <a:shade val="88000"/>
                <a:satMod val="130000"/>
                <a:lumMod val="92000"/>
              </a:schemeClr>
            </a:gs>
            <a:gs pos="100000">
              <a:schemeClr val="accent1">
                <a:tint val="60000"/>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rot="10800000">
        <a:off x="3351219" y="3808815"/>
        <a:ext cx="530947" cy="239821"/>
      </dsp:txXfrm>
    </dsp:sp>
    <dsp:sp modelId="{9AD370A5-CC12-1446-9767-BB6BD3D3DC31}">
      <dsp:nvSpPr>
        <dsp:cNvPr id="0" name=""/>
        <dsp:cNvSpPr/>
      </dsp:nvSpPr>
      <dsp:spPr>
        <a:xfrm>
          <a:off x="505987" y="2986088"/>
          <a:ext cx="2443748" cy="1460291"/>
        </a:xfrm>
        <a:prstGeom prst="ellipse">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/order/created</a:t>
          </a:r>
        </a:p>
        <a:p>
          <a:pPr lvl="0" algn="ctr" defTabSz="444500">
            <a:lnSpc>
              <a:spcPct val="90000"/>
            </a:lnSpc>
            <a:spcBef>
              <a:spcPct val="0"/>
            </a:spcBef>
            <a:spcAft>
              <a:spcPct val="35000"/>
            </a:spcAft>
          </a:pPr>
          <a:r>
            <a:rPr lang="en-US" sz="1000" kern="1200" dirty="0" smtClean="0"/>
            <a:t>Order is submitted , customer’s submission is loaded to the database</a:t>
          </a:r>
          <a:endParaRPr lang="en-US" sz="1000" kern="1200" dirty="0"/>
        </a:p>
      </dsp:txBody>
      <dsp:txXfrm>
        <a:off x="863866" y="3199943"/>
        <a:ext cx="1727990" cy="1032581"/>
      </dsp:txXfrm>
    </dsp:sp>
    <dsp:sp modelId="{9C922C90-C551-0242-9C11-88C797EDF75F}">
      <dsp:nvSpPr>
        <dsp:cNvPr id="0" name=""/>
        <dsp:cNvSpPr/>
      </dsp:nvSpPr>
      <dsp:spPr>
        <a:xfrm rot="14935971">
          <a:off x="801826" y="2133247"/>
          <a:ext cx="786478" cy="399701"/>
        </a:xfrm>
        <a:prstGeom prst="rightArrow">
          <a:avLst>
            <a:gd name="adj1" fmla="val 60000"/>
            <a:gd name="adj2" fmla="val 50000"/>
          </a:avLst>
        </a:prstGeom>
        <a:gradFill rotWithShape="0">
          <a:gsLst>
            <a:gs pos="0">
              <a:schemeClr val="accent1">
                <a:tint val="60000"/>
                <a:hueOff val="0"/>
                <a:satOff val="0"/>
                <a:lumOff val="0"/>
                <a:alphaOff val="0"/>
                <a:tint val="98000"/>
                <a:satMod val="110000"/>
                <a:lumMod val="104000"/>
              </a:schemeClr>
            </a:gs>
            <a:gs pos="69000">
              <a:schemeClr val="accent1">
                <a:tint val="60000"/>
                <a:hueOff val="0"/>
                <a:satOff val="0"/>
                <a:lumOff val="0"/>
                <a:alphaOff val="0"/>
                <a:shade val="88000"/>
                <a:satMod val="130000"/>
                <a:lumMod val="92000"/>
              </a:schemeClr>
            </a:gs>
            <a:gs pos="100000">
              <a:schemeClr val="accent1">
                <a:tint val="60000"/>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rot="10800000">
        <a:off x="883333" y="2269135"/>
        <a:ext cx="666568" cy="239821"/>
      </dsp:txXfrm>
    </dsp:sp>
    <dsp:sp modelId="{0A5F6443-869B-294D-BC16-66D01CDE2445}">
      <dsp:nvSpPr>
        <dsp:cNvPr id="0" name=""/>
        <dsp:cNvSpPr/>
      </dsp:nvSpPr>
      <dsp:spPr>
        <a:xfrm>
          <a:off x="115350" y="475237"/>
          <a:ext cx="1184302" cy="1184302"/>
        </a:xfrm>
        <a:prstGeom prst="ellipse">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Redirected  to the Home Page when URL is entered </a:t>
          </a:r>
          <a:endParaRPr lang="en-US" sz="1000" kern="1200" dirty="0"/>
        </a:p>
      </dsp:txBody>
      <dsp:txXfrm>
        <a:off x="288787" y="648674"/>
        <a:ext cx="837428" cy="837428"/>
      </dsp:txXfrm>
    </dsp:sp>
    <dsp:sp modelId="{4CF41DD8-1ECA-F64A-8B00-8FFC6F68B086}">
      <dsp:nvSpPr>
        <dsp:cNvPr id="0" name=""/>
        <dsp:cNvSpPr/>
      </dsp:nvSpPr>
      <dsp:spPr>
        <a:xfrm rot="21550528">
          <a:off x="1987275" y="837195"/>
          <a:ext cx="1657070" cy="399701"/>
        </a:xfrm>
        <a:prstGeom prst="rightArrow">
          <a:avLst>
            <a:gd name="adj1" fmla="val 60000"/>
            <a:gd name="adj2" fmla="val 50000"/>
          </a:avLst>
        </a:prstGeom>
        <a:gradFill rotWithShape="0">
          <a:gsLst>
            <a:gs pos="0">
              <a:schemeClr val="accent1">
                <a:tint val="60000"/>
                <a:hueOff val="0"/>
                <a:satOff val="0"/>
                <a:lumOff val="0"/>
                <a:alphaOff val="0"/>
                <a:tint val="98000"/>
                <a:satMod val="110000"/>
                <a:lumMod val="104000"/>
              </a:schemeClr>
            </a:gs>
            <a:gs pos="69000">
              <a:schemeClr val="accent1">
                <a:tint val="60000"/>
                <a:hueOff val="0"/>
                <a:satOff val="0"/>
                <a:lumOff val="0"/>
                <a:alphaOff val="0"/>
                <a:shade val="88000"/>
                <a:satMod val="130000"/>
                <a:lumMod val="92000"/>
              </a:schemeClr>
            </a:gs>
            <a:gs pos="100000">
              <a:schemeClr val="accent1">
                <a:tint val="60000"/>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a:off x="1987281" y="917998"/>
        <a:ext cx="1537160" cy="23982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2AC9ACE-D685-0342-9FA5-6844A655E25A}" type="datetimeFigureOut">
              <a:rPr lang="en-US" smtClean="0"/>
              <a:t>10/25/17</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BBDD69D7-EB74-AC41-AB82-BC788E440E2D}"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C9ACE-D685-0342-9FA5-6844A655E25A}" type="datetimeFigureOut">
              <a:rPr lang="en-US" smtClean="0"/>
              <a:t>10/25/17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DD69D7-EB74-AC41-AB82-BC788E440E2D}"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C9ACE-D685-0342-9FA5-6844A655E25A}" type="datetimeFigureOut">
              <a:rPr lang="en-US" smtClean="0"/>
              <a:t>10/25/17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DD69D7-EB74-AC41-AB82-BC788E440E2D}"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C9ACE-D685-0342-9FA5-6844A655E25A}" type="datetimeFigureOut">
              <a:rPr lang="en-US" smtClean="0"/>
              <a:t>10/25/17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DD69D7-EB74-AC41-AB82-BC788E440E2D}"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2AC9ACE-D685-0342-9FA5-6844A655E25A}" type="datetimeFigureOut">
              <a:rPr lang="en-US" smtClean="0"/>
              <a:t>10/25/17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DD69D7-EB74-AC41-AB82-BC788E440E2D}"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C9ACE-D685-0342-9FA5-6844A655E25A}" type="datetimeFigureOut">
              <a:rPr lang="en-US" smtClean="0"/>
              <a:t>10/25/17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DD69D7-EB74-AC41-AB82-BC788E440E2D}"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2AC9ACE-D685-0342-9FA5-6844A655E25A}" type="datetimeFigureOut">
              <a:rPr lang="en-US" smtClean="0"/>
              <a:t>10/25/17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DD69D7-EB74-AC41-AB82-BC788E440E2D}"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2AC9ACE-D685-0342-9FA5-6844A655E25A}" type="datetimeFigureOut">
              <a:rPr lang="en-US" smtClean="0"/>
              <a:t>10/25/17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DD69D7-EB74-AC41-AB82-BC788E440E2D}"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AC9ACE-D685-0342-9FA5-6844A655E25A}" type="datetimeFigureOut">
              <a:rPr lang="en-US" smtClean="0"/>
              <a:t>10/25/17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DD69D7-EB74-AC41-AB82-BC788E440E2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C9ACE-D685-0342-9FA5-6844A655E25A}" type="datetimeFigureOut">
              <a:rPr lang="en-US" smtClean="0"/>
              <a:t>10/25/17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DD69D7-EB74-AC41-AB82-BC788E440E2D}"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2AC9ACE-D685-0342-9FA5-6844A655E25A}" type="datetimeFigureOut">
              <a:rPr lang="en-US" smtClean="0"/>
              <a:t>10/25/17</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BBDD69D7-EB74-AC41-AB82-BC788E440E2D}"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2AC9ACE-D685-0342-9FA5-6844A655E25A}" type="datetimeFigureOut">
              <a:rPr lang="en-US" smtClean="0"/>
              <a:t>10/25/17</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BBDD69D7-EB74-AC41-AB82-BC788E440E2D}"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085083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1" Type="http://schemas.microsoft.com/office/2007/relationships/diagramDrawing" Target="../diagrams/drawing2.xml"/><Relationship Id="rId12" Type="http://schemas.openxmlformats.org/officeDocument/2006/relationships/comments" Target="../comments/comment1.xml"/><Relationship Id="rId1" Type="http://schemas.openxmlformats.org/officeDocument/2006/relationships/slideLayout" Target="../slideLayouts/slideLayout2.xml"/><Relationship Id="rId2" Type="http://schemas.openxmlformats.org/officeDocument/2006/relationships/diagramData" Target="../diagrams/data1.xml"/><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7" Type="http://schemas.openxmlformats.org/officeDocument/2006/relationships/diagramData" Target="../diagrams/data2.xml"/><Relationship Id="rId8" Type="http://schemas.openxmlformats.org/officeDocument/2006/relationships/diagramLayout" Target="../diagrams/layout2.xml"/><Relationship Id="rId9" Type="http://schemas.openxmlformats.org/officeDocument/2006/relationships/diagramQuickStyle" Target="../diagrams/quickStyle2.xml"/><Relationship Id="rId10" Type="http://schemas.openxmlformats.org/officeDocument/2006/relationships/diagramColors" Target="../diagrams/colors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comments" Target="../comments/commen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diagramData" Target="../diagrams/data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Sales Web App</a:t>
            </a:r>
            <a:endParaRPr lang="en-US" dirty="0"/>
          </a:p>
        </p:txBody>
      </p:sp>
      <p:sp>
        <p:nvSpPr>
          <p:cNvPr id="3" name="Subtitle 2"/>
          <p:cNvSpPr>
            <a:spLocks noGrp="1"/>
          </p:cNvSpPr>
          <p:nvPr>
            <p:ph type="subTitle" idx="1"/>
          </p:nvPr>
        </p:nvSpPr>
        <p:spPr/>
        <p:txBody>
          <a:bodyPr>
            <a:normAutofit fontScale="62500" lnSpcReduction="20000"/>
          </a:bodyPr>
          <a:lstStyle/>
          <a:p>
            <a:r>
              <a:rPr lang="en-US" dirty="0" err="1" smtClean="0"/>
              <a:t>RingLeed</a:t>
            </a:r>
            <a:r>
              <a:rPr lang="en-US" dirty="0" smtClean="0"/>
              <a:t> Python Project</a:t>
            </a:r>
          </a:p>
          <a:p>
            <a:r>
              <a:rPr lang="en-US" dirty="0" smtClean="0"/>
              <a:t>Done by:</a:t>
            </a:r>
          </a:p>
          <a:p>
            <a:r>
              <a:rPr lang="en-US" dirty="0" smtClean="0"/>
              <a:t>Aditya Gade</a:t>
            </a:r>
            <a:endParaRPr lang="en-US" dirty="0"/>
          </a:p>
        </p:txBody>
      </p:sp>
    </p:spTree>
    <p:extLst>
      <p:ext uri="{BB962C8B-B14F-4D97-AF65-F5344CB8AC3E}">
        <p14:creationId xmlns:p14="http://schemas.microsoft.com/office/powerpoint/2010/main" val="18478127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3825"/>
            <a:ext cx="10058400" cy="5398735"/>
          </a:xfrm>
          <a:prstGeom prst="rect">
            <a:avLst/>
          </a:prstGeom>
        </p:spPr>
      </p:pic>
      <p:sp>
        <p:nvSpPr>
          <p:cNvPr id="3" name="TextBox 2"/>
          <p:cNvSpPr txBox="1"/>
          <p:nvPr/>
        </p:nvSpPr>
        <p:spPr>
          <a:xfrm>
            <a:off x="10058401" y="785812"/>
            <a:ext cx="2721818" cy="369332"/>
          </a:xfrm>
          <a:prstGeom prst="rect">
            <a:avLst/>
          </a:prstGeom>
          <a:noFill/>
        </p:spPr>
        <p:txBody>
          <a:bodyPr wrap="square" rtlCol="0">
            <a:spAutoFit/>
          </a:bodyPr>
          <a:lstStyle/>
          <a:p>
            <a:r>
              <a:rPr lang="en-US" smtClean="0"/>
              <a:t>Customer checkout</a:t>
            </a:r>
            <a:endParaRPr lang="en-US"/>
          </a:p>
        </p:txBody>
      </p:sp>
    </p:spTree>
    <p:extLst>
      <p:ext uri="{BB962C8B-B14F-4D97-AF65-F5344CB8AC3E}">
        <p14:creationId xmlns:p14="http://schemas.microsoft.com/office/powerpoint/2010/main" val="18102612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058400" cy="4005123"/>
          </a:xfrm>
          <a:prstGeom prst="rect">
            <a:avLst/>
          </a:prstGeom>
        </p:spPr>
      </p:pic>
      <p:sp>
        <p:nvSpPr>
          <p:cNvPr id="3" name="TextBox 2"/>
          <p:cNvSpPr txBox="1"/>
          <p:nvPr/>
        </p:nvSpPr>
        <p:spPr>
          <a:xfrm>
            <a:off x="3557587" y="4129087"/>
            <a:ext cx="2431820" cy="369332"/>
          </a:xfrm>
          <a:prstGeom prst="rect">
            <a:avLst/>
          </a:prstGeom>
          <a:noFill/>
        </p:spPr>
        <p:txBody>
          <a:bodyPr wrap="none" rtlCol="0">
            <a:spAutoFit/>
          </a:bodyPr>
          <a:lstStyle/>
          <a:p>
            <a:r>
              <a:rPr lang="en-US" dirty="0" smtClean="0"/>
              <a:t>Order Submission page </a:t>
            </a:r>
            <a:endParaRPr lang="en-US" dirty="0"/>
          </a:p>
        </p:txBody>
      </p:sp>
    </p:spTree>
    <p:extLst>
      <p:ext uri="{BB962C8B-B14F-4D97-AF65-F5344CB8AC3E}">
        <p14:creationId xmlns:p14="http://schemas.microsoft.com/office/powerpoint/2010/main" val="11095050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IMPROVEMENT</a:t>
            </a:r>
            <a:endParaRPr lang="en-US" dirty="0"/>
          </a:p>
        </p:txBody>
      </p:sp>
      <p:sp>
        <p:nvSpPr>
          <p:cNvPr id="3" name="Content Placeholder 2"/>
          <p:cNvSpPr>
            <a:spLocks noGrp="1"/>
          </p:cNvSpPr>
          <p:nvPr>
            <p:ph idx="1"/>
          </p:nvPr>
        </p:nvSpPr>
        <p:spPr/>
        <p:txBody>
          <a:bodyPr/>
          <a:lstStyle/>
          <a:p>
            <a:r>
              <a:rPr lang="en-US" dirty="0" smtClean="0"/>
              <a:t>I believe there can be many functionalities and optimizations to this applications like payment portal and sending the customer the invoice to the registered email.</a:t>
            </a:r>
          </a:p>
          <a:p>
            <a:r>
              <a:rPr lang="en-US" dirty="0" smtClean="0"/>
              <a:t>GUI, of course can be more interactive but I wanted to make it look it simple yet easily accessible with smooth flow of process between API, Django backend framework and Database tables.</a:t>
            </a:r>
          </a:p>
          <a:p>
            <a:endParaRPr lang="en-US" dirty="0"/>
          </a:p>
        </p:txBody>
      </p:sp>
    </p:spTree>
    <p:extLst>
      <p:ext uri="{BB962C8B-B14F-4D97-AF65-F5344CB8AC3E}">
        <p14:creationId xmlns:p14="http://schemas.microsoft.com/office/powerpoint/2010/main" val="4723342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Used</a:t>
            </a:r>
            <a:endParaRPr lang="en-US" dirty="0"/>
          </a:p>
        </p:txBody>
      </p:sp>
      <p:sp>
        <p:nvSpPr>
          <p:cNvPr id="3" name="Content Placeholder 2"/>
          <p:cNvSpPr>
            <a:spLocks noGrp="1"/>
          </p:cNvSpPr>
          <p:nvPr>
            <p:ph idx="1"/>
          </p:nvPr>
        </p:nvSpPr>
        <p:spPr/>
        <p:txBody>
          <a:bodyPr/>
          <a:lstStyle/>
          <a:p>
            <a:r>
              <a:rPr lang="en-US" dirty="0" smtClean="0"/>
              <a:t>Mac OSX bash terminal for locally running the server .</a:t>
            </a:r>
          </a:p>
          <a:p>
            <a:r>
              <a:rPr lang="en-US" dirty="0" smtClean="0"/>
              <a:t>Django Web </a:t>
            </a:r>
            <a:r>
              <a:rPr lang="en-US" dirty="0"/>
              <a:t>F</a:t>
            </a:r>
            <a:r>
              <a:rPr lang="en-US" dirty="0" smtClean="0"/>
              <a:t>ramework</a:t>
            </a:r>
          </a:p>
          <a:p>
            <a:r>
              <a:rPr lang="en-US" dirty="0" smtClean="0"/>
              <a:t>Rest APIs</a:t>
            </a:r>
          </a:p>
          <a:p>
            <a:r>
              <a:rPr lang="en-US" dirty="0" smtClean="0"/>
              <a:t>Python</a:t>
            </a:r>
          </a:p>
          <a:p>
            <a:r>
              <a:rPr lang="en-US" dirty="0" smtClean="0"/>
              <a:t>HTML and CSS</a:t>
            </a:r>
          </a:p>
          <a:p>
            <a:endParaRPr lang="en-US" dirty="0"/>
          </a:p>
        </p:txBody>
      </p:sp>
    </p:spTree>
    <p:extLst>
      <p:ext uri="{BB962C8B-B14F-4D97-AF65-F5344CB8AC3E}">
        <p14:creationId xmlns:p14="http://schemas.microsoft.com/office/powerpoint/2010/main" val="13038979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APIs Included:</a:t>
            </a:r>
            <a:endParaRPr lang="en-US" dirty="0"/>
          </a:p>
        </p:txBody>
      </p:sp>
      <p:sp>
        <p:nvSpPr>
          <p:cNvPr id="3" name="Content Placeholder 2"/>
          <p:cNvSpPr>
            <a:spLocks noGrp="1"/>
          </p:cNvSpPr>
          <p:nvPr>
            <p:ph idx="1"/>
          </p:nvPr>
        </p:nvSpPr>
        <p:spPr/>
        <p:txBody>
          <a:bodyPr>
            <a:normAutofit/>
          </a:bodyPr>
          <a:lstStyle/>
          <a:p>
            <a:r>
              <a:rPr lang="en-US" dirty="0" smtClean="0"/>
              <a:t>Shop : Containing URL patterns and settings of the whole sales web application.</a:t>
            </a:r>
          </a:p>
          <a:p>
            <a:r>
              <a:rPr lang="en-US" dirty="0" smtClean="0"/>
              <a:t>Cart: Containing functionalities , forms and views of adding a product to customer’s cart and viewing the cart before checkout. Customer will have the option to remove the product from the cart and also update quantity of products in the cart.</a:t>
            </a:r>
          </a:p>
          <a:p>
            <a:r>
              <a:rPr lang="en-US" dirty="0" smtClean="0"/>
              <a:t>Orders: Containing functionalities and views of adding customers' credentials and processing the order from the cart </a:t>
            </a:r>
            <a:r>
              <a:rPr lang="en-US" dirty="0" err="1" smtClean="0"/>
              <a:t>api</a:t>
            </a:r>
            <a:r>
              <a:rPr lang="en-US" dirty="0" smtClean="0"/>
              <a:t> .Once the user enters the details and submit. The details will be saved at the </a:t>
            </a:r>
            <a:r>
              <a:rPr lang="en-US" dirty="0" err="1" smtClean="0"/>
              <a:t>django</a:t>
            </a:r>
            <a:r>
              <a:rPr lang="en-US" dirty="0" smtClean="0"/>
              <a:t> backend administration database with corresponding order ID.</a:t>
            </a:r>
          </a:p>
          <a:p>
            <a:endParaRPr lang="en-US" dirty="0" smtClean="0"/>
          </a:p>
        </p:txBody>
      </p:sp>
    </p:spTree>
    <p:extLst>
      <p:ext uri="{BB962C8B-B14F-4D97-AF65-F5344CB8AC3E}">
        <p14:creationId xmlns:p14="http://schemas.microsoft.com/office/powerpoint/2010/main" val="15596246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6317" y="0"/>
            <a:ext cx="10515600" cy="1325563"/>
          </a:xfrm>
        </p:spPr>
        <p:txBody>
          <a:bodyPr/>
          <a:lstStyle/>
          <a:p>
            <a:r>
              <a:rPr lang="en-US" dirty="0" smtClean="0"/>
              <a:t>MVC (Model-View-Controller)</a:t>
            </a:r>
            <a:endParaRPr lang="en-US" dirty="0"/>
          </a:p>
        </p:txBody>
      </p:sp>
      <p:sp>
        <p:nvSpPr>
          <p:cNvPr id="3" name="Content Placeholder 2"/>
          <p:cNvSpPr>
            <a:spLocks noGrp="1"/>
          </p:cNvSpPr>
          <p:nvPr>
            <p:ph idx="1"/>
          </p:nvPr>
        </p:nvSpPr>
        <p:spPr>
          <a:xfrm>
            <a:off x="838200" y="1400538"/>
            <a:ext cx="10515600" cy="5312778"/>
          </a:xfrm>
        </p:spPr>
        <p:txBody>
          <a:bodyPr/>
          <a:lstStyle/>
          <a:p>
            <a:r>
              <a:rPr lang="en-US" dirty="0" smtClean="0"/>
              <a:t>I have deployed the MVC architectural pattern to define my databases and relationship between them. Below is the UML:</a:t>
            </a:r>
            <a:endParaRPr lang="en-US" dirty="0"/>
          </a:p>
        </p:txBody>
      </p:sp>
      <p:graphicFrame>
        <p:nvGraphicFramePr>
          <p:cNvPr id="33" name="Diagram 32"/>
          <p:cNvGraphicFramePr/>
          <p:nvPr>
            <p:extLst>
              <p:ext uri="{D42A27DB-BD31-4B8C-83A1-F6EECF244321}">
                <p14:modId xmlns:p14="http://schemas.microsoft.com/office/powerpoint/2010/main" val="69106271"/>
              </p:ext>
            </p:extLst>
          </p:nvPr>
        </p:nvGraphicFramePr>
        <p:xfrm>
          <a:off x="894025" y="2330852"/>
          <a:ext cx="1967696" cy="34521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p:cNvSpPr/>
          <p:nvPr/>
        </p:nvSpPr>
        <p:spPr>
          <a:xfrm>
            <a:off x="8945543" y="2188092"/>
            <a:ext cx="1792508" cy="2047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Category</a:t>
            </a:r>
          </a:p>
          <a:p>
            <a:pPr marL="342900" indent="-342900" algn="ctr">
              <a:buAutoNum type="arabicPeriod"/>
            </a:pPr>
            <a:r>
              <a:rPr lang="en-US" dirty="0" smtClean="0"/>
              <a:t>Name</a:t>
            </a:r>
          </a:p>
          <a:p>
            <a:pPr marL="342900" indent="-342900" algn="ctr">
              <a:buAutoNum type="arabicPeriod"/>
            </a:pPr>
            <a:r>
              <a:rPr lang="en-US" dirty="0" smtClean="0"/>
              <a:t>Name-Slug</a:t>
            </a:r>
            <a:endParaRPr lang="en-US" dirty="0"/>
          </a:p>
        </p:txBody>
      </p:sp>
      <p:cxnSp>
        <p:nvCxnSpPr>
          <p:cNvPr id="7" name="Straight Connector 6"/>
          <p:cNvCxnSpPr/>
          <p:nvPr/>
        </p:nvCxnSpPr>
        <p:spPr>
          <a:xfrm flipV="1">
            <a:off x="2759535" y="2571827"/>
            <a:ext cx="6158094" cy="4"/>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39" name="Diagram 38"/>
          <p:cNvGraphicFramePr/>
          <p:nvPr/>
        </p:nvGraphicFramePr>
        <p:xfrm>
          <a:off x="6389830" y="3336142"/>
          <a:ext cx="1967696" cy="345214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1" name="Rectangle 10"/>
          <p:cNvSpPr/>
          <p:nvPr/>
        </p:nvSpPr>
        <p:spPr>
          <a:xfrm>
            <a:off x="3641324" y="4056926"/>
            <a:ext cx="1968902" cy="2410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Product Order</a:t>
            </a:r>
          </a:p>
          <a:p>
            <a:pPr algn="ctr"/>
            <a:endParaRPr lang="en-US" dirty="0" smtClean="0"/>
          </a:p>
          <a:p>
            <a:pPr marL="342900" indent="-342900" algn="ctr">
              <a:buAutoNum type="arabicPeriod"/>
            </a:pPr>
            <a:r>
              <a:rPr lang="en-US" dirty="0" smtClean="0"/>
              <a:t>Product[1.FK*]</a:t>
            </a:r>
          </a:p>
          <a:p>
            <a:pPr marL="342900" indent="-342900" algn="ctr">
              <a:buAutoNum type="arabicPeriod"/>
            </a:pPr>
            <a:r>
              <a:rPr lang="en-US" dirty="0" smtClean="0"/>
              <a:t>Customer order[1. FK]</a:t>
            </a:r>
          </a:p>
          <a:p>
            <a:pPr marL="342900" indent="-342900" algn="ctr">
              <a:buAutoNum type="arabicPeriod"/>
            </a:pPr>
            <a:r>
              <a:rPr lang="en-US" dirty="0" err="1" smtClean="0"/>
              <a:t>Total_price</a:t>
            </a:r>
            <a:endParaRPr lang="en-US" dirty="0" smtClean="0"/>
          </a:p>
          <a:p>
            <a:pPr marL="342900" indent="-342900" algn="ctr">
              <a:buAutoNum type="arabicPeriod"/>
            </a:pPr>
            <a:r>
              <a:rPr lang="en-US" dirty="0" smtClean="0"/>
              <a:t>Quantity</a:t>
            </a:r>
          </a:p>
          <a:p>
            <a:pPr marL="342900" indent="-342900" algn="ctr">
              <a:buAutoNum type="arabicPeriod"/>
            </a:pPr>
            <a:endParaRPr lang="en-US" dirty="0" smtClean="0"/>
          </a:p>
          <a:p>
            <a:pPr marL="342900" indent="-342900" algn="ctr">
              <a:buAutoNum type="arabicPeriod"/>
            </a:pPr>
            <a:endParaRPr lang="en-US" dirty="0"/>
          </a:p>
        </p:txBody>
      </p:sp>
      <p:cxnSp>
        <p:nvCxnSpPr>
          <p:cNvPr id="17" name="Elbow Connector 16"/>
          <p:cNvCxnSpPr/>
          <p:nvPr/>
        </p:nvCxnSpPr>
        <p:spPr>
          <a:xfrm rot="16200000" flipH="1">
            <a:off x="2587585" y="2785560"/>
            <a:ext cx="1485097" cy="105763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endCxn id="11" idx="0"/>
          </p:cNvCxnSpPr>
          <p:nvPr/>
        </p:nvCxnSpPr>
        <p:spPr>
          <a:xfrm rot="16200000" flipH="1" flipV="1">
            <a:off x="5639335" y="2322582"/>
            <a:ext cx="720784" cy="2747903"/>
          </a:xfrm>
          <a:prstGeom prst="bentConnector3">
            <a:avLst>
              <a:gd name="adj1" fmla="val -31715"/>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856957" y="2571829"/>
            <a:ext cx="784367" cy="369332"/>
          </a:xfrm>
          <a:prstGeom prst="rect">
            <a:avLst/>
          </a:prstGeom>
          <a:noFill/>
        </p:spPr>
        <p:txBody>
          <a:bodyPr wrap="square" rtlCol="0">
            <a:spAutoFit/>
          </a:bodyPr>
          <a:lstStyle/>
          <a:p>
            <a:r>
              <a:rPr lang="en-US" dirty="0" smtClean="0"/>
              <a:t>1</a:t>
            </a:r>
            <a:r>
              <a:rPr lang="mr-IN" dirty="0" smtClean="0"/>
              <a:t>…</a:t>
            </a:r>
            <a:r>
              <a:rPr lang="en-US" dirty="0" smtClean="0"/>
              <a:t>*</a:t>
            </a:r>
            <a:endParaRPr lang="en-US" dirty="0"/>
          </a:p>
        </p:txBody>
      </p:sp>
      <p:sp>
        <p:nvSpPr>
          <p:cNvPr id="29" name="TextBox 28"/>
          <p:cNvSpPr txBox="1"/>
          <p:nvPr/>
        </p:nvSpPr>
        <p:spPr>
          <a:xfrm>
            <a:off x="3198114" y="3696533"/>
            <a:ext cx="892213" cy="369332"/>
          </a:xfrm>
          <a:prstGeom prst="rect">
            <a:avLst/>
          </a:prstGeom>
          <a:noFill/>
        </p:spPr>
        <p:txBody>
          <a:bodyPr wrap="square" rtlCol="0">
            <a:spAutoFit/>
          </a:bodyPr>
          <a:lstStyle/>
          <a:p>
            <a:r>
              <a:rPr lang="en-US" dirty="0" smtClean="0"/>
              <a:t>1</a:t>
            </a:r>
            <a:r>
              <a:rPr lang="mr-IN" dirty="0" smtClean="0"/>
              <a:t>…</a:t>
            </a:r>
            <a:r>
              <a:rPr lang="en-US" dirty="0" smtClean="0"/>
              <a:t>*</a:t>
            </a:r>
            <a:endParaRPr lang="en-US" dirty="0"/>
          </a:p>
        </p:txBody>
      </p:sp>
      <p:sp>
        <p:nvSpPr>
          <p:cNvPr id="30" name="TextBox 29"/>
          <p:cNvSpPr txBox="1"/>
          <p:nvPr/>
        </p:nvSpPr>
        <p:spPr>
          <a:xfrm>
            <a:off x="8368499" y="2593766"/>
            <a:ext cx="590910" cy="369332"/>
          </a:xfrm>
          <a:prstGeom prst="rect">
            <a:avLst/>
          </a:prstGeom>
          <a:noFill/>
        </p:spPr>
        <p:txBody>
          <a:bodyPr wrap="square" rtlCol="0">
            <a:spAutoFit/>
          </a:bodyPr>
          <a:lstStyle/>
          <a:p>
            <a:r>
              <a:rPr lang="en-US" dirty="0" smtClean="0"/>
              <a:t>1</a:t>
            </a:r>
            <a:r>
              <a:rPr lang="en-US" dirty="0" smtClean="0"/>
              <a:t>..</a:t>
            </a:r>
            <a:r>
              <a:rPr lang="en-US" dirty="0" smtClean="0"/>
              <a:t>*</a:t>
            </a:r>
            <a:endParaRPr lang="en-US" dirty="0"/>
          </a:p>
        </p:txBody>
      </p:sp>
      <p:sp>
        <p:nvSpPr>
          <p:cNvPr id="31" name="TextBox 30"/>
          <p:cNvSpPr txBox="1"/>
          <p:nvPr/>
        </p:nvSpPr>
        <p:spPr>
          <a:xfrm>
            <a:off x="7382841" y="3026972"/>
            <a:ext cx="757661" cy="369332"/>
          </a:xfrm>
          <a:prstGeom prst="rect">
            <a:avLst/>
          </a:prstGeom>
          <a:noFill/>
        </p:spPr>
        <p:txBody>
          <a:bodyPr wrap="square" rtlCol="0">
            <a:spAutoFit/>
          </a:bodyPr>
          <a:lstStyle/>
          <a:p>
            <a:r>
              <a:rPr lang="en-US" dirty="0" smtClean="0"/>
              <a:t>1</a:t>
            </a:r>
            <a:r>
              <a:rPr lang="mr-IN" dirty="0" smtClean="0"/>
              <a:t>…</a:t>
            </a:r>
            <a:r>
              <a:rPr lang="en-US" dirty="0" smtClean="0"/>
              <a:t>*</a:t>
            </a:r>
            <a:endParaRPr lang="en-US" dirty="0"/>
          </a:p>
        </p:txBody>
      </p:sp>
      <p:sp>
        <p:nvSpPr>
          <p:cNvPr id="32" name="TextBox 31"/>
          <p:cNvSpPr txBox="1"/>
          <p:nvPr/>
        </p:nvSpPr>
        <p:spPr>
          <a:xfrm>
            <a:off x="4621011" y="3715359"/>
            <a:ext cx="784972" cy="369332"/>
          </a:xfrm>
          <a:prstGeom prst="rect">
            <a:avLst/>
          </a:prstGeom>
          <a:noFill/>
        </p:spPr>
        <p:txBody>
          <a:bodyPr wrap="square" rtlCol="0">
            <a:spAutoFit/>
          </a:bodyPr>
          <a:lstStyle/>
          <a:p>
            <a:r>
              <a:rPr lang="en-US" dirty="0" smtClean="0"/>
              <a:t>1</a:t>
            </a:r>
            <a:r>
              <a:rPr lang="mr-IN" dirty="0" smtClean="0"/>
              <a:t>…</a:t>
            </a:r>
            <a:r>
              <a:rPr lang="en-US" dirty="0" smtClean="0"/>
              <a:t>*</a:t>
            </a:r>
            <a:endParaRPr lang="en-US" dirty="0"/>
          </a:p>
        </p:txBody>
      </p:sp>
    </p:spTree>
    <p:extLst>
      <p:ext uri="{BB962C8B-B14F-4D97-AF65-F5344CB8AC3E}">
        <p14:creationId xmlns:p14="http://schemas.microsoft.com/office/powerpoint/2010/main" val="16405205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b="-937"/>
          <a:stretch/>
        </p:blipFill>
        <p:spPr>
          <a:xfrm>
            <a:off x="185738" y="300035"/>
            <a:ext cx="10544175" cy="5029203"/>
          </a:xfrm>
          <a:prstGeom prst="rect">
            <a:avLst/>
          </a:prstGeom>
        </p:spPr>
      </p:pic>
      <p:sp>
        <p:nvSpPr>
          <p:cNvPr id="7" name="Subtitle 6"/>
          <p:cNvSpPr>
            <a:spLocks noGrp="1"/>
          </p:cNvSpPr>
          <p:nvPr>
            <p:ph type="subTitle" idx="1"/>
          </p:nvPr>
        </p:nvSpPr>
        <p:spPr>
          <a:xfrm>
            <a:off x="1139289" y="3971090"/>
            <a:ext cx="8637072" cy="977621"/>
          </a:xfrm>
        </p:spPr>
        <p:txBody>
          <a:bodyPr>
            <a:normAutofit fontScale="92500" lnSpcReduction="20000"/>
          </a:bodyPr>
          <a:lstStyle/>
          <a:p>
            <a:r>
              <a:rPr lang="en-US" dirty="0"/>
              <a:t>Django-admin view of the product database, I have added bogus products with images ,price and available items for adding to the cart and category to sort or filter these products.</a:t>
            </a:r>
          </a:p>
        </p:txBody>
      </p:sp>
    </p:spTree>
    <p:extLst>
      <p:ext uri="{BB962C8B-B14F-4D97-AF65-F5344CB8AC3E}">
        <p14:creationId xmlns:p14="http://schemas.microsoft.com/office/powerpoint/2010/main" val="13340722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4431"/>
            <a:ext cx="9603275" cy="1049235"/>
          </a:xfrm>
        </p:spPr>
        <p:txBody>
          <a:bodyPr/>
          <a:lstStyle/>
          <a:p>
            <a:r>
              <a:rPr lang="en-US" dirty="0" smtClean="0"/>
              <a:t>Flow of the application (included sessions framework for temporary storage)</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349594249"/>
              </p:ext>
            </p:extLst>
          </p:nvPr>
        </p:nvGraphicFramePr>
        <p:xfrm>
          <a:off x="851504" y="1128714"/>
          <a:ext cx="9721246" cy="4743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402362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10772774" y="2890094"/>
            <a:ext cx="1557339" cy="1049235"/>
          </a:xfrm>
        </p:spPr>
        <p:txBody>
          <a:bodyPr>
            <a:normAutofit/>
          </a:bodyPr>
          <a:lstStyle/>
          <a:p>
            <a:r>
              <a:rPr lang="en-US" dirty="0" smtClean="0"/>
              <a:t>/HOME</a:t>
            </a:r>
            <a:endParaRPr lang="en-US" dirty="0"/>
          </a:p>
        </p:txBody>
      </p:sp>
      <p:pic>
        <p:nvPicPr>
          <p:cNvPr id="14" name="Content Placeholder 1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8575"/>
            <a:ext cx="10772775" cy="6886575"/>
          </a:xfrm>
        </p:spPr>
      </p:pic>
    </p:spTree>
    <p:extLst>
      <p:ext uri="{BB962C8B-B14F-4D97-AF65-F5344CB8AC3E}">
        <p14:creationId xmlns:p14="http://schemas.microsoft.com/office/powerpoint/2010/main" val="9082633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058400" cy="6858000"/>
          </a:xfrm>
          <a:prstGeom prst="rect">
            <a:avLst/>
          </a:prstGeom>
        </p:spPr>
      </p:pic>
      <p:sp>
        <p:nvSpPr>
          <p:cNvPr id="5" name="TextBox 4"/>
          <p:cNvSpPr txBox="1"/>
          <p:nvPr/>
        </p:nvSpPr>
        <p:spPr>
          <a:xfrm>
            <a:off x="10058400" y="1157288"/>
            <a:ext cx="2133599" cy="646331"/>
          </a:xfrm>
          <a:prstGeom prst="rect">
            <a:avLst/>
          </a:prstGeom>
          <a:noFill/>
        </p:spPr>
        <p:txBody>
          <a:bodyPr wrap="square" rtlCol="0">
            <a:spAutoFit/>
          </a:bodyPr>
          <a:lstStyle/>
          <a:p>
            <a:r>
              <a:rPr lang="en-US" dirty="0" smtClean="0"/>
              <a:t>/</a:t>
            </a:r>
            <a:r>
              <a:rPr lang="en-US" dirty="0" err="1" smtClean="0"/>
              <a:t>product_slug</a:t>
            </a:r>
            <a:r>
              <a:rPr lang="en-US" dirty="0" smtClean="0"/>
              <a:t>(Product window)</a:t>
            </a:r>
            <a:endParaRPr lang="en-US" dirty="0"/>
          </a:p>
        </p:txBody>
      </p:sp>
    </p:spTree>
    <p:extLst>
      <p:ext uri="{BB962C8B-B14F-4D97-AF65-F5344CB8AC3E}">
        <p14:creationId xmlns:p14="http://schemas.microsoft.com/office/powerpoint/2010/main" val="16701545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058400" cy="6531084"/>
          </a:xfrm>
          <a:prstGeom prst="rect">
            <a:avLst/>
          </a:prstGeom>
        </p:spPr>
      </p:pic>
      <p:sp>
        <p:nvSpPr>
          <p:cNvPr id="3" name="TextBox 2"/>
          <p:cNvSpPr txBox="1"/>
          <p:nvPr/>
        </p:nvSpPr>
        <p:spPr>
          <a:xfrm>
            <a:off x="10058400" y="1614488"/>
            <a:ext cx="2133600" cy="369332"/>
          </a:xfrm>
          <a:prstGeom prst="rect">
            <a:avLst/>
          </a:prstGeom>
          <a:noFill/>
        </p:spPr>
        <p:txBody>
          <a:bodyPr wrap="square" rtlCol="0">
            <a:spAutoFit/>
          </a:bodyPr>
          <a:lstStyle/>
          <a:p>
            <a:r>
              <a:rPr lang="en-US" dirty="0" smtClean="0"/>
              <a:t> /cart</a:t>
            </a:r>
            <a:endParaRPr lang="en-US" dirty="0"/>
          </a:p>
        </p:txBody>
      </p:sp>
    </p:spTree>
    <p:extLst>
      <p:ext uri="{BB962C8B-B14F-4D97-AF65-F5344CB8AC3E}">
        <p14:creationId xmlns:p14="http://schemas.microsoft.com/office/powerpoint/2010/main" val="493016466"/>
      </p:ext>
    </p:extLst>
  </p:cSld>
  <p:clrMapOvr>
    <a:masterClrMapping/>
  </p:clrMapOvr>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102</TotalTime>
  <Words>410</Words>
  <Application>Microsoft Macintosh PowerPoint</Application>
  <PresentationFormat>Widescreen</PresentationFormat>
  <Paragraphs>67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Gill Sans MT</vt:lpstr>
      <vt:lpstr>Mangal</vt:lpstr>
      <vt:lpstr>Arial</vt:lpstr>
      <vt:lpstr>Gallery</vt:lpstr>
      <vt:lpstr>Sales Web App</vt:lpstr>
      <vt:lpstr>Tools Used</vt:lpstr>
      <vt:lpstr>APIs Included:</vt:lpstr>
      <vt:lpstr>MVC (Model-View-Controller)</vt:lpstr>
      <vt:lpstr>PowerPoint Presentation</vt:lpstr>
      <vt:lpstr>Flow of the application (included sessions framework for temporary storage)</vt:lpstr>
      <vt:lpstr>/HOME</vt:lpstr>
      <vt:lpstr>PowerPoint Presentation</vt:lpstr>
      <vt:lpstr>PowerPoint Presentation</vt:lpstr>
      <vt:lpstr>PowerPoint Presentation</vt:lpstr>
      <vt:lpstr>PowerPoint Presentation</vt:lpstr>
      <vt:lpstr>IMPROVEMENT</vt:lpstr>
    </vt:vector>
  </TitlesOfParts>
  <Company/>
  <LinksUpToDate>false</LinksUpToDate>
  <SharedDoc>false</SharedDoc>
  <HyperlinksChanged>false</HyperlinksChanged>
  <AppVersion>15.0035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Web App</dc:title>
  <dc:creator>Aditya Gade</dc:creator>
  <cp:lastModifiedBy>Aditya Gade</cp:lastModifiedBy>
  <cp:revision>11</cp:revision>
  <dcterms:created xsi:type="dcterms:W3CDTF">2017-10-25T11:28:24Z</dcterms:created>
  <dcterms:modified xsi:type="dcterms:W3CDTF">2017-10-25T13:33:30Z</dcterms:modified>
</cp:coreProperties>
</file>