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448" r:id="rId5"/>
    <p:sldId id="2462" r:id="rId6"/>
    <p:sldId id="2466" r:id="rId7"/>
    <p:sldId id="24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323232"/>
    <a:srgbClr val="646464"/>
    <a:srgbClr val="4A4A4A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xample.com/web-development/web-api?order=nam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A2EF242-4DB4-B22B-8930-666C26B0FF00}"/>
              </a:ext>
            </a:extLst>
          </p:cNvPr>
          <p:cNvSpPr txBox="1">
            <a:spLocks/>
          </p:cNvSpPr>
          <p:nvPr/>
        </p:nvSpPr>
        <p:spPr>
          <a:xfrm>
            <a:off x="1876425" y="1122363"/>
            <a:ext cx="8473524" cy="246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4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5400" dirty="0">
                <a:latin typeface="Stencil" panose="040409050D0802020404" pitchFamily="82" charset="0"/>
              </a:rPr>
              <a:t>Ülvi Ağayev</a:t>
            </a:r>
            <a:endParaRPr lang="en-US" sz="5400" dirty="0">
              <a:latin typeface="Stencil" panose="040409050D0802020404" pitchFamily="82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FF5EA44-5CA2-8C88-8D94-9448BF440BD8}"/>
              </a:ext>
            </a:extLst>
          </p:cNvPr>
          <p:cNvSpPr txBox="1">
            <a:spLocks/>
          </p:cNvSpPr>
          <p:nvPr/>
        </p:nvSpPr>
        <p:spPr>
          <a:xfrm>
            <a:off x="1876425" y="3602038"/>
            <a:ext cx="8473524" cy="17120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az-Latn-AZ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ÜASİR PROQRAMLAŞDIRMA DİLLƏRİ</a:t>
            </a:r>
          </a:p>
          <a:p>
            <a:r>
              <a:rPr lang="az-Latn-AZ" sz="2800" b="1" cap="none" dirty="0">
                <a:latin typeface="Sitka Subheading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ASP.NET </a:t>
            </a:r>
            <a:r>
              <a:rPr lang="az-Latn-AZ" sz="2800" b="1" cap="none" dirty="0" err="1">
                <a:latin typeface="Sitka Subheading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Core</a:t>
            </a:r>
            <a:r>
              <a:rPr lang="az-Latn-AZ" sz="2800" b="1" cap="none" dirty="0">
                <a:latin typeface="Sitka Subheading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və </a:t>
            </a:r>
            <a:r>
              <a:rPr lang="en-US" sz="2800" b="1" cap="none" dirty="0" err="1">
                <a:latin typeface="Sitka Subheading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veb</a:t>
            </a:r>
            <a:r>
              <a:rPr lang="en-US" sz="2800" b="1" cap="none" dirty="0">
                <a:latin typeface="Sitka Subheading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  <a:endParaRPr lang="az-Latn-AZ" sz="2800" b="1" cap="none" dirty="0">
              <a:latin typeface="Sitka Subheading" panose="02000505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2A978-4B93-9AF1-C348-927013B1EE54}"/>
              </a:ext>
            </a:extLst>
          </p:cNvPr>
          <p:cNvSpPr txBox="1"/>
          <p:nvPr/>
        </p:nvSpPr>
        <p:spPr>
          <a:xfrm>
            <a:off x="17187" y="650870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C2C2C"/>
                </a:solidFill>
                <a:ea typeface="Verdana" panose="020B0604030504040204" pitchFamily="34" charset="0"/>
              </a:rPr>
              <a:t>#∀G∀EV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549" y="656804"/>
            <a:ext cx="5081382" cy="788307"/>
          </a:xfrm>
        </p:spPr>
        <p:txBody>
          <a:bodyPr/>
          <a:lstStyle/>
          <a:p>
            <a:pPr algn="ctr"/>
            <a:r>
              <a:rPr lang="az-Latn-AZ" sz="36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US" sz="3600" b="1" spc="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n-US" sz="3600" b="1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519" y="2008153"/>
            <a:ext cx="5081382" cy="37988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spc="0" dirty="0"/>
              <a:t>Mi</a:t>
            </a:r>
            <a:r>
              <a:rPr lang="en-US" spc="0" dirty="0" err="1"/>
              <a:t>krosoftun</a:t>
            </a:r>
            <a:r>
              <a:rPr lang="en-US" spc="0" dirty="0"/>
              <a:t> ‘Open Source’ </a:t>
            </a:r>
            <a:r>
              <a:rPr lang="az-Latn-AZ" spc="0" dirty="0"/>
              <a:t>tipli servis interfeysidir.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spc="0" dirty="0" err="1"/>
              <a:t>Routing</a:t>
            </a:r>
            <a:r>
              <a:rPr lang="az-Latn-AZ" spc="0" dirty="0"/>
              <a:t>, </a:t>
            </a:r>
            <a:r>
              <a:rPr lang="az-Latn-AZ" spc="0" dirty="0" err="1"/>
              <a:t>Controllers</a:t>
            </a:r>
            <a:r>
              <a:rPr lang="az-Latn-AZ" spc="0" dirty="0"/>
              <a:t>, </a:t>
            </a:r>
            <a:r>
              <a:rPr lang="az-Latn-AZ" spc="0" dirty="0" err="1"/>
              <a:t>Filter</a:t>
            </a:r>
            <a:r>
              <a:rPr lang="az-Latn-AZ" spc="0" dirty="0"/>
              <a:t>, Model, </a:t>
            </a:r>
            <a:r>
              <a:rPr lang="az-Latn-AZ" spc="0" dirty="0" err="1"/>
              <a:t>Action</a:t>
            </a:r>
            <a:r>
              <a:rPr lang="az-Latn-AZ" spc="0" dirty="0"/>
              <a:t> </a:t>
            </a:r>
            <a:r>
              <a:rPr lang="az-Latn-AZ" spc="0" dirty="0" err="1"/>
              <a:t>Results</a:t>
            </a:r>
            <a:r>
              <a:rPr lang="az-Latn-AZ" spc="0" dirty="0"/>
              <a:t> </a:t>
            </a:r>
            <a:r>
              <a:rPr lang="az-Latn-AZ" spc="0" dirty="0" err="1"/>
              <a:t>xüs</a:t>
            </a:r>
            <a:r>
              <a:rPr lang="en-US" spc="0" dirty="0"/>
              <a:t>u</a:t>
            </a:r>
            <a:r>
              <a:rPr lang="az-Latn-AZ" spc="0" dirty="0" err="1"/>
              <a:t>siyyətləri</a:t>
            </a:r>
            <a:r>
              <a:rPr lang="az-Latn-AZ" spc="0" dirty="0"/>
              <a:t> var.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spc="0" dirty="0"/>
              <a:t>HTTP Protokolu üzərindən əlaqə qurur.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pc="0" dirty="0" err="1"/>
              <a:t>Mikrosoft</a:t>
            </a:r>
            <a:r>
              <a:rPr lang="en-US" spc="0" dirty="0"/>
              <a:t> ilk </a:t>
            </a:r>
            <a:r>
              <a:rPr lang="en-US" spc="0" dirty="0" err="1"/>
              <a:t>olaraq</a:t>
            </a:r>
            <a:r>
              <a:rPr lang="en-US" spc="0" dirty="0"/>
              <a:t> ‘WCF Web Api’ </a:t>
            </a:r>
            <a:r>
              <a:rPr lang="en-US" spc="0" dirty="0" err="1"/>
              <a:t>kimi</a:t>
            </a:r>
            <a:r>
              <a:rPr lang="en-US" spc="0" dirty="0"/>
              <a:t> tan</a:t>
            </a:r>
            <a:r>
              <a:rPr lang="az-Latn-AZ" spc="0" dirty="0" err="1"/>
              <a:t>ıtdı</a:t>
            </a:r>
            <a:endParaRPr lang="az-Latn-AZ" spc="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pc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1CC6F-55F2-8EFD-01AB-10D0880DCF5F}"/>
              </a:ext>
            </a:extLst>
          </p:cNvPr>
          <p:cNvSpPr/>
          <p:nvPr/>
        </p:nvSpPr>
        <p:spPr>
          <a:xfrm>
            <a:off x="6877878" y="6228522"/>
            <a:ext cx="3339548" cy="6294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A8E60F-59F9-1846-F018-43D6DE24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3764782"/>
            <a:ext cx="6667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D6AFD9-BFBC-EFBE-97D6-D5C92BA6F9C2}"/>
              </a:ext>
            </a:extLst>
          </p:cNvPr>
          <p:cNvSpPr txBox="1">
            <a:spLocks/>
          </p:cNvSpPr>
          <p:nvPr/>
        </p:nvSpPr>
        <p:spPr>
          <a:xfrm>
            <a:off x="5213901" y="656805"/>
            <a:ext cx="5081382" cy="788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5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az-Latn-AZ" sz="36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 üçündür</a:t>
            </a:r>
            <a:r>
              <a:rPr lang="en-US" sz="36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146973C-7223-CB21-471E-0282F9EF526E}"/>
              </a:ext>
            </a:extLst>
          </p:cNvPr>
          <p:cNvSpPr txBox="1">
            <a:spLocks/>
          </p:cNvSpPr>
          <p:nvPr/>
        </p:nvSpPr>
        <p:spPr>
          <a:xfrm>
            <a:off x="5248687" y="1696295"/>
            <a:ext cx="5081382" cy="379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pc="0" dirty="0"/>
              <a:t>F</a:t>
            </a:r>
            <a:r>
              <a:rPr lang="az-Latn-AZ" spc="0" dirty="0" err="1"/>
              <a:t>ərqli</a:t>
            </a:r>
            <a:r>
              <a:rPr lang="az-Latn-AZ" spc="0" dirty="0"/>
              <a:t> platformalar arasında əlaqə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spc="0" dirty="0"/>
              <a:t>XML, </a:t>
            </a:r>
            <a:r>
              <a:rPr lang="az-Latn-AZ" spc="0" dirty="0" err="1"/>
              <a:t>Json</a:t>
            </a:r>
            <a:r>
              <a:rPr lang="az-Latn-AZ" spc="0" dirty="0"/>
              <a:t> formatlarında məlumat almaq üçün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spc="0" dirty="0"/>
              <a:t>Server və </a:t>
            </a:r>
            <a:r>
              <a:rPr lang="az-Latn-AZ" spc="0" dirty="0" err="1"/>
              <a:t>Client</a:t>
            </a:r>
            <a:r>
              <a:rPr lang="az-Latn-AZ" spc="0" dirty="0"/>
              <a:t> arasında əlaqə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spc="0" dirty="0" err="1"/>
              <a:t>Single</a:t>
            </a:r>
            <a:r>
              <a:rPr lang="az-Latn-AZ" spc="0" dirty="0"/>
              <a:t> </a:t>
            </a:r>
            <a:r>
              <a:rPr lang="az-Latn-AZ" spc="0" dirty="0" err="1"/>
              <a:t>Page</a:t>
            </a:r>
            <a:r>
              <a:rPr lang="az-Latn-AZ" spc="0" dirty="0"/>
              <a:t> </a:t>
            </a:r>
            <a:r>
              <a:rPr lang="az-Latn-AZ" spc="0" dirty="0" err="1"/>
              <a:t>Application</a:t>
            </a:r>
            <a:endParaRPr lang="az-Latn-AZ" spc="0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DF9E5-69F8-5545-477C-80E0195CE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647B96-D0AA-5AA4-5560-B9A2811E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629478"/>
            <a:ext cx="5081382" cy="788307"/>
          </a:xfrm>
        </p:spPr>
        <p:txBody>
          <a:bodyPr/>
          <a:lstStyle/>
          <a:p>
            <a:pPr algn="ctr"/>
            <a:r>
              <a:rPr lang="az-Latn-AZ" sz="3600" b="1" spc="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az-Latn-AZ" sz="36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protokol nədir</a:t>
            </a:r>
            <a:endParaRPr lang="en-US" sz="3600" b="1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72834C-25A1-E351-83A8-9CC9333EAEF7}"/>
              </a:ext>
            </a:extLst>
          </p:cNvPr>
          <p:cNvSpPr txBox="1">
            <a:spLocks/>
          </p:cNvSpPr>
          <p:nvPr/>
        </p:nvSpPr>
        <p:spPr>
          <a:xfrm>
            <a:off x="198783" y="1609199"/>
            <a:ext cx="5584611" cy="2750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dirty="0" err="1"/>
              <a:t>Http</a:t>
            </a:r>
            <a:r>
              <a:rPr lang="az-Latn-AZ" dirty="0"/>
              <a:t>- </a:t>
            </a:r>
            <a:r>
              <a:rPr lang="az-Latn-AZ" dirty="0" err="1"/>
              <a:t>Hyper</a:t>
            </a:r>
            <a:r>
              <a:rPr lang="az-Latn-AZ" dirty="0"/>
              <a:t> </a:t>
            </a:r>
            <a:r>
              <a:rPr lang="az-Latn-AZ" dirty="0" err="1"/>
              <a:t>text</a:t>
            </a:r>
            <a:r>
              <a:rPr lang="az-Latn-AZ" dirty="0"/>
              <a:t> Transfer </a:t>
            </a:r>
            <a:r>
              <a:rPr lang="az-Latn-AZ" dirty="0" err="1"/>
              <a:t>Protocol</a:t>
            </a:r>
            <a:endParaRPr lang="az-Latn-AZ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dirty="0" err="1"/>
              <a:t>Prokol</a:t>
            </a:r>
            <a:r>
              <a:rPr lang="az-Latn-AZ" dirty="0"/>
              <a:t>- İki və ya daha çox kompüterin əlaqəsi zamanı tətbiq olunan qaydalar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dirty="0" err="1"/>
              <a:t>Http</a:t>
            </a:r>
            <a:r>
              <a:rPr lang="az-Latn-AZ" dirty="0"/>
              <a:t> URİ - 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http://www.example.com/web-development/web-api?order=name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Http </a:t>
            </a:r>
            <a:r>
              <a:rPr lang="en-US" dirty="0" err="1"/>
              <a:t>metodlar</a:t>
            </a:r>
            <a:r>
              <a:rPr lang="en-US" dirty="0"/>
              <a:t> – GET, POST, PUT, DELETE</a:t>
            </a:r>
            <a:endParaRPr lang="az-Latn-AZ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az-Latn-A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E87E2A-3A3D-2E8B-470E-BE26A7BC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710" y="4003511"/>
            <a:ext cx="2490579" cy="249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D4E409-417A-2A13-64D6-F8C876B0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827" y="4440297"/>
            <a:ext cx="2002442" cy="20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4A19DFC-41DC-1947-33C4-DAB3AC87962D}"/>
              </a:ext>
            </a:extLst>
          </p:cNvPr>
          <p:cNvSpPr txBox="1">
            <a:spLocks/>
          </p:cNvSpPr>
          <p:nvPr/>
        </p:nvSpPr>
        <p:spPr>
          <a:xfrm>
            <a:off x="5618622" y="629478"/>
            <a:ext cx="5081382" cy="788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2400" b="1" spc="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az-Latn-AZ" sz="24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və server arasında əlaqə</a:t>
            </a:r>
            <a:endParaRPr lang="en-US" sz="2400" b="1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46689BB-7EBD-8D5B-EB89-2A0B371DBAB0}"/>
              </a:ext>
            </a:extLst>
          </p:cNvPr>
          <p:cNvSpPr txBox="1">
            <a:spLocks/>
          </p:cNvSpPr>
          <p:nvPr/>
        </p:nvSpPr>
        <p:spPr>
          <a:xfrm>
            <a:off x="674910" y="148212"/>
            <a:ext cx="5584611" cy="2750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az-Latn-AZ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az-Latn-AZ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69E042-D8F5-2E55-CF56-4C755A0CD924}"/>
              </a:ext>
            </a:extLst>
          </p:cNvPr>
          <p:cNvSpPr txBox="1">
            <a:spLocks/>
          </p:cNvSpPr>
          <p:nvPr/>
        </p:nvSpPr>
        <p:spPr>
          <a:xfrm>
            <a:off x="5618622" y="1302387"/>
            <a:ext cx="5081382" cy="788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24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kodları</a:t>
            </a:r>
            <a:endParaRPr lang="en-US" sz="2400" b="1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40388F4-CA8D-C479-7CD7-9967D03B5DE3}"/>
              </a:ext>
            </a:extLst>
          </p:cNvPr>
          <p:cNvSpPr txBox="1">
            <a:spLocks/>
          </p:cNvSpPr>
          <p:nvPr/>
        </p:nvSpPr>
        <p:spPr>
          <a:xfrm>
            <a:off x="5714376" y="1860050"/>
            <a:ext cx="5584611" cy="2750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dirty="0"/>
              <a:t>1</a:t>
            </a:r>
            <a:r>
              <a:rPr lang="en-US" dirty="0"/>
              <a:t>XX – </a:t>
            </a:r>
            <a:r>
              <a:rPr lang="en-US" dirty="0" err="1"/>
              <a:t>Informasiya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dirty="0"/>
              <a:t>2XX – Uğurlu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dirty="0"/>
              <a:t>3XX – </a:t>
            </a:r>
            <a:r>
              <a:rPr lang="az-Latn-AZ" dirty="0" err="1"/>
              <a:t>Yönləndirmə</a:t>
            </a:r>
            <a:endParaRPr lang="az-Latn-AZ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dirty="0"/>
              <a:t>4XX – </a:t>
            </a:r>
            <a:r>
              <a:rPr lang="az-Latn-AZ" dirty="0" err="1"/>
              <a:t>Client</a:t>
            </a:r>
            <a:r>
              <a:rPr lang="az-Latn-AZ" dirty="0"/>
              <a:t> tərəfli xəta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az-Latn-AZ" dirty="0"/>
              <a:t>5XX – Server tərəfli xəta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7F2D3B0-44E4-FDE5-70D4-8E6BFA5102FD}"/>
              </a:ext>
            </a:extLst>
          </p:cNvPr>
          <p:cNvSpPr/>
          <p:nvPr/>
        </p:nvSpPr>
        <p:spPr>
          <a:xfrm>
            <a:off x="7341289" y="4610816"/>
            <a:ext cx="1955256" cy="557663"/>
          </a:xfrm>
          <a:prstGeom prst="rightArrow">
            <a:avLst>
              <a:gd name="adj1" fmla="val 50000"/>
              <a:gd name="adj2" fmla="val 761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2863E54-FCC5-9DEC-C0DB-D7D34F9C7F93}"/>
              </a:ext>
            </a:extLst>
          </p:cNvPr>
          <p:cNvSpPr/>
          <p:nvPr/>
        </p:nvSpPr>
        <p:spPr>
          <a:xfrm rot="10800000">
            <a:off x="7341289" y="5655726"/>
            <a:ext cx="1955256" cy="557663"/>
          </a:xfrm>
          <a:prstGeom prst="rightArrow">
            <a:avLst>
              <a:gd name="adj1" fmla="val 50000"/>
              <a:gd name="adj2" fmla="val 761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85140-5510-CB95-AD7A-42DABF688154}"/>
              </a:ext>
            </a:extLst>
          </p:cNvPr>
          <p:cNvSpPr txBox="1"/>
          <p:nvPr/>
        </p:nvSpPr>
        <p:spPr>
          <a:xfrm>
            <a:off x="7499760" y="4688974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 err="1"/>
              <a:t>Request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31E99-0506-11C2-F77F-E620F9C9D093}"/>
              </a:ext>
            </a:extLst>
          </p:cNvPr>
          <p:cNvSpPr txBox="1"/>
          <p:nvPr/>
        </p:nvSpPr>
        <p:spPr>
          <a:xfrm>
            <a:off x="7846768" y="574989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 err="1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7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1A8309C-41F9-CE7B-B7DD-B06C38D312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1039" y="3169602"/>
            <a:ext cx="5167313" cy="753041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ARDI -&gt; PROYEKT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3478</TotalTime>
  <Words>168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Sitka Subheading</vt:lpstr>
      <vt:lpstr>Stencil</vt:lpstr>
      <vt:lpstr>Tahoma</vt:lpstr>
      <vt:lpstr>Wingdings</vt:lpstr>
      <vt:lpstr>Office Theme</vt:lpstr>
      <vt:lpstr>PowerPoint Presentation</vt:lpstr>
      <vt:lpstr> Web api</vt:lpstr>
      <vt:lpstr>Http protokol nədir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Ulvi Agayev</dc:creator>
  <cp:lastModifiedBy>Ulvi Agayev</cp:lastModifiedBy>
  <cp:revision>12</cp:revision>
  <dcterms:created xsi:type="dcterms:W3CDTF">2023-11-17T12:32:10Z</dcterms:created>
  <dcterms:modified xsi:type="dcterms:W3CDTF">2023-12-02T07:22:49Z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