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685EBF-6230-44D1-8E1C-BBCF27BBED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SandSBook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091B95-9115-4C13-B903-BFFF82160B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5/9/25 1:22:49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B53197D-0547-4D2C-B08B-7CF096DEA6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33437"/>
            <a:ext cx="27813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2025-05-09T20:22:50Z</dcterms:created>
  <dcterms:modified xsi:type="dcterms:W3CDTF">2025-05-09T20:22:50Z</dcterms:modified>
</cp:coreProperties>
</file>