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FA951680-2514-45D4-A452-D3153196AE6B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StockholmOct24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E35A5E13-B604-4429-9B19-A961E808414A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5/9/25 1:26:54 PM PDT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" id="2" name="slide2">
            <a:extLst>
              <a:ext uri="{FF2B5EF4-FFF2-40B4-BE49-F238E27FC236}">
                <a16:creationId xmlns:a16="http://schemas.microsoft.com/office/drawing/2014/main" id="{53A7F16A-F153-4319-82A0-E757A21F14A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544" y="0"/>
            <a:ext cx="93429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2" id="3" name="slide3">
            <a:extLst>
              <a:ext uri="{FF2B5EF4-FFF2-40B4-BE49-F238E27FC236}">
                <a16:creationId xmlns:a16="http://schemas.microsoft.com/office/drawing/2014/main" id="{E8553A20-6DF2-4FB4-B08F-4E4F609C6E4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175" y="1414462"/>
            <a:ext cx="8629650" cy="402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3" id="4" name="slide4">
            <a:extLst>
              <a:ext uri="{FF2B5EF4-FFF2-40B4-BE49-F238E27FC236}">
                <a16:creationId xmlns:a16="http://schemas.microsoft.com/office/drawing/2014/main" id="{A7D840F7-6021-4922-8677-4227B1757F5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333500"/>
            <a:ext cx="853440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5" id="5" name="slide5">
            <a:extLst>
              <a:ext uri="{FF2B5EF4-FFF2-40B4-BE49-F238E27FC236}">
                <a16:creationId xmlns:a16="http://schemas.microsoft.com/office/drawing/2014/main" id="{F7FF837D-7121-422A-B15B-C6926F30374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5350" y="38100"/>
            <a:ext cx="2781300" cy="678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6" id="6" name="slide6">
            <a:extLst>
              <a:ext uri="{FF2B5EF4-FFF2-40B4-BE49-F238E27FC236}">
                <a16:creationId xmlns:a16="http://schemas.microsoft.com/office/drawing/2014/main" id="{F7B1B726-0E33-48CC-B2CD-B79CFAE1590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371" y="0"/>
            <a:ext cx="94052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7" id="7" name="slide7">
            <a:extLst>
              <a:ext uri="{FF2B5EF4-FFF2-40B4-BE49-F238E27FC236}">
                <a16:creationId xmlns:a16="http://schemas.microsoft.com/office/drawing/2014/main" id="{B821B0A4-0041-4099-8D39-5E98F75B491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2436" y="0"/>
            <a:ext cx="92271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8" id="8" name="slide8">
            <a:extLst>
              <a:ext uri="{FF2B5EF4-FFF2-40B4-BE49-F238E27FC236}">
                <a16:creationId xmlns:a16="http://schemas.microsoft.com/office/drawing/2014/main" id="{B5C5EC5B-3EAA-4F17-8516-16C6B28588F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8797" y="0"/>
            <a:ext cx="68344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8 (2)" id="9" name="slide9">
            <a:extLst>
              <a:ext uri="{FF2B5EF4-FFF2-40B4-BE49-F238E27FC236}">
                <a16:creationId xmlns:a16="http://schemas.microsoft.com/office/drawing/2014/main" id="{B9D0D953-798D-4D76-8FA7-17149E18C66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8430" y="0"/>
            <a:ext cx="68351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2025-05-09T20:26:55Z</dcterms:created>
  <dcterms:modified xsi:type="dcterms:W3CDTF">2025-05-09T20:26:55Z</dcterms:modified>
</cp:coreProperties>
</file>