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F97E38C6-542E-4B7F-A9FF-B50F43792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Sydney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0E6C5B6-7A67-4FC7-A858-049FDA697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5/9/25 1:30:00 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A8B04CC6-6DCF-4EBC-A316-D6749CB3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83" y="0"/>
            <a:ext cx="9236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1A4CA878-8EE3-4F4C-81E7-ECC9F3F29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35" y="0"/>
            <a:ext cx="7814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4C348F4B-0C15-4EBA-910E-2F7DCAC2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864" y="0"/>
            <a:ext cx="79142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E4733C1A-44EC-4562-9018-BADBF7516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819150"/>
            <a:ext cx="27813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5503FF14-8F8C-4402-97F3-1C4FCB3CA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134" y="0"/>
            <a:ext cx="96457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Sheet 6">
            <a:extLst>
              <a:ext uri="{FF2B5EF4-FFF2-40B4-BE49-F238E27FC236}">
                <a16:creationId xmlns:a16="http://schemas.microsoft.com/office/drawing/2014/main" id="{9AD5A12B-DC2C-4F12-A5DD-6CFD6AF07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983" y="161364"/>
            <a:ext cx="9236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heet 7">
            <a:extLst>
              <a:ext uri="{FF2B5EF4-FFF2-40B4-BE49-F238E27FC236}">
                <a16:creationId xmlns:a16="http://schemas.microsoft.com/office/drawing/2014/main" id="{F2BC96AF-9787-43CA-A0B6-AE58C0677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97" y="150607"/>
            <a:ext cx="6834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heet 7 (2)">
            <a:extLst>
              <a:ext uri="{FF2B5EF4-FFF2-40B4-BE49-F238E27FC236}">
                <a16:creationId xmlns:a16="http://schemas.microsoft.com/office/drawing/2014/main" id="{0082F04C-D86C-43C7-BA19-736748365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97" y="0"/>
            <a:ext cx="6834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Macintosh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Sydney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Amy Gaffney</cp:lastModifiedBy>
  <cp:revision>1</cp:revision>
  <dcterms:created xsi:type="dcterms:W3CDTF">2025-05-09T20:30:01Z</dcterms:created>
  <dcterms:modified xsi:type="dcterms:W3CDTF">2025-05-09T20:37:20Z</dcterms:modified>
</cp:coreProperties>
</file>