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78" r:id="rId6"/>
    <p:sldId id="279" r:id="rId7"/>
    <p:sldId id="280" r:id="rId8"/>
    <p:sldId id="266" r:id="rId9"/>
    <p:sldId id="274" r:id="rId10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88355" autoAdjust="0"/>
  </p:normalViewPr>
  <p:slideViewPr>
    <p:cSldViewPr snapToGrid="0" showGuides="1">
      <p:cViewPr varScale="1">
        <p:scale>
          <a:sx n="76" d="100"/>
          <a:sy n="76" d="100"/>
        </p:scale>
        <p:origin x="120" y="1998"/>
      </p:cViewPr>
      <p:guideLst>
        <p:guide orient="horz" pos="2184"/>
        <p:guide pos="456"/>
        <p:guide pos="2615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C1EE0FE1-C1AE-438C-80CA-3F17763C7BAA}" type="datetime1">
              <a:rPr lang="ru-RU" smtClean="0"/>
              <a:t>27.04.2024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B3BF5047-6CED-44CC-A86C-D48A653D0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881A9969-620E-490B-B914-18D852C2844E}" type="datetime1">
              <a:rPr lang="ru-RU" smtClean="0"/>
              <a:pPr/>
              <a:t>27.04.2024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sz="1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ru-MO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MO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ru-MO" sz="24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ru-MO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MO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ru-MO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153412"/>
            <a:ext cx="6528816" cy="188366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Веб-Сайт для заказа еды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319" y="4037076"/>
            <a:ext cx="5943600" cy="411480"/>
          </a:xfrm>
        </p:spPr>
        <p:txBody>
          <a:bodyPr rtlCol="0">
            <a:normAutofit fontScale="92500" lnSpcReduction="10000"/>
          </a:bodyPr>
          <a:lstStyle>
            <a:defPPr>
              <a:defRPr lang="ru-MO"/>
            </a:defPPr>
          </a:lstStyle>
          <a:p>
            <a:pPr rtl="0"/>
            <a:r>
              <a:rPr lang="ru-RU" dirty="0"/>
              <a:t>Подготовила: Иванова Агафия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Введение: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806" y="2718308"/>
            <a:ext cx="6510528" cy="357835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000" dirty="0"/>
              <a:t>Идея проекта заключалась в том, чтобы создать сайт на котором можно было заказывать еду из кафе.</a:t>
            </a:r>
          </a:p>
          <a:p>
            <a:pPr rtl="0"/>
            <a:endParaRPr lang="ru-RU" sz="2400" dirty="0"/>
          </a:p>
          <a:p>
            <a:pPr rtl="0"/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Описание реализации: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13408"/>
            <a:ext cx="6510528" cy="913892"/>
          </a:xfrm>
        </p:spPr>
        <p:txBody>
          <a:bodyPr rtlCol="0">
            <a:normAutofit lnSpcReduction="10000"/>
          </a:bodyPr>
          <a:lstStyle>
            <a:defPPr>
              <a:defRPr lang="ru-MO"/>
            </a:defPPr>
          </a:lstStyle>
          <a:p>
            <a:pPr rtl="0" fontAlgn="base"/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В данном проекте использовались такие технологии как:</a:t>
            </a:r>
          </a:p>
          <a:p>
            <a:pPr algn="l" rtl="0" fontAlgn="base"/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ru-RU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BAB7FAD-C107-17E0-1EAD-420BB64F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5273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5058167-1E55-8E86-3B84-170C2F1C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65" y="2197100"/>
            <a:ext cx="3612444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1323E6A-C519-EE6A-A640-BDF5FBC6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363169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8EE50320-A714-2CDD-D974-9CF3A3AC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7900" y="1638300"/>
            <a:ext cx="6400800" cy="3187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sz="2000" dirty="0"/>
              <a:t>Для пользователя: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Регистрация и вход для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позиций из меню в корзину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 оплачивание меню</a:t>
            </a:r>
          </a:p>
          <a:p>
            <a:r>
              <a:rPr lang="ru-RU" sz="2000" dirty="0"/>
              <a:t>Для админа:</a:t>
            </a:r>
          </a:p>
          <a:p>
            <a:r>
              <a:rPr lang="ru-RU" sz="2000" dirty="0"/>
              <a:t>то же самое что и пользователь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позиций в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Удаление позиции из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скрыть позицию из меню для пользователя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E3DAA5E-60C3-1F7D-2E59-5FE80911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проекта: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001A613-9DE9-2457-C956-545B9ED91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870BA40-97E8-16C9-F969-BA7AFEA13A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ru-RU" noProof="0" smtClean="0"/>
              <a:pPr rtl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141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121208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 dirty="0"/>
              <a:t>Доработка: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1867B-1972-AEB5-1F44-6D4AC57B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180" y="2527300"/>
            <a:ext cx="6510528" cy="2085341"/>
          </a:xfrm>
        </p:spPr>
        <p:txBody>
          <a:bodyPr/>
          <a:lstStyle/>
          <a:p>
            <a:r>
              <a:rPr lang="ru-RU" sz="2000" dirty="0"/>
              <a:t>В этот проект также можно добавить множество разного функционала такие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Историю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Доработать оформление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 т.д.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277" y="3663461"/>
            <a:ext cx="5910775" cy="106572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5_TF22529792_Win32" id="{EE8A55A7-95BF-46D2-BEF5-69105C7C8018}" vid="{B0BAEA70-84AF-47A9-8130-5F850E3EFA4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8276AD-CB4C-4924-820E-BC63C679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Метрополитен</Template>
  <TotalTime>17</TotalTime>
  <Words>122</Words>
  <Application>Microsoft Office PowerPoint</Application>
  <PresentationFormat>Широкоэкранный</PresentationFormat>
  <Paragraphs>33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Тема Office</vt:lpstr>
      <vt:lpstr>Веб-Сайт для заказа еды</vt:lpstr>
      <vt:lpstr>Введение:</vt:lpstr>
      <vt:lpstr>Описание реализации:</vt:lpstr>
      <vt:lpstr>Функционал проекта:</vt:lpstr>
      <vt:lpstr>Доработка: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для заказа еды</dc:title>
  <dc:creator>DNS</dc:creator>
  <cp:lastModifiedBy>DNS</cp:lastModifiedBy>
  <cp:revision>1</cp:revision>
  <dcterms:created xsi:type="dcterms:W3CDTF">2024-04-27T11:04:49Z</dcterms:created>
  <dcterms:modified xsi:type="dcterms:W3CDTF">2024-04-27T11:22:30Z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