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F58"/>
    <a:srgbClr val="1FD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/>
  </p:normalViewPr>
  <p:slideViewPr>
    <p:cSldViewPr snapToGrid="0" snapToObjects="1">
      <p:cViewPr>
        <p:scale>
          <a:sx n="100" d="100"/>
          <a:sy n="100" d="100"/>
        </p:scale>
        <p:origin x="820" y="52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9B60-C121-1946-A2A6-F2277F17FD7F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7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-6485"/>
            <a:ext cx="7559675" cy="10691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22"/>
          <p:cNvSpPr txBox="1"/>
          <p:nvPr/>
        </p:nvSpPr>
        <p:spPr>
          <a:xfrm>
            <a:off x="471032" y="959379"/>
            <a:ext cx="2269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200" b="1" dirty="0" err="1">
                <a:ea typeface="Arial" charset="0"/>
                <a:cs typeface="Arial" charset="0"/>
              </a:rPr>
              <a:t>Master’s</a:t>
            </a:r>
            <a:r>
              <a:rPr lang="fr-FR" sz="1200" b="1" dirty="0">
                <a:ea typeface="Arial" charset="0"/>
                <a:cs typeface="Arial" charset="0"/>
              </a:rPr>
              <a:t> </a:t>
            </a:r>
            <a:r>
              <a:rPr lang="fr-FR" sz="1200" b="1" dirty="0" err="1">
                <a:ea typeface="Arial" charset="0"/>
                <a:cs typeface="Arial" charset="0"/>
              </a:rPr>
              <a:t>degree</a:t>
            </a:r>
            <a:r>
              <a:rPr lang="fr-FR" sz="1200" b="1" dirty="0">
                <a:ea typeface="Arial" charset="0"/>
                <a:cs typeface="Arial" charset="0"/>
              </a:rPr>
              <a:t> </a:t>
            </a:r>
            <a:r>
              <a:rPr lang="fr-FR" sz="1200" b="1" dirty="0" err="1">
                <a:ea typeface="Arial" charset="0"/>
                <a:cs typeface="Arial" charset="0"/>
              </a:rPr>
              <a:t>student</a:t>
            </a:r>
            <a:r>
              <a:rPr lang="fr-FR" sz="1200" b="1" dirty="0">
                <a:ea typeface="Arial" charset="0"/>
                <a:cs typeface="Arial" charset="0"/>
              </a:rPr>
              <a:t> in </a:t>
            </a:r>
            <a:r>
              <a:rPr lang="fr-FR" sz="1200" b="1" dirty="0" err="1">
                <a:ea typeface="Arial" charset="0"/>
                <a:cs typeface="Arial" charset="0"/>
              </a:rPr>
              <a:t>Applied</a:t>
            </a:r>
            <a:r>
              <a:rPr lang="fr-FR" sz="1200" b="1" dirty="0">
                <a:ea typeface="Arial" charset="0"/>
                <a:cs typeface="Arial" charset="0"/>
              </a:rPr>
              <a:t> Economics </a:t>
            </a:r>
            <a:r>
              <a:rPr lang="fr-FR" sz="1200" b="1" dirty="0" err="1">
                <a:ea typeface="Arial" charset="0"/>
                <a:cs typeface="Arial" charset="0"/>
              </a:rPr>
              <a:t>specialised</a:t>
            </a:r>
            <a:r>
              <a:rPr lang="fr-FR" sz="1200" b="1" dirty="0">
                <a:ea typeface="Arial" charset="0"/>
                <a:cs typeface="Arial" charset="0"/>
              </a:rPr>
              <a:t> in </a:t>
            </a:r>
            <a:r>
              <a:rPr lang="fr-FR" sz="1200" b="1" dirty="0" err="1">
                <a:ea typeface="Arial" charset="0"/>
                <a:cs typeface="Arial" charset="0"/>
              </a:rPr>
              <a:t>Economic</a:t>
            </a:r>
            <a:r>
              <a:rPr lang="fr-FR" sz="1200" b="1" dirty="0">
                <a:ea typeface="Arial" charset="0"/>
                <a:cs typeface="Arial" charset="0"/>
              </a:rPr>
              <a:t> </a:t>
            </a:r>
            <a:r>
              <a:rPr lang="fr-FR" sz="1200" b="1" dirty="0" err="1">
                <a:ea typeface="Arial" charset="0"/>
                <a:cs typeface="Arial" charset="0"/>
              </a:rPr>
              <a:t>engeneering</a:t>
            </a:r>
            <a:r>
              <a:rPr lang="fr-FR" sz="1200" b="1" dirty="0">
                <a:ea typeface="Arial" charset="0"/>
                <a:cs typeface="Arial" charset="0"/>
              </a:rPr>
              <a:t> and </a:t>
            </a:r>
            <a:r>
              <a:rPr lang="fr-FR" sz="1200" b="1" dirty="0" err="1">
                <a:ea typeface="Arial" charset="0"/>
                <a:cs typeface="Arial" charset="0"/>
              </a:rPr>
              <a:t>assessment</a:t>
            </a:r>
            <a:r>
              <a:rPr lang="fr-FR" sz="1200" b="1" dirty="0">
                <a:ea typeface="Arial" charset="0"/>
                <a:cs typeface="Arial" charset="0"/>
              </a:rPr>
              <a:t> </a:t>
            </a:r>
            <a:r>
              <a:rPr lang="fr-FR" sz="1200" b="1" dirty="0" err="1">
                <a:ea typeface="Arial" charset="0"/>
                <a:cs typeface="Arial" charset="0"/>
              </a:rPr>
              <a:t>actively</a:t>
            </a:r>
            <a:r>
              <a:rPr lang="fr-FR" sz="1200" b="1" dirty="0">
                <a:ea typeface="Arial" charset="0"/>
                <a:cs typeface="Arial" charset="0"/>
              </a:rPr>
              <a:t> </a:t>
            </a:r>
            <a:r>
              <a:rPr lang="fr-FR" sz="1200" b="1" dirty="0" err="1">
                <a:ea typeface="Arial" charset="0"/>
                <a:cs typeface="Arial" charset="0"/>
              </a:rPr>
              <a:t>seeking</a:t>
            </a:r>
            <a:r>
              <a:rPr lang="fr-FR" sz="1200" b="1" dirty="0">
                <a:ea typeface="Arial" charset="0"/>
                <a:cs typeface="Arial" charset="0"/>
              </a:rPr>
              <a:t> for an </a:t>
            </a:r>
            <a:r>
              <a:rPr lang="fr-FR" sz="1200" b="1" dirty="0" err="1">
                <a:ea typeface="Arial" charset="0"/>
                <a:cs typeface="Arial" charset="0"/>
              </a:rPr>
              <a:t>internship</a:t>
            </a:r>
            <a:r>
              <a:rPr lang="fr-FR" sz="1200" b="1" dirty="0">
                <a:ea typeface="Arial" charset="0"/>
                <a:cs typeface="Arial" charset="0"/>
              </a:rPr>
              <a:t> in quantitative </a:t>
            </a:r>
            <a:r>
              <a:rPr lang="fr-FR" sz="1200" b="1" dirty="0" err="1">
                <a:ea typeface="Arial" charset="0"/>
                <a:cs typeface="Arial" charset="0"/>
              </a:rPr>
              <a:t>economics</a:t>
            </a:r>
            <a:r>
              <a:rPr lang="fr-FR" sz="1200" b="1" dirty="0">
                <a:ea typeface="Arial" charset="0"/>
                <a:cs typeface="Arial" charset="0"/>
              </a:rPr>
              <a:t>, data </a:t>
            </a:r>
            <a:r>
              <a:rPr lang="fr-FR" sz="1200" b="1" dirty="0" err="1">
                <a:ea typeface="Arial" charset="0"/>
                <a:cs typeface="Arial" charset="0"/>
              </a:rPr>
              <a:t>analysis</a:t>
            </a:r>
            <a:r>
              <a:rPr lang="fr-FR" sz="1200" b="1" dirty="0">
                <a:ea typeface="Arial" charset="0"/>
                <a:cs typeface="Arial" charset="0"/>
              </a:rPr>
              <a:t> and / or </a:t>
            </a:r>
            <a:r>
              <a:rPr lang="fr-FR" sz="1200" b="1" dirty="0" err="1">
                <a:ea typeface="Arial" charset="0"/>
                <a:cs typeface="Arial" charset="0"/>
              </a:rPr>
              <a:t>statistics</a:t>
            </a:r>
            <a:r>
              <a:rPr lang="fr-FR" sz="1200" b="1" dirty="0">
                <a:ea typeface="Arial" charset="0"/>
                <a:cs typeface="Arial" charset="0"/>
              </a:rPr>
              <a:t>.</a:t>
            </a:r>
          </a:p>
          <a:p>
            <a:pPr algn="just" defTabSz="685800">
              <a:defRPr/>
            </a:pPr>
            <a:endParaRPr lang="fr-FR" sz="1200" b="1" dirty="0">
              <a:ea typeface="Arial" charset="0"/>
              <a:cs typeface="Arial" charset="0"/>
            </a:endParaRPr>
          </a:p>
          <a:p>
            <a:pPr algn="just" defTabSz="685800">
              <a:defRPr/>
            </a:pPr>
            <a:r>
              <a:rPr lang="fr-FR" sz="1200" b="1" dirty="0" err="1">
                <a:ea typeface="Arial" charset="0"/>
                <a:cs typeface="Arial" charset="0"/>
              </a:rPr>
              <a:t>Available</a:t>
            </a:r>
            <a:r>
              <a:rPr lang="fr-FR" sz="1200" b="1" dirty="0">
                <a:ea typeface="Arial" charset="0"/>
                <a:cs typeface="Arial" charset="0"/>
              </a:rPr>
              <a:t> </a:t>
            </a:r>
            <a:r>
              <a:rPr lang="fr-FR" sz="1200" b="1" dirty="0" err="1">
                <a:ea typeface="Arial" charset="0"/>
                <a:cs typeface="Arial" charset="0"/>
              </a:rPr>
              <a:t>from</a:t>
            </a:r>
            <a:r>
              <a:rPr lang="fr-FR" sz="1200" b="1" dirty="0">
                <a:ea typeface="Arial" charset="0"/>
                <a:cs typeface="Arial" charset="0"/>
              </a:rPr>
              <a:t> April 6th 2020.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630" y="217996"/>
            <a:ext cx="1789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3038234" y="2017352"/>
            <a:ext cx="1277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Axel-Cleris</a:t>
            </a:r>
          </a:p>
          <a:p>
            <a:pPr algn="ctr"/>
            <a:r>
              <a:rPr lang="fr-FR" sz="2000" dirty="0"/>
              <a:t>GAILLOTY</a:t>
            </a:r>
          </a:p>
        </p:txBody>
      </p:sp>
      <p:sp>
        <p:nvSpPr>
          <p:cNvPr id="17" name="Ellipse 16"/>
          <p:cNvSpPr/>
          <p:nvPr/>
        </p:nvSpPr>
        <p:spPr>
          <a:xfrm>
            <a:off x="5186303" y="773008"/>
            <a:ext cx="311971" cy="3119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39" y="856234"/>
            <a:ext cx="164955" cy="164955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5186301" y="1211541"/>
            <a:ext cx="311971" cy="311971"/>
          </a:xfrm>
          <a:prstGeom prst="ellipse">
            <a:avLst/>
          </a:prstGeom>
          <a:solidFill>
            <a:srgbClr val="1FD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186020" y="1751124"/>
            <a:ext cx="311971" cy="311971"/>
          </a:xfrm>
          <a:prstGeom prst="ellipse">
            <a:avLst/>
          </a:prstGeom>
          <a:solidFill>
            <a:srgbClr val="FD6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186020" y="2192440"/>
            <a:ext cx="311971" cy="3119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5" y="1297462"/>
            <a:ext cx="167573" cy="167573"/>
          </a:xfrm>
          <a:prstGeom prst="rect">
            <a:avLst/>
          </a:prstGeom>
        </p:spPr>
      </p:pic>
      <p:pic>
        <p:nvPicPr>
          <p:cNvPr id="2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14" y="1826467"/>
            <a:ext cx="169953" cy="169953"/>
          </a:xfrm>
          <a:prstGeom prst="rect">
            <a:avLst/>
          </a:prstGeom>
        </p:spPr>
      </p:pic>
      <p:pic>
        <p:nvPicPr>
          <p:cNvPr id="24" name="Pictur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82" y="2268593"/>
            <a:ext cx="168377" cy="168377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499290" y="677101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TELEPHONE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499290" y="1131525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ADRESS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505393" y="166596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EMAIL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492527" y="209935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RESEAUX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491502" y="1299502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 rue Simone Weil</a:t>
            </a: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49000 Angers, FRANCE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505110" y="1825107"/>
            <a:ext cx="17572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axel-cleris.gailloty@aiesec.net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494563" y="2256571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Webite</a:t>
            </a:r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agailloty.rbind.io</a:t>
            </a:r>
          </a:p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LinkedIn :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cgailloty</a:t>
            </a:r>
          </a:p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Twitter :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cleris_mr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505393" y="83875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0758784668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33436" y="223564"/>
            <a:ext cx="971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CONTACT</a:t>
            </a:r>
          </a:p>
        </p:txBody>
      </p:sp>
      <p:pic>
        <p:nvPicPr>
          <p:cNvPr id="34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46" y="3377899"/>
            <a:ext cx="574149" cy="574149"/>
          </a:xfrm>
          <a:prstGeom prst="rect">
            <a:avLst/>
          </a:prstGeom>
        </p:spPr>
      </p:pic>
      <p:pic>
        <p:nvPicPr>
          <p:cNvPr id="3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46" y="3377899"/>
            <a:ext cx="574149" cy="574149"/>
          </a:xfrm>
          <a:prstGeom prst="rect">
            <a:avLst/>
          </a:prstGeom>
        </p:spPr>
      </p:pic>
      <p:cxnSp>
        <p:nvCxnSpPr>
          <p:cNvPr id="37" name="Connecteur droit 36"/>
          <p:cNvCxnSpPr/>
          <p:nvPr/>
        </p:nvCxnSpPr>
        <p:spPr>
          <a:xfrm flipH="1">
            <a:off x="3786692" y="3952048"/>
            <a:ext cx="10756" cy="65119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02997" y="4178069"/>
            <a:ext cx="3297468" cy="591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April 2019 – June 2019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DATA SCIENCE INTERN | LOGOSAPIENCE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In charge of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developping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a recommander system to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be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embedded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in the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wizzbe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software.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Responsabilities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include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: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research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,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programming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and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communicating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results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.</a:t>
            </a: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08/2018 -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Today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VP FINANCE | AIESEC NANTES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In charge of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managing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the Finance and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Legalities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Department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.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Responsabilities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include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: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reporting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,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communicating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,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managing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the finance of the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organization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fr-FR" sz="1100" b="1" dirty="0"/>
              <a:t>	</a:t>
            </a:r>
          </a:p>
          <a:p>
            <a:pPr>
              <a:spcBef>
                <a:spcPts val="300"/>
              </a:spcBef>
            </a:pPr>
            <a:r>
              <a:rPr lang="fr-FR" sz="1100" b="1" dirty="0"/>
              <a:t>	</a:t>
            </a:r>
            <a:r>
              <a:rPr lang="fr-FR" sz="2000" b="1" dirty="0"/>
              <a:t>PROJECTS</a:t>
            </a:r>
          </a:p>
          <a:p>
            <a:pPr algn="ctr">
              <a:spcBef>
                <a:spcPts val="300"/>
              </a:spcBef>
            </a:pP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Available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online)</a:t>
            </a:r>
          </a:p>
          <a:p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SCRAPING JOB OFFERS ON INDEED</a:t>
            </a: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Dynamically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collecting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and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processing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job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offers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from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Indeed.com for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text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analysis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.</a:t>
            </a: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United States Public Library Survey</a:t>
            </a: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A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multivariate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data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analysis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of the data of the Institute of Museum and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and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Library services. Factor analyses and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hierarchical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clustering are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used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. </a:t>
            </a: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Suicide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evolution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from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1985 to 2016 in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contrast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to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socio-economic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indicators</a:t>
            </a: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Capstone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project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for the course Python for Data science, part of the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MicroMasters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. The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study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emphasizes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the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significant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gap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between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the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mean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of suicide rate of men and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women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worldwide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4656" y="4164592"/>
            <a:ext cx="321254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2019-2020 -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MicroMasters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 in Data Science – University of California, San Diego</a:t>
            </a:r>
          </a:p>
          <a:p>
            <a:pPr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verified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Graduate-level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University of California, San Diego</a:t>
            </a:r>
          </a:p>
          <a:p>
            <a:pPr defTabSz="685800">
              <a:defRPr/>
            </a:pP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2019-2020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Master in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Applied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Economics :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Economic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engenerring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assessment</a:t>
            </a: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800">
              <a:defRPr/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fr-FR" sz="1100" b="1" dirty="0"/>
              <a:t>2016-2019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Bachelor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Degree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Economics, with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Honours</a:t>
            </a: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1" name="Picture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92" y="6267594"/>
            <a:ext cx="574149" cy="57414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712897" y="6353950"/>
            <a:ext cx="2139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SKILLS &amp; ABILITIES</a:t>
            </a:r>
            <a:endParaRPr lang="fr-FR" sz="2000" dirty="0"/>
          </a:p>
        </p:txBody>
      </p:sp>
      <p:sp>
        <p:nvSpPr>
          <p:cNvPr id="43" name="TextBox 45"/>
          <p:cNvSpPr txBox="1"/>
          <p:nvPr/>
        </p:nvSpPr>
        <p:spPr>
          <a:xfrm>
            <a:off x="369798" y="7080870"/>
            <a:ext cx="3047096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R 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In-depth knowledge of the programming language and of its ecosystem for data science.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Econometrics and Statistics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Report writing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Generating dynamic reports and dashboards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Python</a:t>
            </a:r>
          </a:p>
          <a:p>
            <a:pPr>
              <a:spcAft>
                <a:spcPts val="300"/>
              </a:spcAft>
            </a:pPr>
            <a:r>
              <a:rPr lang="en-US" sz="1100" dirty="0"/>
              <a:t>Numerical programming with scientific libraries including </a:t>
            </a:r>
            <a:r>
              <a:rPr lang="en-US" sz="1100" dirty="0" err="1"/>
              <a:t>numpy</a:t>
            </a:r>
            <a:r>
              <a:rPr lang="en-US" sz="1100" dirty="0"/>
              <a:t>, </a:t>
            </a:r>
            <a:r>
              <a:rPr lang="en-US" sz="1100" dirty="0" err="1"/>
              <a:t>scipy</a:t>
            </a:r>
            <a:r>
              <a:rPr lang="en-US" sz="1100" dirty="0"/>
              <a:t>, </a:t>
            </a:r>
            <a:r>
              <a:rPr lang="en-US" sz="1100" dirty="0" err="1"/>
              <a:t>scikit</a:t>
            </a:r>
            <a:r>
              <a:rPr lang="en-US" sz="1100" dirty="0"/>
              <a:t>-learn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Data Mining &amp; Machine Learning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62000" y="3510440"/>
            <a:ext cx="1935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EDUCATION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4840987" y="3510092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EXPERIENCE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539938" y="9131394"/>
            <a:ext cx="25387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SOCIAL-EMOTIONAL SKILLS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6158" y="6755403"/>
            <a:ext cx="1767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TECHNICAL SKILLS</a:t>
            </a:r>
          </a:p>
        </p:txBody>
      </p:sp>
      <p:pic>
        <p:nvPicPr>
          <p:cNvPr id="67" name="Picture 64" descr="Engrenages">
            <a:extLst>
              <a:ext uri="{FF2B5EF4-FFF2-40B4-BE49-F238E27FC236}">
                <a16:creationId xmlns:a16="http://schemas.microsoft.com/office/drawing/2014/main" id="{BE74E156-EEAF-4373-9F4E-077588CA4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336650" y="6610310"/>
            <a:ext cx="574149" cy="574149"/>
          </a:xfrm>
          <a:prstGeom prst="rect">
            <a:avLst/>
          </a:prstGeom>
        </p:spPr>
      </p:pic>
      <p:pic>
        <p:nvPicPr>
          <p:cNvPr id="11" name="Image 10" descr="Une image contenant homme, personne, mur, cravate&#10;&#10;Description générée automatiquement">
            <a:extLst>
              <a:ext uri="{FF2B5EF4-FFF2-40B4-BE49-F238E27FC236}">
                <a16:creationId xmlns:a16="http://schemas.microsoft.com/office/drawing/2014/main" id="{472596F6-7CE3-4027-A381-FE0AB959AE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6552" y="271636"/>
            <a:ext cx="1662617" cy="1662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8" name="TextBox 45">
            <a:extLst>
              <a:ext uri="{FF2B5EF4-FFF2-40B4-BE49-F238E27FC236}">
                <a16:creationId xmlns:a16="http://schemas.microsoft.com/office/drawing/2014/main" id="{A813EF8C-2BA6-4867-96C7-06571071DEBD}"/>
              </a:ext>
            </a:extLst>
          </p:cNvPr>
          <p:cNvSpPr txBox="1"/>
          <p:nvPr/>
        </p:nvSpPr>
        <p:spPr>
          <a:xfrm>
            <a:off x="369798" y="9608303"/>
            <a:ext cx="30470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Team worker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Resource Investigator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Problem solving and solution oriented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Time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64443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5081</TotalTime>
  <Words>352</Words>
  <Application>Microsoft Office PowerPoint</Application>
  <PresentationFormat>Personnalisé</PresentationFormat>
  <Paragraphs>58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Axel-Cleris Gailloty</cp:lastModifiedBy>
  <cp:revision>45</cp:revision>
  <cp:lastPrinted>2019-10-11T08:05:52Z</cp:lastPrinted>
  <dcterms:created xsi:type="dcterms:W3CDTF">2017-11-15T14:17:37Z</dcterms:created>
  <dcterms:modified xsi:type="dcterms:W3CDTF">2019-11-16T19:49:00Z</dcterms:modified>
</cp:coreProperties>
</file>