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F1C6-41E3-41A6-A085-740B6458C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2A1B4-6823-42FA-A450-87B5D28B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0248-9CC4-4928-A3B6-0D80807A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C0C5F-8322-423A-B88B-5C10B62C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7F25-E646-4706-9216-F43B206F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914A-0ECA-41FD-A9B8-34CCB0CF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BB5C5-9AD5-4A41-87E6-C1A3D8D2D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6B7D-D926-4444-99D5-4EDCB594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C5CD-4E6A-4CEC-B20F-C6EC0728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0502-AB88-4DB9-A4FE-D5C3440B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9ED1C-40B8-4F7B-B3E9-4964D328C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DC03B-E7B5-47A7-8AA5-A9002946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E654-FABD-4C65-9912-CC5EC115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8A78-8802-4E6F-8670-D2DBE99C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FC04-E91F-4F7D-99B0-B7D1AC2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F075-83C5-4FA2-83BC-D33AEA77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DA49-D323-4FE8-B69F-C06B3C1A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2376-0A5A-4163-AA81-78BA43CD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5E4F-C4F0-4CB7-9D68-39448D42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8CE0-ADFA-499D-871F-0472460F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12F5-A351-4911-83CF-589BA56F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BA05E-B0AC-4DF3-A0D5-055E74D1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9090-2013-4B77-AE2B-6ABD05CF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5877-5C03-43C8-9242-1B077DC2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2532-63F4-4321-8E07-56FCAEF5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02BC-0B7D-4BA9-8DB7-AFDC9B0F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FFFC-8AB0-406F-A261-2FC3718B0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9C2D-F536-46AC-AC10-AA2307DBA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AB36-26DD-43D3-84D4-CCF8E18B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8E284-95C0-450B-9C2E-1249470A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B78A3-35CA-4183-9BE2-3904F71A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1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49D2-90F2-4683-A173-05A41BB3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F75A-5D1E-4915-9D72-E467A1D8C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BE564-364A-4DA8-A198-584A2C44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A78A0-74E6-4A6C-9E3A-13CC6B60C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6511A-713D-4603-BC08-4C5CD3DDA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5A882-1876-4F9B-95B6-430F63DC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16F18-AD59-4835-AA47-EDE8C57E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E9063-5F73-4583-AE06-EC78072E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9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C0AF-F80A-4120-B7A5-832116B0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348D6-14FB-412A-AEEE-60691CC9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372E4-823C-4108-BE4F-DE57D405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C970C-C23F-40FF-8197-7525C2AC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1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5852E-49A2-4176-80BF-34288386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92B1B-642A-4767-8DE2-0089C120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9B415-CCC1-4EE9-A8F7-8F847436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C877-98CF-4B0F-B58B-8CDE2EC3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0D38-92C8-4A01-9398-B3588CF8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6F97B-1A1B-49F4-9182-98EFC9BDD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74826-33A6-4FEE-83ED-789C28A6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8D5D-DBE9-4F2D-836A-491E2994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0E393-4E4B-42A5-9CA0-2D67E3E2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12B6-988E-434A-9063-EF10ABCA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53025-24F5-4E91-83A7-7007512CA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E01A7-50C5-4702-8BC6-203CD7BE4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565B-E2F7-4FF1-98A9-F5700190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7FF64-0C01-42B9-8393-31D688FA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4D1F2-1D89-4325-8AA7-3DB5A3BA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1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8F10C-3749-4E61-9C9B-F219AD5F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7A185-B2C0-4696-A144-719BFB37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C59D-7E92-4C54-B044-CCD93D716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CDD2-8B8F-4E45-B1D9-B2DB3457E0F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90D1-C00E-4686-8256-B48F8BF9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C55B-6DD3-4202-8E46-317F9A2EA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5899-5903-40AF-ACEF-A56A7A110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05F0E5-E7A5-4848-8577-5C103FE6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72" y="2204902"/>
            <a:ext cx="6881456" cy="3779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873260-4460-4BF6-BB85-370DAA9EAEB4}"/>
              </a:ext>
            </a:extLst>
          </p:cNvPr>
          <p:cNvSpPr txBox="1"/>
          <p:nvPr/>
        </p:nvSpPr>
        <p:spPr>
          <a:xfrm>
            <a:off x="1148632" y="1276210"/>
            <a:ext cx="989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125000"/>
              <a:buFont typeface="Candara" panose="020E0502030303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curve data period: 01/01/1995 – 02/08/2020.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25A1F-F58C-4865-91DA-2C312607B584}"/>
              </a:ext>
            </a:extLst>
          </p:cNvPr>
          <p:cNvSpPr txBox="1"/>
          <p:nvPr/>
        </p:nvSpPr>
        <p:spPr>
          <a:xfrm>
            <a:off x="0" y="3782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25100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580CFA-1E85-45D6-A7DE-FBA7CA8F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93" y="2219758"/>
            <a:ext cx="7087214" cy="3962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9B8EF9-C5BA-4BC4-8023-6CD58EFA349D}"/>
              </a:ext>
            </a:extLst>
          </p:cNvPr>
          <p:cNvSpPr txBox="1"/>
          <p:nvPr/>
        </p:nvSpPr>
        <p:spPr>
          <a:xfrm>
            <a:off x="0" y="3782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Analysis … cont’d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99462-01BD-4686-9DF9-E1364740D46C}"/>
              </a:ext>
            </a:extLst>
          </p:cNvPr>
          <p:cNvSpPr txBox="1"/>
          <p:nvPr/>
        </p:nvSpPr>
        <p:spPr>
          <a:xfrm>
            <a:off x="1148632" y="1276210"/>
            <a:ext cx="989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125000"/>
              <a:buFont typeface="Candara" panose="020E0502030303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loadings on principal components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AFE3FB-8708-48C1-AA60-C712090A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31" y="2316501"/>
            <a:ext cx="7132938" cy="37874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3151D-97CE-47C0-A52F-43DD12CAA07D}"/>
              </a:ext>
            </a:extLst>
          </p:cNvPr>
          <p:cNvSpPr txBox="1"/>
          <p:nvPr/>
        </p:nvSpPr>
        <p:spPr>
          <a:xfrm>
            <a:off x="0" y="3782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Analysis … cont’d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71356-4308-4359-9CBB-5E86A0526066}"/>
              </a:ext>
            </a:extLst>
          </p:cNvPr>
          <p:cNvSpPr txBox="1"/>
          <p:nvPr/>
        </p:nvSpPr>
        <p:spPr>
          <a:xfrm>
            <a:off x="1148632" y="1276210"/>
            <a:ext cx="989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125000"/>
              <a:buFont typeface="Candara" panose="020E0502030303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PC1: Level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5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3D84E7-F0D7-467F-A4C9-2C33E2D4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9" y="2298746"/>
            <a:ext cx="6950042" cy="37874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6464BB-138D-4C22-9873-27D02699009D}"/>
              </a:ext>
            </a:extLst>
          </p:cNvPr>
          <p:cNvSpPr txBox="1"/>
          <p:nvPr/>
        </p:nvSpPr>
        <p:spPr>
          <a:xfrm>
            <a:off x="1148632" y="1276210"/>
            <a:ext cx="989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125000"/>
              <a:buFont typeface="Candara" panose="020E0502030303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PC2: Slope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E830D-97F9-49BA-A0DE-7E6583728678}"/>
              </a:ext>
            </a:extLst>
          </p:cNvPr>
          <p:cNvSpPr txBox="1"/>
          <p:nvPr/>
        </p:nvSpPr>
        <p:spPr>
          <a:xfrm>
            <a:off x="0" y="3782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Analysis … cont’d</a:t>
            </a:r>
          </a:p>
        </p:txBody>
      </p:sp>
    </p:spTree>
    <p:extLst>
      <p:ext uri="{BB962C8B-B14F-4D97-AF65-F5344CB8AC3E}">
        <p14:creationId xmlns:p14="http://schemas.microsoft.com/office/powerpoint/2010/main" val="14451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5FE31F-E531-4087-B1A9-39B0EBDA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2293639"/>
            <a:ext cx="6911939" cy="3833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14205D-8C9E-4D82-A6AA-562E7B84768B}"/>
              </a:ext>
            </a:extLst>
          </p:cNvPr>
          <p:cNvSpPr txBox="1"/>
          <p:nvPr/>
        </p:nvSpPr>
        <p:spPr>
          <a:xfrm>
            <a:off x="0" y="37822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Analysis … cont’d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453DC-0E48-4764-A304-33768DD3BD06}"/>
              </a:ext>
            </a:extLst>
          </p:cNvPr>
          <p:cNvSpPr txBox="1"/>
          <p:nvPr/>
        </p:nvSpPr>
        <p:spPr>
          <a:xfrm>
            <a:off x="1148632" y="1276210"/>
            <a:ext cx="989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125000"/>
              <a:buFont typeface="Candara" panose="020E0502030303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10-year Treasury Constant Maturity Rate with first 3 Principal Components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44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Go</dc:creator>
  <cp:lastModifiedBy>Jason Go</cp:lastModifiedBy>
  <cp:revision>14</cp:revision>
  <dcterms:created xsi:type="dcterms:W3CDTF">2020-02-08T21:31:16Z</dcterms:created>
  <dcterms:modified xsi:type="dcterms:W3CDTF">2020-02-08T22:01:24Z</dcterms:modified>
</cp:coreProperties>
</file>