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61" r:id="rId3"/>
    <p:sldId id="260" r:id="rId4"/>
    <p:sldId id="266" r:id="rId5"/>
    <p:sldId id="257" r:id="rId6"/>
    <p:sldId id="258" r:id="rId7"/>
    <p:sldId id="263" r:id="rId8"/>
    <p:sldId id="264" r:id="rId9"/>
    <p:sldId id="267" r:id="rId10"/>
    <p:sldId id="259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高 方法" initials="高" lastIdx="1" clrIdx="0">
    <p:extLst>
      <p:ext uri="{19B8F6BF-5375-455C-9EA6-DF929625EA0E}">
        <p15:presenceInfo xmlns:p15="http://schemas.microsoft.com/office/powerpoint/2012/main" userId="f40e7af3e0dfec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343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2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1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3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31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9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61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3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4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8DF5CF-082E-4716-8AFF-9EFA2F6D43F3}" type="datetimeFigureOut">
              <a:rPr lang="zh-CN" altLang="en-US" smtClean="0"/>
              <a:t>2022/7/15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D1C488-BBA6-4661-A057-20662AE7E4D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48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E20BA-8AF6-2863-53B4-CF8FCBE40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15</a:t>
            </a:r>
            <a:r>
              <a:rPr lang="en-US" altLang="zh-CN" b="1" baseline="30000" dirty="0"/>
              <a:t>th</a:t>
            </a:r>
            <a:r>
              <a:rPr lang="en-US" altLang="zh-CN" b="1" dirty="0"/>
              <a:t> July Presentation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9C581E-A60D-D44A-D91F-CA946F453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07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E880A-A9EB-83B9-2026-F1E67D53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Results and comparisons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59BD8-D08A-7B35-E07C-6C539D493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original model:  83.6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The improved version after implementing SE-</a:t>
            </a:r>
            <a:r>
              <a:rPr lang="en-US" altLang="zh-CN" dirty="0" err="1"/>
              <a:t>ResNeXt</a:t>
            </a:r>
            <a:r>
              <a:rPr lang="en-US" altLang="zh-CN" dirty="0"/>
              <a:t>: 84.0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The improved version with both SE net and new data augmentation strategy: 84.7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FF234-A9C4-043B-401D-FBEB245D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3" y="1845734"/>
            <a:ext cx="3894157" cy="12689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F3A0FA-9FA3-1527-3554-0496C76A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54" y="3064408"/>
            <a:ext cx="4495800" cy="13578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298B30-0B1B-D8D3-897A-8DCDE3A7F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4957762"/>
            <a:ext cx="54292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9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8A98B-BE1E-842D-DC66-46624083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Future plan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A3684-B9D2-B527-A5E6-61C302B4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Making use of conditional random field(CRF) to make subtle modifications on the segmentation output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Deepening the backbone model (from SE-ResNet50 to SE-ResNet101)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Try to continue to improve the data augmentation.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Try some new complex models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022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5CD9C-8D1A-EC06-A4DB-8BEF2734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315" y="2703621"/>
            <a:ext cx="5894070" cy="1450757"/>
          </a:xfrm>
        </p:spPr>
        <p:txBody>
          <a:bodyPr>
            <a:normAutofit fontScale="90000"/>
          </a:bodyPr>
          <a:lstStyle/>
          <a:p>
            <a:r>
              <a:rPr lang="en-US" altLang="zh-CN" sz="11500" b="1" dirty="0"/>
              <a:t>Thank you!</a:t>
            </a:r>
            <a:endParaRPr lang="zh-CN" altLang="en-US" sz="115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4F573-D6FA-B5CB-AF62-F16D125B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150" y="4895850"/>
            <a:ext cx="1192530" cy="97324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30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DDBFD-C0C6-0DE5-CB9A-2CC44F1B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Short review of the previous work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B19502-43C5-D286-BD3F-605D1CE1D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59680" cy="402336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000" dirty="0"/>
              <a:t>Previously my excellent teammate has achieved quite a high mark in the competition through </a:t>
            </a:r>
            <a:r>
              <a:rPr lang="en-US" altLang="zh-CN" sz="2000" dirty="0" err="1"/>
              <a:t>UNeXt</a:t>
            </a:r>
            <a:r>
              <a:rPr lang="en-US" altLang="zh-CN" sz="2000" dirty="0"/>
              <a:t> model.</a:t>
            </a:r>
          </a:p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model is composed of the backbone part (ResNeXt50), ASPP block, decoder part.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87F8C7-F527-9EC7-D03E-939D5ADBB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" t="3481" r="2593" b="2467"/>
          <a:stretch/>
        </p:blipFill>
        <p:spPr>
          <a:xfrm>
            <a:off x="6290310" y="1845734"/>
            <a:ext cx="499872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2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733FD-BF34-82EF-1BE3-AA6AFCA4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Preface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CBBD8-29FC-40E6-571C-438CD1A2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185" y="1845733"/>
            <a:ext cx="10151745" cy="4507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 The backbone of the model determines the performance more than any other  part, so it  seems to be a   good idea to work on improving the backbone part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Another idea to elevate the performance of the model is to improve the data augmentation part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9388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6C92C-F719-25C3-06B1-E719777A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SE-</a:t>
            </a:r>
            <a:r>
              <a:rPr lang="en-US" altLang="zh-CN" sz="5400" b="1" dirty="0" err="1"/>
              <a:t>ResNet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D272C-327D-4528-A3B9-568BF37E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903470" cy="4023360"/>
          </a:xfrm>
        </p:spPr>
        <p:txBody>
          <a:bodyPr/>
          <a:lstStyle/>
          <a:p>
            <a:r>
              <a:rPr lang="en-US" altLang="zh-CN" dirty="0"/>
              <a:t>SE-</a:t>
            </a:r>
            <a:r>
              <a:rPr lang="en-US" altLang="zh-CN" dirty="0" err="1"/>
              <a:t>ResNet</a:t>
            </a:r>
            <a:r>
              <a:rPr lang="en-US" altLang="zh-CN" dirty="0"/>
              <a:t> is an improved model of traditional  </a:t>
            </a:r>
            <a:r>
              <a:rPr lang="en-US" altLang="zh-CN" dirty="0" err="1"/>
              <a:t>ResNet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Before we concatenate the SE-</a:t>
            </a:r>
            <a:r>
              <a:rPr lang="en-US" altLang="zh-CN" dirty="0" err="1"/>
              <a:t>ResNet</a:t>
            </a:r>
            <a:r>
              <a:rPr lang="en-US" altLang="zh-CN" dirty="0"/>
              <a:t> with other parts of the model, we did a test and found that SE-</a:t>
            </a:r>
            <a:r>
              <a:rPr lang="en-US" altLang="zh-CN" dirty="0" err="1"/>
              <a:t>ResNet</a:t>
            </a:r>
            <a:r>
              <a:rPr lang="en-US" altLang="zh-CN" dirty="0"/>
              <a:t> based U-net performs much better than that of the </a:t>
            </a:r>
            <a:r>
              <a:rPr lang="en-US" altLang="zh-CN" dirty="0" err="1"/>
              <a:t>ResNet</a:t>
            </a:r>
            <a:r>
              <a:rPr lang="en-US" altLang="zh-CN" dirty="0"/>
              <a:t>-based </a:t>
            </a:r>
            <a:r>
              <a:rPr lang="en-US" altLang="zh-CN" dirty="0" err="1"/>
              <a:t>Unet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73C1DD-C354-55F0-7D68-E00AC6800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5734"/>
            <a:ext cx="5633192" cy="16879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4A7857-DF29-E094-DF92-8BCB09FF4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19600"/>
            <a:ext cx="5633192" cy="15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7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36B4B-4A06-1718-73B2-132B89B4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6685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SE-</a:t>
            </a:r>
            <a:r>
              <a:rPr lang="en-US" altLang="zh-CN" sz="5400" b="1" dirty="0" err="1"/>
              <a:t>ResNet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85D58-FF5F-72DC-57E8-0A1EDD2D6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178638" cy="3880773"/>
          </a:xfrm>
        </p:spPr>
        <p:txBody>
          <a:bodyPr/>
          <a:lstStyle/>
          <a:p>
            <a:r>
              <a:rPr lang="en-US" altLang="zh-CN" dirty="0"/>
              <a:t>1. The meaning of SE: Squeeze-and-Excitation. </a:t>
            </a:r>
          </a:p>
          <a:p>
            <a:endParaRPr lang="en-US" altLang="zh-CN" dirty="0"/>
          </a:p>
          <a:p>
            <a:r>
              <a:rPr lang="en-US" altLang="zh-CN" dirty="0"/>
              <a:t>2. The excitation part has been demonstrated in   the figure in the right-bottom corner (operations in the green block)</a:t>
            </a:r>
          </a:p>
          <a:p>
            <a:endParaRPr lang="en-US" altLang="zh-CN" dirty="0"/>
          </a:p>
          <a:p>
            <a:r>
              <a:rPr lang="en-US" altLang="zh-CN" dirty="0"/>
              <a:t>3.Squeeze operation: the operation in the red block. The global pooling reduce the size of the input from W*H to 1. It somehow has a global field of perception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F3A596-E180-93F3-0058-B9A651D16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" t="13158" r="273" b="9757"/>
          <a:stretch/>
        </p:blipFill>
        <p:spPr>
          <a:xfrm>
            <a:off x="6172268" y="1454395"/>
            <a:ext cx="5368523" cy="17773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7FC90C-0F43-AB78-5ACC-92B78DB70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79" y="3487135"/>
            <a:ext cx="3046095" cy="28184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F38933-8184-761B-A4C9-D486F36F3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214" y="3898053"/>
            <a:ext cx="1813717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9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0F677-D3A0-0633-135C-9822AA8C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SE-</a:t>
            </a:r>
            <a:r>
              <a:rPr lang="en-US" altLang="zh-CN" sz="5400" b="1" dirty="0" err="1"/>
              <a:t>ResNeXt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57E47-94C9-A46C-32BC-FC41BD10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17870" cy="402336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/>
              <a:t>The excitation part: two FC (fully connected layers and two activation functions) (in the green block)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BF1AAF-FB37-49BD-AD0A-481EB666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390" y="1845734"/>
            <a:ext cx="3686635" cy="407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8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667B4-910D-DC5F-AB24-E3647240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Data Augmentation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90741-2C52-0744-CA1A-595EA644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original version of data augmentation:</a:t>
            </a:r>
          </a:p>
          <a:p>
            <a:r>
              <a:rPr lang="en-US" altLang="zh-CN" sz="1600" dirty="0" err="1"/>
              <a:t>HorizontalFlip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 err="1"/>
              <a:t>VerticalFlip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RandomRotate90() </a:t>
            </a:r>
          </a:p>
          <a:p>
            <a:r>
              <a:rPr lang="en-US" altLang="zh-CN" sz="1600" dirty="0" err="1"/>
              <a:t>ShiftScaleRotate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Some methods to distortion</a:t>
            </a:r>
          </a:p>
          <a:p>
            <a:r>
              <a:rPr lang="en-US" altLang="zh-CN" sz="1600" dirty="0"/>
              <a:t>Other methods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91E017-CC4D-DE2B-94E5-59D12D1F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581" y="1845734"/>
            <a:ext cx="5730737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8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667B4-910D-DC5F-AB24-E3647240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Data Augmentation</a:t>
            </a:r>
            <a:endParaRPr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90741-2C52-0744-CA1A-595EA6443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60545" cy="4023360"/>
          </a:xfrm>
        </p:spPr>
        <p:txBody>
          <a:bodyPr/>
          <a:lstStyle/>
          <a:p>
            <a:r>
              <a:rPr lang="en-US" altLang="zh-CN" dirty="0"/>
              <a:t>The New version of data augmentation: </a:t>
            </a:r>
          </a:p>
          <a:p>
            <a:endParaRPr lang="en-US" altLang="zh-CN" dirty="0"/>
          </a:p>
          <a:p>
            <a:r>
              <a:rPr lang="en-US" altLang="zh-CN" dirty="0"/>
              <a:t>Substitute the distortion with the Gauss Noise method.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Gauss method is aimed to solve the problem of overfitting through shadow the features which are too frequent.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ADF2E-E8A9-4AAC-F999-387570C5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96" y="1845734"/>
            <a:ext cx="5661930" cy="25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2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D9122-D2B9-5677-A469-4B8A0CF0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Data augmentation (Gaussian noise)</a:t>
            </a:r>
            <a:endParaRPr lang="zh-CN" altLang="en-US" sz="5400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B2BB10-1AA9-D9C3-F1E7-2D870B717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139" y="1865314"/>
            <a:ext cx="3267075" cy="3938670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75E2C0-C294-B59D-1151-9DE509F8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865313"/>
            <a:ext cx="3267075" cy="392049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77F4999-ECF1-CFBA-7323-E0749B4EEF94}"/>
              </a:ext>
            </a:extLst>
          </p:cNvPr>
          <p:cNvCxnSpPr>
            <a:stCxn id="6" idx="3"/>
          </p:cNvCxnSpPr>
          <p:nvPr/>
        </p:nvCxnSpPr>
        <p:spPr>
          <a:xfrm>
            <a:off x="4676775" y="3825558"/>
            <a:ext cx="2305050" cy="3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1201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2361</TotalTime>
  <Words>365</Words>
  <Application>Microsoft Office PowerPoint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回顾</vt:lpstr>
      <vt:lpstr>15th July Presentation</vt:lpstr>
      <vt:lpstr>Short review of the previous work</vt:lpstr>
      <vt:lpstr>Preface</vt:lpstr>
      <vt:lpstr>SE-ResNet</vt:lpstr>
      <vt:lpstr>SE-ResNet</vt:lpstr>
      <vt:lpstr>SE-ResNeXt</vt:lpstr>
      <vt:lpstr>Data Augmentation</vt:lpstr>
      <vt:lpstr>Data Augmentation</vt:lpstr>
      <vt:lpstr>Data augmentation (Gaussian noise)</vt:lpstr>
      <vt:lpstr>Results and comparisons</vt:lpstr>
      <vt:lpstr>Future plan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方法</dc:creator>
  <cp:lastModifiedBy>高 方法</cp:lastModifiedBy>
  <cp:revision>10</cp:revision>
  <dcterms:created xsi:type="dcterms:W3CDTF">2022-07-12T03:45:13Z</dcterms:created>
  <dcterms:modified xsi:type="dcterms:W3CDTF">2022-07-15T06:55:46Z</dcterms:modified>
</cp:coreProperties>
</file>