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0" r:id="rId2"/>
    <p:sldId id="272" r:id="rId3"/>
    <p:sldId id="377" r:id="rId4"/>
    <p:sldId id="371" r:id="rId5"/>
    <p:sldId id="372" r:id="rId6"/>
    <p:sldId id="376" r:id="rId7"/>
    <p:sldId id="277" r:id="rId8"/>
    <p:sldId id="295" r:id="rId9"/>
    <p:sldId id="296" r:id="rId10"/>
    <p:sldId id="361" r:id="rId11"/>
    <p:sldId id="326" r:id="rId12"/>
  </p:sldIdLst>
  <p:sldSz cx="11879263" cy="7216775"/>
  <p:notesSz cx="6858000" cy="9144000"/>
  <p:custDataLst>
    <p:tags r:id="rId15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t w" initials="j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76"/>
    <a:srgbClr val="FFFFFF"/>
    <a:srgbClr val="B84EB4"/>
    <a:srgbClr val="BA55A0"/>
    <a:srgbClr val="000044"/>
    <a:srgbClr val="454568"/>
    <a:srgbClr val="B64DB3"/>
    <a:srgbClr val="FFFD0F"/>
    <a:srgbClr val="002974"/>
    <a:srgbClr val="FF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2" autoAdjust="0"/>
  </p:normalViewPr>
  <p:slideViewPr>
    <p:cSldViewPr snapToGrid="0">
      <p:cViewPr>
        <p:scale>
          <a:sx n="93" d="100"/>
          <a:sy n="93" d="100"/>
        </p:scale>
        <p:origin x="75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607130" y="685800"/>
            <a:ext cx="564374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defTabSz="4572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defTabSz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defTabSz="4572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defTabSz="4572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defTabSz="4572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defTabSz="4572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defTabSz="457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defTabSz="4572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xfrm>
            <a:off x="606425" y="685800"/>
            <a:ext cx="564515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English Title: Uppercase, Calibri size 60, XJTLU Navy</a:t>
            </a:r>
          </a:p>
          <a:p>
            <a:r>
              <a:rPr dirty="0"/>
              <a:t>English Subtitle: Uppercase, Calibri size 36, XJTLU Navy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/>
          </p:nvPr>
        </p:nvSpPr>
        <p:spPr>
          <a:xfrm>
            <a:off x="606425" y="685800"/>
            <a:ext cx="564515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73" name="Shape 2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Header: Uppercase, Calibri size 28, XJTLU Navy</a:t>
            </a:r>
          </a:p>
          <a:p>
            <a:r>
              <a:rPr dirty="0"/>
              <a:t>Body Text: Sentence case, Calibri size 14, Black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/>
          </p:nvPr>
        </p:nvSpPr>
        <p:spPr>
          <a:xfrm>
            <a:off x="606425" y="685800"/>
            <a:ext cx="564515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12" name="Shape 3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Header: Uppercase, Calibri size 28, XJTLU Navy</a:t>
            </a:r>
          </a:p>
          <a:p>
            <a:r>
              <a:rPr dirty="0"/>
              <a:t>Key Text: Title case, Calibri Bold size 14, Black</a:t>
            </a:r>
          </a:p>
          <a:p>
            <a:r>
              <a:rPr dirty="0"/>
              <a:t>Charts and tables should use the XJTLU colour palette</a:t>
            </a:r>
          </a:p>
        </p:txBody>
      </p:sp>
    </p:spTree>
    <p:extLst>
      <p:ext uri="{BB962C8B-B14F-4D97-AF65-F5344CB8AC3E}">
        <p14:creationId xmlns:p14="http://schemas.microsoft.com/office/powerpoint/2010/main" val="2969054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/>
          </p:nvPr>
        </p:nvSpPr>
        <p:spPr>
          <a:xfrm>
            <a:off x="606425" y="685800"/>
            <a:ext cx="564515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12" name="Shape 3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Header: Uppercase, Calibri size 28, XJTLU Navy</a:t>
            </a:r>
          </a:p>
          <a:p>
            <a:r>
              <a:rPr dirty="0"/>
              <a:t>Key Text: Title case, Calibri Bold size 14, Black</a:t>
            </a:r>
          </a:p>
          <a:p>
            <a:r>
              <a:rPr dirty="0"/>
              <a:t>Charts and tables should use the XJTLU colour palette</a:t>
            </a:r>
          </a:p>
        </p:txBody>
      </p:sp>
    </p:spTree>
    <p:extLst>
      <p:ext uri="{BB962C8B-B14F-4D97-AF65-F5344CB8AC3E}">
        <p14:creationId xmlns:p14="http://schemas.microsoft.com/office/powerpoint/2010/main" val="3438800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/>
          </p:nvPr>
        </p:nvSpPr>
        <p:spPr>
          <a:xfrm>
            <a:off x="606425" y="685800"/>
            <a:ext cx="564515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12" name="Shape 3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Header: Uppercase, Calibri size 28, XJTLU Navy</a:t>
            </a:r>
          </a:p>
          <a:p>
            <a:r>
              <a:rPr dirty="0"/>
              <a:t>Key Text: Title case, Calibri Bold size 14, Black</a:t>
            </a:r>
          </a:p>
          <a:p>
            <a:r>
              <a:rPr dirty="0"/>
              <a:t>Charts and tables should use the XJTLU colour palette</a:t>
            </a:r>
          </a:p>
        </p:txBody>
      </p:sp>
    </p:spTree>
    <p:extLst>
      <p:ext uri="{BB962C8B-B14F-4D97-AF65-F5344CB8AC3E}">
        <p14:creationId xmlns:p14="http://schemas.microsoft.com/office/powerpoint/2010/main" val="3486395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/>
          </p:nvPr>
        </p:nvSpPr>
        <p:spPr>
          <a:xfrm>
            <a:off x="606425" y="685800"/>
            <a:ext cx="564515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12" name="Shape 3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Header: Uppercase, Calibri size 28, XJTLU Navy</a:t>
            </a:r>
          </a:p>
          <a:p>
            <a:r>
              <a:rPr dirty="0"/>
              <a:t>Key Text: Title case, Calibri Bold size 14, Black</a:t>
            </a:r>
          </a:p>
          <a:p>
            <a:r>
              <a:rPr dirty="0"/>
              <a:t>Charts and tables should use the XJTLU colour palette</a:t>
            </a:r>
          </a:p>
        </p:txBody>
      </p:sp>
    </p:spTree>
    <p:extLst>
      <p:ext uri="{BB962C8B-B14F-4D97-AF65-F5344CB8AC3E}">
        <p14:creationId xmlns:p14="http://schemas.microsoft.com/office/powerpoint/2010/main" val="2936763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/>
          </p:nvPr>
        </p:nvSpPr>
        <p:spPr>
          <a:xfrm>
            <a:off x="606425" y="685800"/>
            <a:ext cx="564515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12" name="Shape 3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Header: Uppercase, Calibri size 28, XJTLU Navy</a:t>
            </a:r>
          </a:p>
          <a:p>
            <a:r>
              <a:rPr dirty="0"/>
              <a:t>Key Text: Title case, Calibri Bold size 14, Black</a:t>
            </a:r>
          </a:p>
          <a:p>
            <a:r>
              <a:rPr dirty="0"/>
              <a:t>Charts and tables should use the XJTLU colour palette</a:t>
            </a:r>
          </a:p>
        </p:txBody>
      </p:sp>
    </p:spTree>
    <p:extLst>
      <p:ext uri="{BB962C8B-B14F-4D97-AF65-F5344CB8AC3E}">
        <p14:creationId xmlns:p14="http://schemas.microsoft.com/office/powerpoint/2010/main" val="142216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891148" y="2242449"/>
            <a:ext cx="10099669" cy="154731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82297" y="4090534"/>
            <a:ext cx="8317375" cy="18447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8133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6266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443355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924685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938598" y="4638620"/>
            <a:ext cx="10099670" cy="1433692"/>
          </a:xfrm>
          <a:prstGeom prst="rect">
            <a:avLst/>
          </a:prstGeom>
        </p:spPr>
        <p:txBody>
          <a:bodyPr anchor="t"/>
          <a:lstStyle>
            <a:lvl1pPr algn="l">
              <a:defRPr sz="421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38598" y="3059546"/>
            <a:ext cx="10099670" cy="157906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20"/>
              </a:spcBef>
              <a:buSzTx/>
              <a:buFontTx/>
              <a:buNone/>
              <a:defRPr sz="2105">
                <a:solidFill>
                  <a:srgbClr val="888888"/>
                </a:solidFill>
              </a:defRPr>
            </a:lvl1pPr>
            <a:lvl2pPr marL="0" indent="481330">
              <a:spcBef>
                <a:spcPts val="420"/>
              </a:spcBef>
              <a:buSzTx/>
              <a:buFontTx/>
              <a:buNone/>
              <a:defRPr sz="2105">
                <a:solidFill>
                  <a:srgbClr val="888888"/>
                </a:solidFill>
              </a:defRPr>
            </a:lvl2pPr>
            <a:lvl3pPr marL="0" indent="962660">
              <a:spcBef>
                <a:spcPts val="420"/>
              </a:spcBef>
              <a:buSzTx/>
              <a:buFontTx/>
              <a:buNone/>
              <a:defRPr sz="2105">
                <a:solidFill>
                  <a:srgbClr val="888888"/>
                </a:solidFill>
              </a:defRPr>
            </a:lvl3pPr>
            <a:lvl4pPr marL="0" indent="1443355">
              <a:spcBef>
                <a:spcPts val="420"/>
              </a:spcBef>
              <a:buSzTx/>
              <a:buFontTx/>
              <a:buNone/>
              <a:defRPr sz="2105">
                <a:solidFill>
                  <a:srgbClr val="888888"/>
                </a:solidFill>
              </a:defRPr>
            </a:lvl4pPr>
            <a:lvl5pPr marL="0" indent="1924685">
              <a:spcBef>
                <a:spcPts val="420"/>
              </a:spcBef>
              <a:buSzTx/>
              <a:buFontTx/>
              <a:buNone/>
              <a:defRPr sz="2105">
                <a:solidFill>
                  <a:srgbClr val="888888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94098" y="1684344"/>
            <a:ext cx="5247867" cy="4763935"/>
          </a:xfrm>
          <a:prstGeom prst="rect">
            <a:avLst/>
          </a:prstGeom>
        </p:spPr>
        <p:txBody>
          <a:bodyPr/>
          <a:lstStyle>
            <a:lvl1pPr>
              <a:spcBef>
                <a:spcPts val="630"/>
              </a:spcBef>
              <a:defRPr sz="2945"/>
            </a:lvl1pPr>
            <a:lvl2pPr marL="831850" indent="-351155">
              <a:spcBef>
                <a:spcPts val="630"/>
              </a:spcBef>
              <a:defRPr sz="2945"/>
            </a:lvl2pPr>
            <a:lvl3pPr marL="1299210" indent="-336550">
              <a:spcBef>
                <a:spcPts val="630"/>
              </a:spcBef>
              <a:defRPr sz="2945"/>
            </a:lvl3pPr>
            <a:lvl4pPr marL="1818005" indent="-374015">
              <a:spcBef>
                <a:spcPts val="630"/>
              </a:spcBef>
              <a:defRPr sz="2945"/>
            </a:lvl4pPr>
            <a:lvl5pPr marL="2299335" indent="-374015">
              <a:spcBef>
                <a:spcPts val="630"/>
              </a:spcBef>
              <a:defRPr sz="2945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94100" y="1615827"/>
            <a:ext cx="5249931" cy="6734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25"/>
              </a:spcBef>
              <a:buSzTx/>
              <a:buFontTx/>
              <a:buNone/>
              <a:defRPr sz="2525" b="1"/>
            </a:lvl1pPr>
            <a:lvl2pPr marL="0" indent="481330">
              <a:spcBef>
                <a:spcPts val="525"/>
              </a:spcBef>
              <a:buSzTx/>
              <a:buFontTx/>
              <a:buNone/>
              <a:defRPr sz="2525" b="1"/>
            </a:lvl2pPr>
            <a:lvl3pPr marL="0" indent="962660">
              <a:spcBef>
                <a:spcPts val="525"/>
              </a:spcBef>
              <a:buSzTx/>
              <a:buFontTx/>
              <a:buNone/>
              <a:defRPr sz="2525" b="1"/>
            </a:lvl3pPr>
            <a:lvl4pPr marL="0" indent="1443355">
              <a:spcBef>
                <a:spcPts val="525"/>
              </a:spcBef>
              <a:buSzTx/>
              <a:buFontTx/>
              <a:buNone/>
              <a:defRPr sz="2525" b="1"/>
            </a:lvl4pPr>
            <a:lvl5pPr marL="0" indent="1924685">
              <a:spcBef>
                <a:spcPts val="525"/>
              </a:spcBef>
              <a:buSzTx/>
              <a:buFontTx/>
              <a:buNone/>
              <a:defRPr sz="2525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035875" y="1615827"/>
            <a:ext cx="5251993" cy="6734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25"/>
              </a:spcBef>
              <a:buSzTx/>
              <a:buFontTx/>
              <a:buNone/>
              <a:defRPr sz="2525" b="1"/>
            </a:lvl1pPr>
          </a:lstStyle>
          <a:p>
            <a:pPr marL="0" lvl="0" indent="0">
              <a:spcBef>
                <a:spcPts val="500"/>
              </a:spcBef>
              <a:buSzTx/>
              <a:buFontTx/>
              <a:buNone/>
              <a:defRPr sz="2400" b="1"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594100" y="287407"/>
            <a:ext cx="3909086" cy="1223150"/>
          </a:xfrm>
          <a:prstGeom prst="rect">
            <a:avLst/>
          </a:prstGeom>
        </p:spPr>
        <p:txBody>
          <a:bodyPr anchor="b"/>
          <a:lstStyle>
            <a:lvl1pPr algn="l">
              <a:defRPr sz="210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idx="1"/>
          </p:nvPr>
        </p:nvSpPr>
        <p:spPr>
          <a:xfrm>
            <a:off x="4645517" y="287414"/>
            <a:ext cx="6642348" cy="6160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594101" y="1510560"/>
            <a:ext cx="3909087" cy="49377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5"/>
              </a:spcBef>
              <a:buSzTx/>
              <a:buFontTx/>
              <a:buNone/>
              <a:defRPr sz="1475"/>
            </a:lvl1pPr>
          </a:lstStyle>
          <a:p>
            <a:pPr marL="0" lvl="0" indent="0">
              <a:spcBef>
                <a:spcPts val="300"/>
              </a:spcBef>
              <a:buSzTx/>
              <a:buFontTx/>
              <a:buNone/>
              <a:defRPr sz="1400"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2328952" y="5053013"/>
            <a:ext cx="7129179" cy="596537"/>
          </a:xfrm>
          <a:prstGeom prst="rect">
            <a:avLst/>
          </a:prstGeom>
        </p:spPr>
        <p:txBody>
          <a:bodyPr anchor="b"/>
          <a:lstStyle>
            <a:lvl1pPr algn="l">
              <a:defRPr sz="210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2328952" y="644994"/>
            <a:ext cx="7129179" cy="433115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328952" y="5649556"/>
            <a:ext cx="7129179" cy="8471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5"/>
              </a:spcBef>
              <a:buSzTx/>
              <a:buFontTx/>
              <a:buNone/>
              <a:defRPr sz="1475"/>
            </a:lvl1pPr>
            <a:lvl2pPr marL="0" indent="481330">
              <a:spcBef>
                <a:spcPts val="315"/>
              </a:spcBef>
              <a:buSzTx/>
              <a:buFontTx/>
              <a:buNone/>
              <a:defRPr sz="1475"/>
            </a:lvl2pPr>
            <a:lvl3pPr marL="0" indent="962660">
              <a:spcBef>
                <a:spcPts val="315"/>
              </a:spcBef>
              <a:buSzTx/>
              <a:buFontTx/>
              <a:buNone/>
              <a:defRPr sz="1475"/>
            </a:lvl3pPr>
            <a:lvl4pPr marL="0" indent="1443355">
              <a:spcBef>
                <a:spcPts val="315"/>
              </a:spcBef>
              <a:buSzTx/>
              <a:buFontTx/>
              <a:buNone/>
              <a:defRPr sz="1475"/>
            </a:lvl4pPr>
            <a:lvl5pPr marL="0" indent="1924685">
              <a:spcBef>
                <a:spcPts val="315"/>
              </a:spcBef>
              <a:buSzTx/>
              <a:buFontTx/>
              <a:buNone/>
              <a:defRPr sz="1475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594100" y="289086"/>
            <a:ext cx="10693769" cy="12030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594100" y="1684344"/>
            <a:ext cx="10693769" cy="47639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985231" y="6736949"/>
            <a:ext cx="302637" cy="29156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65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813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63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titleStyle>
    <p:bodyStyle>
      <a:lvl1pPr marL="360680" marR="0" indent="-360680" algn="l" defTabSz="481330" rtl="0" eaLnBrk="1" latinLnBrk="0" hangingPunct="1">
        <a:lnSpc>
          <a:spcPct val="100000"/>
        </a:lnSpc>
        <a:spcBef>
          <a:spcPct val="148000"/>
        </a:spcBef>
        <a:spcAft>
          <a:spcPts val="0"/>
        </a:spcAft>
        <a:buClrTx/>
        <a:buSzPct val="100000"/>
        <a:buFont typeface="Arial" panose="020B0604020202020204"/>
        <a:buChar char="•"/>
        <a:defRPr sz="337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824865" marR="0" indent="-343535" algn="l" defTabSz="481330" rtl="0" eaLnBrk="1" latinLnBrk="0" hangingPunct="1">
        <a:lnSpc>
          <a:spcPct val="100000"/>
        </a:lnSpc>
        <a:spcBef>
          <a:spcPct val="148000"/>
        </a:spcBef>
        <a:spcAft>
          <a:spcPts val="0"/>
        </a:spcAft>
        <a:buClrTx/>
        <a:buSzPct val="100000"/>
        <a:buFont typeface="Arial" panose="020B0604020202020204"/>
        <a:buChar char="–"/>
        <a:defRPr sz="337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283335" marR="0" indent="-320675" algn="l" defTabSz="481330" rtl="0" eaLnBrk="1" latinLnBrk="0" hangingPunct="1">
        <a:lnSpc>
          <a:spcPct val="100000"/>
        </a:lnSpc>
        <a:spcBef>
          <a:spcPct val="148000"/>
        </a:spcBef>
        <a:spcAft>
          <a:spcPts val="0"/>
        </a:spcAft>
        <a:buClrTx/>
        <a:buSzPct val="100000"/>
        <a:buFont typeface="Arial" panose="020B0604020202020204"/>
        <a:buChar char="•"/>
        <a:defRPr sz="337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1828800" marR="0" indent="-384810" algn="l" defTabSz="481330" rtl="0" eaLnBrk="1" latinLnBrk="0" hangingPunct="1">
        <a:lnSpc>
          <a:spcPct val="100000"/>
        </a:lnSpc>
        <a:spcBef>
          <a:spcPct val="148000"/>
        </a:spcBef>
        <a:spcAft>
          <a:spcPts val="0"/>
        </a:spcAft>
        <a:buClrTx/>
        <a:buSzPct val="100000"/>
        <a:buFont typeface="Arial" panose="020B0604020202020204"/>
        <a:buChar char="–"/>
        <a:defRPr sz="337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309495" marR="0" indent="-384810" algn="l" defTabSz="481330" rtl="0" eaLnBrk="1" latinLnBrk="0" hangingPunct="1">
        <a:lnSpc>
          <a:spcPct val="100000"/>
        </a:lnSpc>
        <a:spcBef>
          <a:spcPct val="148000"/>
        </a:spcBef>
        <a:spcAft>
          <a:spcPts val="0"/>
        </a:spcAft>
        <a:buClrTx/>
        <a:buSzPct val="100000"/>
        <a:buFont typeface="Arial" panose="020B0604020202020204"/>
        <a:buChar char="»"/>
        <a:defRPr sz="337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2790825" marR="0" indent="-384810" algn="l" defTabSz="481330" rtl="0" eaLnBrk="1" latinLnBrk="0" hangingPunct="1">
        <a:lnSpc>
          <a:spcPct val="100000"/>
        </a:lnSpc>
        <a:spcBef>
          <a:spcPct val="148000"/>
        </a:spcBef>
        <a:spcAft>
          <a:spcPts val="0"/>
        </a:spcAft>
        <a:buClrTx/>
        <a:buSzPct val="100000"/>
        <a:buFont typeface="Arial" panose="020B0604020202020204"/>
        <a:buChar char="•"/>
        <a:defRPr sz="337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272155" marR="0" indent="-384810" algn="l" defTabSz="481330" rtl="0" eaLnBrk="1" latinLnBrk="0" hangingPunct="1">
        <a:lnSpc>
          <a:spcPct val="100000"/>
        </a:lnSpc>
        <a:spcBef>
          <a:spcPct val="148000"/>
        </a:spcBef>
        <a:spcAft>
          <a:spcPts val="0"/>
        </a:spcAft>
        <a:buClrTx/>
        <a:buSzPct val="100000"/>
        <a:buFont typeface="Arial" panose="020B0604020202020204"/>
        <a:buChar char="•"/>
        <a:defRPr sz="337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3753485" marR="0" indent="-384810" algn="l" defTabSz="481330" rtl="0" eaLnBrk="1" latinLnBrk="0" hangingPunct="1">
        <a:lnSpc>
          <a:spcPct val="100000"/>
        </a:lnSpc>
        <a:spcBef>
          <a:spcPct val="148000"/>
        </a:spcBef>
        <a:spcAft>
          <a:spcPts val="0"/>
        </a:spcAft>
        <a:buClrTx/>
        <a:buSzPct val="100000"/>
        <a:buFont typeface="Arial" panose="020B0604020202020204"/>
        <a:buChar char="•"/>
        <a:defRPr sz="337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235450" marR="0" indent="-384810" algn="l" defTabSz="481330" rtl="0" eaLnBrk="1" latinLnBrk="0" hangingPunct="1">
        <a:lnSpc>
          <a:spcPct val="100000"/>
        </a:lnSpc>
        <a:spcBef>
          <a:spcPct val="148000"/>
        </a:spcBef>
        <a:spcAft>
          <a:spcPts val="0"/>
        </a:spcAft>
        <a:buClrTx/>
        <a:buSzPct val="100000"/>
        <a:buFont typeface="Arial" panose="020B0604020202020204"/>
        <a:buChar char="•"/>
        <a:defRPr sz="337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4813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81330" algn="r" defTabSz="4813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62660" algn="r" defTabSz="4813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443355" algn="r" defTabSz="4813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924685" algn="r" defTabSz="4813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406015" algn="r" defTabSz="4813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887345" algn="r" defTabSz="4813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368675" algn="r" defTabSz="4813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849370" algn="r" defTabSz="4813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 descr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alphaModFix amt="7000"/>
          </a:blip>
          <a:stretch>
            <a:fillRect/>
          </a:stretch>
        </p:blipFill>
        <p:spPr>
          <a:xfrm>
            <a:off x="8752314" y="-17903"/>
            <a:ext cx="1881676" cy="70860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" name="Rectangle 4"/>
          <p:cNvSpPr/>
          <p:nvPr/>
        </p:nvSpPr>
        <p:spPr>
          <a:xfrm rot="10800000">
            <a:off x="0" y="6983730"/>
            <a:ext cx="11879580" cy="234315"/>
          </a:xfrm>
          <a:prstGeom prst="rect">
            <a:avLst/>
          </a:prstGeom>
          <a:gradFill>
            <a:gsLst>
              <a:gs pos="27000">
                <a:srgbClr val="000044"/>
              </a:gs>
              <a:gs pos="100000">
                <a:srgbClr val="CE57C1"/>
              </a:gs>
            </a:gsLst>
            <a:lin ang="13500000"/>
          </a:gradFill>
          <a:ln>
            <a:solidFill>
              <a:srgbClr val="D8D8D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26" rIns="45726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26" name="Title 1"/>
          <p:cNvSpPr txBox="1">
            <a:spLocks noGrp="1"/>
          </p:cNvSpPr>
          <p:nvPr>
            <p:ph type="ctrTitle"/>
          </p:nvPr>
        </p:nvSpPr>
        <p:spPr>
          <a:xfrm>
            <a:off x="862330" y="960120"/>
            <a:ext cx="10160635" cy="233807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6000" b="1" cap="all">
                <a:solidFill>
                  <a:srgbClr val="000044"/>
                </a:solidFill>
              </a:defRPr>
            </a:pPr>
            <a:r>
              <a:rPr lang="en-US" sz="5335" cap="none" dirty="0">
                <a:solidFill>
                  <a:srgbClr val="000044"/>
                </a:solidFill>
                <a:uFillTx/>
                <a:latin typeface="Calibri" panose="020F0502020204030204" charset="0"/>
                <a:cs typeface="Calibri" panose="020F0502020204030204" charset="0"/>
              </a:rPr>
              <a:t>HuBMAP + HPA - Hacking the Human Body Competition Progress Report </a:t>
            </a:r>
            <a:r>
              <a:rPr lang="en-US" altLang="zh-CN" sz="5335" dirty="0">
                <a:solidFill>
                  <a:srgbClr val="000044"/>
                </a:solidFill>
                <a:latin typeface="Calibri" panose="020F0502020204030204" charset="0"/>
                <a:cs typeface="Calibri" panose="020F0502020204030204" charset="0"/>
              </a:rPr>
              <a:t>FINAL</a:t>
            </a:r>
            <a:endParaRPr lang="en-US" sz="5335" cap="none" dirty="0">
              <a:solidFill>
                <a:srgbClr val="000044"/>
              </a:solidFill>
              <a:uFillTx/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27" name="Subtitle 2"/>
          <p:cNvSpPr txBox="1">
            <a:spLocks noGrp="1"/>
          </p:cNvSpPr>
          <p:nvPr>
            <p:ph type="subTitle" sz="quarter" idx="1"/>
            <p:custDataLst>
              <p:tags r:id="rId2"/>
            </p:custDataLst>
          </p:nvPr>
        </p:nvSpPr>
        <p:spPr>
          <a:xfrm>
            <a:off x="2222695" y="3423681"/>
            <a:ext cx="7268863" cy="1441681"/>
          </a:xfrm>
          <a:prstGeom prst="rect">
            <a:avLst/>
          </a:prstGeom>
        </p:spPr>
        <p:txBody>
          <a:bodyPr anchor="t" anchorCtr="0">
            <a:normAutofit fontScale="80000" lnSpcReduction="20000"/>
          </a:bodyPr>
          <a:lstStyle>
            <a:lvl1pPr>
              <a:spcBef>
                <a:spcPts val="800"/>
              </a:spcBef>
              <a:defRPr sz="3600" cap="all">
                <a:solidFill>
                  <a:srgbClr val="000044"/>
                </a:solidFill>
              </a:defRPr>
            </a:lvl1pPr>
          </a:lstStyle>
          <a:p>
            <a:r>
              <a:rPr lang="en-US" cap="none" dirty="0">
                <a:latin typeface="+mn-ea"/>
              </a:rPr>
              <a:t>Presentation of a Report </a:t>
            </a:r>
          </a:p>
          <a:p>
            <a:r>
              <a:rPr lang="en-US" cap="none" dirty="0">
                <a:latin typeface="+mn-ea"/>
              </a:rPr>
              <a:t>By</a:t>
            </a:r>
          </a:p>
          <a:p>
            <a:r>
              <a:rPr lang="en-US" b="1" cap="none" dirty="0">
                <a:latin typeface="+mn-ea"/>
              </a:rPr>
              <a:t>            </a:t>
            </a:r>
          </a:p>
          <a:p>
            <a:endParaRPr lang="en-US" cap="none" dirty="0">
              <a:latin typeface="+mn-ea"/>
            </a:endParaRPr>
          </a:p>
          <a:p>
            <a:endParaRPr dirty="0">
              <a:latin typeface="+mn-ea"/>
            </a:endParaRPr>
          </a:p>
        </p:txBody>
      </p:sp>
      <p:pic>
        <p:nvPicPr>
          <p:cNvPr id="128" name="Picture 6" descr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8741" y="5937590"/>
            <a:ext cx="3356769" cy="7180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747555" y="4157688"/>
            <a:ext cx="2475177" cy="1077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6" tIns="45726" rIns="45726" bIns="45726" numCol="1" spcCol="38100" rtlCol="0" anchor="t">
            <a:spAutoFit/>
          </a:bodyPr>
          <a:lstStyle/>
          <a:p>
            <a:r>
              <a:rPr lang="en-US" altLang="zh-CN" sz="3200" dirty="0"/>
              <a:t>                               </a:t>
            </a:r>
          </a:p>
          <a:p>
            <a:r>
              <a:rPr lang="en-US" altLang="zh-CN" sz="3200" b="1" dirty="0">
                <a:solidFill>
                  <a:srgbClr val="000044"/>
                </a:solidFill>
              </a:rPr>
              <a:t>Kaggle Group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6" descr="Picture 6"/>
          <p:cNvPicPr>
            <a:picLocks noChangeAspect="1"/>
          </p:cNvPicPr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8739614" y="-82673"/>
            <a:ext cx="1881676" cy="70860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9" name="Rectangle 4"/>
          <p:cNvSpPr/>
          <p:nvPr/>
        </p:nvSpPr>
        <p:spPr>
          <a:xfrm rot="10800000">
            <a:off x="-635" y="7003415"/>
            <a:ext cx="11880215" cy="214630"/>
          </a:xfrm>
          <a:prstGeom prst="rect">
            <a:avLst/>
          </a:prstGeom>
          <a:gradFill>
            <a:gsLst>
              <a:gs pos="27000">
                <a:srgbClr val="000044"/>
              </a:gs>
              <a:gs pos="100000">
                <a:srgbClr val="CE57C1"/>
              </a:gs>
            </a:gsLst>
            <a:lin ang="13500000"/>
          </a:gradFill>
          <a:ln>
            <a:solidFill>
              <a:srgbClr val="D8D8D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26" rIns="45726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228306" y="250837"/>
            <a:ext cx="11135428" cy="10464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6" tIns="45726" rIns="45726" bIns="45726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Part 4</a:t>
            </a:r>
            <a:r>
              <a:rPr lang="en-US" altLang="zh-CN" sz="3000" b="1" dirty="0">
                <a:solidFill>
                  <a:srgbClr val="000044"/>
                </a:solidFill>
              </a:rPr>
              <a:t>:</a:t>
            </a:r>
            <a:r>
              <a:rPr lang="zh-CN" altLang="en-US" sz="3000" b="1" dirty="0">
                <a:solidFill>
                  <a:srgbClr val="000044"/>
                </a:solidFill>
              </a:rPr>
              <a:t> </a:t>
            </a:r>
            <a:r>
              <a:rPr lang="en-US" altLang="zh-CN" sz="3000" b="1" dirty="0">
                <a:solidFill>
                  <a:srgbClr val="000044"/>
                </a:solidFill>
              </a:rPr>
              <a:t>Future</a:t>
            </a:r>
            <a:r>
              <a:rPr lang="zh-CN" altLang="en-US" sz="3000" b="1" dirty="0">
                <a:solidFill>
                  <a:srgbClr val="000044"/>
                </a:solidFill>
              </a:rPr>
              <a:t> </a:t>
            </a:r>
            <a:r>
              <a:rPr lang="en-US" altLang="zh-CN" sz="3000" b="1" dirty="0">
                <a:solidFill>
                  <a:srgbClr val="000044"/>
                </a:solidFill>
              </a:rPr>
              <a:t>Plan</a:t>
            </a:r>
            <a:endParaRPr kumimoji="0" lang="zh-CN" altLang="en-US" sz="3000" b="1" i="0" baseline="0" dirty="0">
              <a:ln>
                <a:noFill/>
              </a:ln>
              <a:solidFill>
                <a:srgbClr val="000044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</a:t>
            </a:r>
            <a:endParaRPr kumimoji="0" lang="en-US" altLang="zh-CN" sz="3000" b="1" i="0" baseline="0" dirty="0">
              <a:ln>
                <a:noFill/>
              </a:ln>
              <a:solidFill>
                <a:srgbClr val="000044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9" name="Rectangle 28"/>
          <p:cNvSpPr/>
          <p:nvPr/>
        </p:nvSpPr>
        <p:spPr>
          <a:xfrm flipV="1">
            <a:off x="285750" y="827405"/>
            <a:ext cx="8836025" cy="82550"/>
          </a:xfrm>
          <a:prstGeom prst="rect">
            <a:avLst/>
          </a:prstGeom>
          <a:gradFill>
            <a:gsLst>
              <a:gs pos="12000">
                <a:srgbClr val="712EA3"/>
              </a:gs>
              <a:gs pos="6000">
                <a:srgbClr val="742FA8"/>
              </a:gs>
              <a:gs pos="50000">
                <a:srgbClr val="57237E"/>
              </a:gs>
              <a:gs pos="82000">
                <a:srgbClr val="7030A0"/>
              </a:gs>
              <a:gs pos="15000">
                <a:srgbClr val="6D2C9D"/>
              </a:gs>
              <a:gs pos="40000">
                <a:srgbClr val="5E2688"/>
              </a:gs>
              <a:gs pos="0">
                <a:srgbClr val="7B32B2"/>
              </a:gs>
              <a:gs pos="31000">
                <a:srgbClr val="7030A0"/>
              </a:gs>
              <a:gs pos="26000">
                <a:srgbClr val="7030A0"/>
              </a:gs>
              <a:gs pos="22000">
                <a:srgbClr val="7030A0"/>
              </a:gs>
            </a:gsLst>
            <a:lin ang="5400000" scaled="0"/>
          </a:gradFill>
          <a:ln w="12700">
            <a:noFill/>
            <a:miter lim="400000"/>
          </a:ln>
        </p:spPr>
        <p:txBody>
          <a:bodyPr lIns="45726" rIns="45726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solidFill>
                <a:srgbClr val="444476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F761485-9BFB-57B8-BA60-E94ABE8D9B9E}"/>
              </a:ext>
            </a:extLst>
          </p:cNvPr>
          <p:cNvSpPr txBox="1"/>
          <p:nvPr/>
        </p:nvSpPr>
        <p:spPr>
          <a:xfrm>
            <a:off x="285750" y="582397"/>
            <a:ext cx="8980170" cy="275974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26" tIns="45726" rIns="45726" bIns="45726" numCol="1" spcCol="38100" rtlCol="0" anchor="t" forceAA="0">
            <a:spAutoFit/>
          </a:bodyPr>
          <a:lstStyle/>
          <a:p>
            <a:pPr eaLnBrk="1">
              <a:spcBef>
                <a:spcPts val="700"/>
              </a:spcBef>
              <a:buClr>
                <a:srgbClr val="BA55A0"/>
              </a:buClr>
              <a:buSzPct val="55000"/>
              <a:defRPr sz="1400"/>
            </a:pPr>
            <a:endParaRPr lang="en-US" altLang="zh-CN" sz="3000" b="1" dirty="0">
              <a:solidFill>
                <a:srgbClr val="444476"/>
              </a:solidFill>
            </a:endParaRPr>
          </a:p>
          <a:p>
            <a:pPr marL="457200" indent="-457200" eaLnBrk="1">
              <a:spcBef>
                <a:spcPts val="700"/>
              </a:spcBef>
              <a:buClr>
                <a:srgbClr val="BA55A0"/>
              </a:buClr>
              <a:buSzPct val="55000"/>
              <a:buFont typeface="Wingdings" panose="05000000000000000000" charset="0"/>
              <a:buChar char="n"/>
              <a:defRPr sz="1400"/>
            </a:pPr>
            <a:r>
              <a:rPr lang="en-US" altLang="zh-CN" sz="3000" b="1" dirty="0">
                <a:solidFill>
                  <a:srgbClr val="444476"/>
                </a:solidFill>
              </a:rPr>
              <a:t>Continue to finish the rest plan!</a:t>
            </a:r>
          </a:p>
          <a:p>
            <a:pPr marL="457200" indent="-457200" eaLnBrk="1">
              <a:spcBef>
                <a:spcPts val="700"/>
              </a:spcBef>
              <a:buClr>
                <a:srgbClr val="BA55A0"/>
              </a:buClr>
              <a:buSzPct val="55000"/>
              <a:buFont typeface="Wingdings" panose="05000000000000000000" charset="0"/>
              <a:buChar char="n"/>
              <a:defRPr sz="1400"/>
            </a:pPr>
            <a:r>
              <a:rPr lang="en-US" altLang="zh-CN" sz="3000" b="1" dirty="0">
                <a:solidFill>
                  <a:srgbClr val="444476"/>
                </a:solidFill>
              </a:rPr>
              <a:t>Happy Ending!</a:t>
            </a:r>
          </a:p>
          <a:p>
            <a:pPr marL="457200" indent="-457200" eaLnBrk="1">
              <a:spcBef>
                <a:spcPts val="700"/>
              </a:spcBef>
              <a:buClr>
                <a:srgbClr val="BA55A0"/>
              </a:buClr>
              <a:buSzPct val="55000"/>
              <a:buFont typeface="Wingdings" panose="05000000000000000000" charset="0"/>
              <a:buChar char="n"/>
              <a:defRPr sz="1400"/>
            </a:pPr>
            <a:endParaRPr lang="en-US" altLang="zh-CN" sz="3000" b="1" dirty="0">
              <a:solidFill>
                <a:srgbClr val="444476"/>
              </a:solidFill>
            </a:endParaRPr>
          </a:p>
          <a:p>
            <a:pPr marL="457200" indent="-457200" eaLnBrk="1">
              <a:spcBef>
                <a:spcPts val="700"/>
              </a:spcBef>
              <a:buClr>
                <a:srgbClr val="BA55A0"/>
              </a:buClr>
              <a:buSzPct val="55000"/>
              <a:buFont typeface="Wingdings" panose="05000000000000000000" charset="0"/>
              <a:buChar char="n"/>
              <a:defRPr sz="1400"/>
            </a:pPr>
            <a:endParaRPr lang="en-US" altLang="zh-CN" sz="3000" b="1" dirty="0">
              <a:solidFill>
                <a:srgbClr val="444476"/>
              </a:solidFill>
              <a:sym typeface="Calibri" panose="020F05020202040302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AB0ED9-677A-3AB6-7AC8-09FFADCEF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86" y="2214080"/>
            <a:ext cx="10229925" cy="4478011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2B9B73D-032A-3DBB-F076-5422F4F05312}"/>
              </a:ext>
            </a:extLst>
          </p:cNvPr>
          <p:cNvCxnSpPr/>
          <p:nvPr/>
        </p:nvCxnSpPr>
        <p:spPr>
          <a:xfrm flipH="1">
            <a:off x="4775835" y="5087853"/>
            <a:ext cx="2131888" cy="1135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53929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-116840"/>
            <a:ext cx="11880215" cy="73348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62" name="Title 1"/>
          <p:cNvGrpSpPr/>
          <p:nvPr/>
        </p:nvGrpSpPr>
        <p:grpSpPr>
          <a:xfrm>
            <a:off x="-635" y="2651760"/>
            <a:ext cx="11879580" cy="1100455"/>
            <a:chOff x="0" y="0"/>
            <a:chExt cx="9311592" cy="1100676"/>
          </a:xfrm>
        </p:grpSpPr>
        <p:sp>
          <p:nvSpPr>
            <p:cNvPr id="160" name="矩形"/>
            <p:cNvSpPr/>
            <p:nvPr/>
          </p:nvSpPr>
          <p:spPr>
            <a:xfrm>
              <a:off x="0" y="-1"/>
              <a:ext cx="9311593" cy="110067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22" tIns="45722" rIns="45722" bIns="45722" numCol="1" anchor="ctr">
              <a:noAutofit/>
            </a:bodyPr>
            <a:lstStyle/>
            <a:p>
              <a:pPr algn="ctr">
                <a:defRPr sz="5400" b="1" spc="300">
                  <a:solidFill>
                    <a:srgbClr val="000044"/>
                  </a:solidFill>
                </a:defRPr>
              </a:pPr>
              <a:endParaRPr sz="1800"/>
            </a:p>
          </p:txBody>
        </p:sp>
        <p:sp>
          <p:nvSpPr>
            <p:cNvPr id="161" name="SECTION TITLE"/>
            <p:cNvSpPr txBox="1"/>
            <p:nvPr/>
          </p:nvSpPr>
          <p:spPr>
            <a:xfrm>
              <a:off x="45720" y="-1"/>
              <a:ext cx="9220153" cy="11006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22" tIns="45722" rIns="45722" bIns="45722" numCol="1" anchor="ctr">
              <a:normAutofit/>
            </a:bodyPr>
            <a:lstStyle>
              <a:lvl1pPr algn="ctr">
                <a:defRPr sz="5400" b="1">
                  <a:solidFill>
                    <a:srgbClr val="000044"/>
                  </a:solidFill>
                  <a:latin typeface="DIN-Bold"/>
                  <a:ea typeface="DIN-Bold"/>
                  <a:cs typeface="DIN-Bold"/>
                  <a:sym typeface="DIN-Bold"/>
                </a:defRPr>
              </a:lvl1pPr>
            </a:lstStyle>
            <a:p>
              <a:r>
                <a:rPr lang="en-US" i="1">
                  <a:latin typeface="+mj-lt"/>
                  <a:cs typeface="+mj-lt"/>
                </a:rPr>
                <a:t>Thank you !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1"/>
          <p:cNvSpPr txBox="1">
            <a:spLocks noGrp="1"/>
          </p:cNvSpPr>
          <p:nvPr>
            <p:ph type="title"/>
          </p:nvPr>
        </p:nvSpPr>
        <p:spPr>
          <a:xfrm>
            <a:off x="477704" y="170906"/>
            <a:ext cx="7976745" cy="11432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defRPr sz="2800" b="1">
                <a:solidFill>
                  <a:srgbClr val="000044"/>
                </a:solidFill>
              </a:defRPr>
            </a:pPr>
            <a:r>
              <a:rPr lang="en-US" sz="4000" dirty="0">
                <a:latin typeface="+mj-lt"/>
              </a:rPr>
              <a:t>Overview</a:t>
            </a:r>
          </a:p>
        </p:txBody>
      </p:sp>
      <p:sp>
        <p:nvSpPr>
          <p:cNvPr id="269" name="Rectangle 4"/>
          <p:cNvSpPr/>
          <p:nvPr/>
        </p:nvSpPr>
        <p:spPr>
          <a:xfrm rot="10800000">
            <a:off x="-635" y="6979285"/>
            <a:ext cx="11880215" cy="238760"/>
          </a:xfrm>
          <a:prstGeom prst="rect">
            <a:avLst/>
          </a:prstGeom>
          <a:gradFill>
            <a:gsLst>
              <a:gs pos="27000">
                <a:srgbClr val="000044"/>
              </a:gs>
              <a:gs pos="100000">
                <a:srgbClr val="CE57C1"/>
              </a:gs>
            </a:gsLst>
            <a:lin ang="13500000"/>
          </a:gradFill>
          <a:ln>
            <a:solidFill>
              <a:srgbClr val="D8D8D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26" rIns="45726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70" name="TextBox 6"/>
          <p:cNvSpPr txBox="1"/>
          <p:nvPr/>
        </p:nvSpPr>
        <p:spPr>
          <a:xfrm>
            <a:off x="477629" y="1313998"/>
            <a:ext cx="7945893" cy="2062103"/>
          </a:xfrm>
          <a:prstGeom prst="rect">
            <a:avLst/>
          </a:prstGeom>
          <a:ln w="12700">
            <a:miter lim="400000"/>
          </a:ln>
        </p:spPr>
        <p:txBody>
          <a:bodyPr wrap="square" lIns="45726" rIns="45726">
            <a:spAutoFit/>
          </a:bodyPr>
          <a:lstStyle/>
          <a:p>
            <a:pPr marL="342900" indent="-342900">
              <a:buClr>
                <a:srgbClr val="BA55A0"/>
              </a:buClr>
              <a:buSzPct val="60000"/>
              <a:buFont typeface="Wingdings" panose="05000000000000000000" charset="0"/>
              <a:buChar char="n"/>
              <a:defRPr sz="1400"/>
            </a:pPr>
            <a:r>
              <a:rPr lang="en-US" altLang="zh-CN" sz="2400" b="1" dirty="0">
                <a:solidFill>
                  <a:srgbClr val="444476"/>
                </a:solidFill>
                <a:latin typeface="+mj-lt"/>
              </a:rPr>
              <a:t>New Dataset</a:t>
            </a:r>
            <a:r>
              <a:rPr lang="en-US" sz="2400" b="1" dirty="0">
                <a:solidFill>
                  <a:srgbClr val="444476"/>
                </a:solidFill>
                <a:latin typeface="+mj-lt"/>
              </a:rPr>
              <a:t>:</a:t>
            </a:r>
          </a:p>
          <a:p>
            <a:pPr>
              <a:defRPr sz="1400"/>
            </a:pPr>
            <a:r>
              <a:rPr lang="en-US" sz="1600" b="1" dirty="0">
                <a:solidFill>
                  <a:srgbClr val="444476"/>
                </a:solidFill>
              </a:rPr>
              <a:t>        </a:t>
            </a:r>
            <a:r>
              <a:rPr lang="en-US" sz="2000" dirty="0">
                <a:solidFill>
                  <a:schemeClr val="tx1"/>
                </a:solidFill>
              </a:rPr>
              <a:t>1. </a:t>
            </a:r>
            <a:r>
              <a:rPr lang="en-US" altLang="zh-CN" sz="2000" dirty="0">
                <a:solidFill>
                  <a:schemeClr val="tx1"/>
                </a:solidFill>
              </a:rPr>
              <a:t>The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dataset that combine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data with and without color normalization </a:t>
            </a:r>
            <a:endParaRPr sz="2000" dirty="0"/>
          </a:p>
          <a:p>
            <a:pPr>
              <a:defRPr sz="1400"/>
            </a:pPr>
            <a:endParaRPr lang="en-US" sz="2000" dirty="0"/>
          </a:p>
          <a:p>
            <a:pPr>
              <a:defRPr sz="1400"/>
            </a:pPr>
            <a:endParaRPr sz="2000" dirty="0"/>
          </a:p>
          <a:p>
            <a:pPr marL="342900" indent="-342900">
              <a:buClr>
                <a:srgbClr val="BA55A0"/>
              </a:buClr>
              <a:buSzPct val="60000"/>
              <a:buFont typeface="Wingdings" panose="05000000000000000000" charset="0"/>
              <a:buChar char="n"/>
              <a:defRPr sz="1400"/>
            </a:pPr>
            <a:r>
              <a:rPr lang="en-US" altLang="zh-CN" sz="2400" b="1" dirty="0">
                <a:solidFill>
                  <a:srgbClr val="444476"/>
                </a:solidFill>
                <a:latin typeface="+mj-lt"/>
              </a:rPr>
              <a:t>New Channel</a:t>
            </a:r>
            <a:r>
              <a:rPr lang="en-US" sz="2400" b="1" dirty="0">
                <a:solidFill>
                  <a:srgbClr val="444476"/>
                </a:solidFill>
                <a:latin typeface="+mj-lt"/>
              </a:rPr>
              <a:t>:</a:t>
            </a:r>
          </a:p>
          <a:p>
            <a:pPr algn="l">
              <a:buClr>
                <a:srgbClr val="BA55A0"/>
              </a:buClr>
              <a:buSzPct val="60000"/>
              <a:buFont typeface="+mj-lt"/>
              <a:defRPr sz="1400"/>
            </a:pPr>
            <a:endParaRPr lang="en-US" sz="2000" dirty="0"/>
          </a:p>
        </p:txBody>
      </p:sp>
      <p:pic>
        <p:nvPicPr>
          <p:cNvPr id="4" name="图片 3" descr="&amp;pky8460176068&amp;2&amp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905" y="3929380"/>
            <a:ext cx="3368675" cy="30492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43694" y="3122622"/>
            <a:ext cx="7445348" cy="40011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22" tIns="45722" rIns="45722" bIns="45722" numCol="1" spcCol="38100" rtlCol="0" anchor="t" forceAA="0">
            <a:spAutoFit/>
          </a:bodyPr>
          <a:lstStyle/>
          <a:p>
            <a:pPr marL="342265" indent="-342265" algn="l" eaLnBrk="1">
              <a:spcBef>
                <a:spcPts val="700"/>
              </a:spcBef>
              <a:buClr>
                <a:srgbClr val="BA55A0"/>
              </a:buClr>
              <a:buSzPct val="60000"/>
              <a:buFont typeface="+mj-lt"/>
              <a:defRPr sz="1400"/>
            </a:pPr>
            <a:r>
              <a:rPr lang="en-US" sz="2000" dirty="0">
                <a:sym typeface="+mn-ea"/>
              </a:rPr>
              <a:t>1. </a:t>
            </a:r>
            <a:r>
              <a:rPr lang="en-US" altLang="zh-CN" sz="2000" dirty="0">
                <a:sym typeface="+mn-ea"/>
              </a:rPr>
              <a:t>Add two additional channels</a:t>
            </a:r>
            <a:endParaRPr lang="en-US" sz="2000" dirty="0">
              <a:sym typeface="+mn-ea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962E6B56-C521-A837-63B9-4EEC0F7B4A08}"/>
              </a:ext>
            </a:extLst>
          </p:cNvPr>
          <p:cNvSpPr txBox="1"/>
          <p:nvPr/>
        </p:nvSpPr>
        <p:spPr>
          <a:xfrm>
            <a:off x="477628" y="5137271"/>
            <a:ext cx="7945893" cy="1692771"/>
          </a:xfrm>
          <a:prstGeom prst="rect">
            <a:avLst/>
          </a:prstGeom>
          <a:ln w="12700">
            <a:miter lim="400000"/>
          </a:ln>
        </p:spPr>
        <p:txBody>
          <a:bodyPr wrap="square" lIns="45726" rIns="45726">
            <a:spAutoFit/>
          </a:bodyPr>
          <a:lstStyle/>
          <a:p>
            <a:pPr marL="342900" indent="-342900">
              <a:buClr>
                <a:srgbClr val="BA55A0"/>
              </a:buClr>
              <a:buSzPct val="60000"/>
              <a:buFont typeface="Wingdings" panose="05000000000000000000" charset="0"/>
              <a:buChar char="n"/>
              <a:defRPr sz="1400"/>
            </a:pPr>
            <a:r>
              <a:rPr lang="en-US" sz="2400" b="1" dirty="0">
                <a:solidFill>
                  <a:srgbClr val="444476"/>
                </a:solidFill>
                <a:latin typeface="+mj-lt"/>
              </a:rPr>
              <a:t>Future Plan:</a:t>
            </a:r>
          </a:p>
          <a:p>
            <a:pPr>
              <a:defRPr sz="1400"/>
            </a:pPr>
            <a:r>
              <a:rPr lang="en-US" sz="1600" b="1" dirty="0">
                <a:solidFill>
                  <a:srgbClr val="444476"/>
                </a:solidFill>
              </a:rPr>
              <a:t>        </a:t>
            </a:r>
            <a:r>
              <a:rPr lang="en-US" sz="2000" dirty="0">
                <a:solidFill>
                  <a:schemeClr val="tx1"/>
                </a:solidFill>
              </a:rPr>
              <a:t>1. </a:t>
            </a:r>
            <a:r>
              <a:rPr lang="en-US" altLang="zh-CN" sz="2000" dirty="0">
                <a:solidFill>
                  <a:schemeClr val="tx1"/>
                </a:solidFill>
              </a:rPr>
              <a:t>Happy Endings</a:t>
            </a:r>
          </a:p>
          <a:p>
            <a:pPr>
              <a:defRPr sz="1400"/>
            </a:pPr>
            <a:r>
              <a:rPr lang="en-US" sz="2000" dirty="0">
                <a:solidFill>
                  <a:schemeClr val="tx1"/>
                </a:solidFill>
              </a:rPr>
              <a:t>       2. Continue to finish the rest plan</a:t>
            </a:r>
            <a:endParaRPr sz="2000" dirty="0"/>
          </a:p>
          <a:p>
            <a:pPr>
              <a:defRPr sz="1400"/>
            </a:pPr>
            <a:endParaRPr sz="2000" dirty="0"/>
          </a:p>
          <a:p>
            <a:pPr algn="l">
              <a:buClr>
                <a:srgbClr val="BA55A0"/>
              </a:buClr>
              <a:buSzPct val="60000"/>
              <a:buFont typeface="+mj-lt"/>
              <a:defRPr sz="1400"/>
            </a:pPr>
            <a:endParaRPr lang="en-US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7ACD8D6-02A5-6A21-10F1-0C49A8766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707" y="1390003"/>
            <a:ext cx="3368675" cy="2539377"/>
          </a:xfrm>
          <a:prstGeom prst="rect">
            <a:avLst/>
          </a:prstGeom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FB5C5033-E8C5-3DF0-485E-B2211953C16F}"/>
              </a:ext>
            </a:extLst>
          </p:cNvPr>
          <p:cNvSpPr txBox="1"/>
          <p:nvPr/>
        </p:nvSpPr>
        <p:spPr>
          <a:xfrm>
            <a:off x="401981" y="3883003"/>
            <a:ext cx="7945893" cy="769441"/>
          </a:xfrm>
          <a:prstGeom prst="rect">
            <a:avLst/>
          </a:prstGeom>
          <a:ln w="12700">
            <a:miter lim="400000"/>
          </a:ln>
        </p:spPr>
        <p:txBody>
          <a:bodyPr wrap="square" lIns="45726" rIns="45726">
            <a:spAutoFit/>
          </a:bodyPr>
          <a:lstStyle/>
          <a:p>
            <a:pPr marL="342900" indent="-342900">
              <a:buClr>
                <a:srgbClr val="BA55A0"/>
              </a:buClr>
              <a:buSzPct val="60000"/>
              <a:buFont typeface="Wingdings" panose="05000000000000000000" charset="0"/>
              <a:buChar char="n"/>
              <a:defRPr sz="1400"/>
            </a:pPr>
            <a:r>
              <a:rPr lang="en-US" altLang="zh-CN" sz="2400" b="1" dirty="0">
                <a:solidFill>
                  <a:srgbClr val="444476"/>
                </a:solidFill>
                <a:latin typeface="+mj-lt"/>
              </a:rPr>
              <a:t>Large Size</a:t>
            </a:r>
            <a:r>
              <a:rPr lang="en-US" sz="2400" b="1" dirty="0">
                <a:solidFill>
                  <a:srgbClr val="444476"/>
                </a:solidFill>
                <a:latin typeface="+mj-lt"/>
              </a:rPr>
              <a:t>:</a:t>
            </a:r>
          </a:p>
          <a:p>
            <a:pPr>
              <a:defRPr sz="1400"/>
            </a:pPr>
            <a:r>
              <a:rPr lang="en-US" sz="1600" b="1" dirty="0">
                <a:solidFill>
                  <a:srgbClr val="444476"/>
                </a:solidFill>
              </a:rPr>
              <a:t>        </a:t>
            </a:r>
            <a:r>
              <a:rPr lang="en-US" sz="2000" dirty="0">
                <a:solidFill>
                  <a:schemeClr val="tx1"/>
                </a:solidFill>
              </a:rPr>
              <a:t>1. </a:t>
            </a:r>
            <a:r>
              <a:rPr lang="en-US" altLang="zh-CN" sz="2000" dirty="0">
                <a:solidFill>
                  <a:schemeClr val="tx1"/>
                </a:solidFill>
              </a:rPr>
              <a:t>Using The Larger Size Image to Train The Model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6" descr="Picture 6"/>
          <p:cNvPicPr>
            <a:picLocks noChangeAspect="1"/>
          </p:cNvPicPr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8817294" y="-205932"/>
            <a:ext cx="1881676" cy="70860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9" name="Rectangle 4"/>
          <p:cNvSpPr/>
          <p:nvPr/>
        </p:nvSpPr>
        <p:spPr>
          <a:xfrm rot="10800000">
            <a:off x="-635" y="7003415"/>
            <a:ext cx="11880215" cy="214630"/>
          </a:xfrm>
          <a:prstGeom prst="rect">
            <a:avLst/>
          </a:prstGeom>
          <a:gradFill>
            <a:gsLst>
              <a:gs pos="27000">
                <a:srgbClr val="000044"/>
              </a:gs>
              <a:gs pos="100000">
                <a:srgbClr val="CE57C1"/>
              </a:gs>
            </a:gsLst>
            <a:lin ang="13500000"/>
          </a:gradFill>
          <a:ln>
            <a:solidFill>
              <a:srgbClr val="D8D8D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26" rIns="45726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223168" y="206415"/>
            <a:ext cx="11135428" cy="24314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6" tIns="45726" rIns="45726" bIns="45726" numCol="1" spcCol="38100" rtlCol="0" anchor="t">
            <a:spAutoFit/>
          </a:bodyPr>
          <a:lstStyle/>
          <a:p>
            <a:r>
              <a:rPr kumimoji="0" lang="en-US" altLang="zh-CN" sz="30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Part 1: </a:t>
            </a:r>
            <a:r>
              <a:rPr lang="en-US" altLang="zh-CN" sz="3200" b="1" dirty="0">
                <a:solidFill>
                  <a:srgbClr val="000044"/>
                </a:solidFill>
              </a:rPr>
              <a:t>New Dataset:</a:t>
            </a:r>
          </a:p>
          <a:p>
            <a:endParaRPr lang="en-US" altLang="zh-CN" sz="3000" b="1" dirty="0">
              <a:solidFill>
                <a:srgbClr val="000044"/>
              </a:solidFill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3000" b="1" dirty="0">
              <a:solidFill>
                <a:srgbClr val="000044"/>
              </a:solidFill>
              <a:cs typeface="Calibri" panose="020F0502020204030204" charset="0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baseline="0" dirty="0">
              <a:ln>
                <a:noFill/>
              </a:ln>
              <a:solidFill>
                <a:srgbClr val="000044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</a:t>
            </a:r>
            <a:endParaRPr kumimoji="0" lang="en-US" altLang="zh-CN" sz="3000" b="1" i="0" baseline="0" dirty="0">
              <a:ln>
                <a:noFill/>
              </a:ln>
              <a:solidFill>
                <a:srgbClr val="000044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9" name="Rectangle 28"/>
          <p:cNvSpPr/>
          <p:nvPr/>
        </p:nvSpPr>
        <p:spPr>
          <a:xfrm flipV="1">
            <a:off x="285835" y="827473"/>
            <a:ext cx="8748475" cy="76206"/>
          </a:xfrm>
          <a:prstGeom prst="rect">
            <a:avLst/>
          </a:prstGeom>
          <a:gradFill>
            <a:gsLst>
              <a:gs pos="12000">
                <a:srgbClr val="712EA3"/>
              </a:gs>
              <a:gs pos="6000">
                <a:srgbClr val="742FA8"/>
              </a:gs>
              <a:gs pos="50000">
                <a:srgbClr val="57237E"/>
              </a:gs>
              <a:gs pos="82000">
                <a:srgbClr val="7030A0"/>
              </a:gs>
              <a:gs pos="15000">
                <a:srgbClr val="6D2C9D"/>
              </a:gs>
              <a:gs pos="40000">
                <a:srgbClr val="5E2688"/>
              </a:gs>
              <a:gs pos="0">
                <a:srgbClr val="7B32B2"/>
              </a:gs>
              <a:gs pos="31000">
                <a:srgbClr val="7030A0"/>
              </a:gs>
              <a:gs pos="26000">
                <a:srgbClr val="7030A0"/>
              </a:gs>
              <a:gs pos="22000">
                <a:srgbClr val="7030A0"/>
              </a:gs>
            </a:gsLst>
            <a:lin ang="5400000" scaled="0"/>
          </a:gradFill>
          <a:ln w="12700">
            <a:noFill/>
            <a:miter lim="400000"/>
          </a:ln>
        </p:spPr>
        <p:txBody>
          <a:bodyPr lIns="45726" rIns="45726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solidFill>
                <a:srgbClr val="444476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7151F092-576F-5FD4-9499-FC41FDFD2CAB}"/>
              </a:ext>
            </a:extLst>
          </p:cNvPr>
          <p:cNvSpPr txBox="1"/>
          <p:nvPr/>
        </p:nvSpPr>
        <p:spPr>
          <a:xfrm>
            <a:off x="211775" y="4407948"/>
            <a:ext cx="4224566" cy="1815882"/>
          </a:xfrm>
          <a:prstGeom prst="rect">
            <a:avLst/>
          </a:prstGeom>
          <a:ln w="12700">
            <a:miter lim="400000"/>
          </a:ln>
        </p:spPr>
        <p:txBody>
          <a:bodyPr wrap="square" lIns="45726" rIns="45726">
            <a:spAutoFit/>
          </a:bodyPr>
          <a:lstStyle/>
          <a:p>
            <a:pPr>
              <a:defRPr sz="1400"/>
            </a:pPr>
            <a:endParaRPr sz="2000" dirty="0"/>
          </a:p>
          <a:p>
            <a:pPr marL="342900" indent="-342900">
              <a:buClr>
                <a:srgbClr val="BA55A0"/>
              </a:buClr>
              <a:buSzPct val="60000"/>
              <a:buFont typeface="Wingdings" panose="05000000000000000000" charset="0"/>
              <a:buChar char="n"/>
              <a:defRPr sz="1400"/>
            </a:pPr>
            <a:r>
              <a:rPr lang="en-US" sz="2400" b="1" dirty="0">
                <a:solidFill>
                  <a:srgbClr val="444476"/>
                </a:solidFill>
                <a:latin typeface="+mj-lt"/>
              </a:rPr>
              <a:t>New Dataset: Color From </a:t>
            </a:r>
            <a:r>
              <a:rPr lang="en-US" sz="2400" b="1" dirty="0" err="1">
                <a:solidFill>
                  <a:srgbClr val="444476"/>
                </a:solidFill>
                <a:latin typeface="+mj-lt"/>
              </a:rPr>
              <a:t>HuBMAP</a:t>
            </a:r>
            <a:r>
              <a:rPr lang="en-US" sz="2400" b="1" dirty="0">
                <a:solidFill>
                  <a:srgbClr val="444476"/>
                </a:solidFill>
                <a:latin typeface="+mj-lt"/>
              </a:rPr>
              <a:t> And HPA</a:t>
            </a:r>
          </a:p>
          <a:p>
            <a:pPr>
              <a:buClr>
                <a:srgbClr val="BA55A0"/>
              </a:buClr>
              <a:buSzPct val="60000"/>
              <a:defRPr sz="1400"/>
            </a:pPr>
            <a:r>
              <a:rPr lang="en-US" sz="2400" b="1" dirty="0">
                <a:solidFill>
                  <a:srgbClr val="444476"/>
                </a:solidFill>
                <a:latin typeface="+mj-lt"/>
              </a:rPr>
              <a:t>     </a:t>
            </a:r>
            <a:endParaRPr lang="en-US" sz="2000" b="1" dirty="0">
              <a:solidFill>
                <a:srgbClr val="444476"/>
              </a:solidFill>
              <a:latin typeface="+mj-lt"/>
            </a:endParaRPr>
          </a:p>
          <a:p>
            <a:pPr algn="l">
              <a:buClr>
                <a:srgbClr val="BA55A0"/>
              </a:buClr>
              <a:buSzPct val="60000"/>
              <a:buFont typeface="+mj-lt"/>
              <a:defRPr sz="1400"/>
            </a:pPr>
            <a:endParaRPr 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1A6FF1-202D-EF9B-D94A-236C12A5F116}"/>
              </a:ext>
            </a:extLst>
          </p:cNvPr>
          <p:cNvSpPr txBox="1"/>
          <p:nvPr/>
        </p:nvSpPr>
        <p:spPr>
          <a:xfrm>
            <a:off x="5095967" y="2215040"/>
            <a:ext cx="2517169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UNext50 Use Original Dataset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46DA1F-848D-E8AF-F90F-3254A4FB0E33}"/>
              </a:ext>
            </a:extLst>
          </p:cNvPr>
          <p:cNvSpPr txBox="1"/>
          <p:nvPr/>
        </p:nvSpPr>
        <p:spPr>
          <a:xfrm>
            <a:off x="5095967" y="4810588"/>
            <a:ext cx="2517169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UNext50 Use New Dataset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CC39FE83-BC6E-1FCE-76CE-D2B049E4094E}"/>
              </a:ext>
            </a:extLst>
          </p:cNvPr>
          <p:cNvSpPr txBox="1"/>
          <p:nvPr/>
        </p:nvSpPr>
        <p:spPr>
          <a:xfrm>
            <a:off x="211775" y="1853211"/>
            <a:ext cx="4224566" cy="1815882"/>
          </a:xfrm>
          <a:prstGeom prst="rect">
            <a:avLst/>
          </a:prstGeom>
          <a:ln w="12700">
            <a:miter lim="400000"/>
          </a:ln>
        </p:spPr>
        <p:txBody>
          <a:bodyPr wrap="square" lIns="45726" rIns="45726">
            <a:spAutoFit/>
          </a:bodyPr>
          <a:lstStyle/>
          <a:p>
            <a:pPr>
              <a:defRPr sz="1400"/>
            </a:pPr>
            <a:endParaRPr sz="2000" dirty="0"/>
          </a:p>
          <a:p>
            <a:pPr marL="342900" indent="-342900">
              <a:buClr>
                <a:srgbClr val="BA55A0"/>
              </a:buClr>
              <a:buSzPct val="60000"/>
              <a:buFont typeface="Wingdings" panose="05000000000000000000" charset="0"/>
              <a:buChar char="n"/>
              <a:defRPr sz="1400"/>
            </a:pPr>
            <a:r>
              <a:rPr lang="en-US" sz="2400" b="1" dirty="0">
                <a:solidFill>
                  <a:srgbClr val="444476"/>
                </a:solidFill>
                <a:latin typeface="+mj-lt"/>
              </a:rPr>
              <a:t>Original Dataset: Color Only From HPA</a:t>
            </a:r>
          </a:p>
          <a:p>
            <a:pPr>
              <a:buClr>
                <a:srgbClr val="BA55A0"/>
              </a:buClr>
              <a:buSzPct val="60000"/>
              <a:defRPr sz="1400"/>
            </a:pPr>
            <a:r>
              <a:rPr lang="en-US" sz="2400" b="1" dirty="0">
                <a:solidFill>
                  <a:srgbClr val="444476"/>
                </a:solidFill>
                <a:latin typeface="+mj-lt"/>
              </a:rPr>
              <a:t>     </a:t>
            </a:r>
            <a:endParaRPr lang="en-US" sz="2000" b="1" dirty="0">
              <a:solidFill>
                <a:srgbClr val="444476"/>
              </a:solidFill>
              <a:latin typeface="+mj-lt"/>
            </a:endParaRPr>
          </a:p>
          <a:p>
            <a:pPr algn="l">
              <a:buClr>
                <a:srgbClr val="BA55A0"/>
              </a:buClr>
              <a:buSzPct val="60000"/>
              <a:buFont typeface="+mj-lt"/>
              <a:defRPr sz="1400"/>
            </a:pPr>
            <a:endParaRPr 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DB05E9-2763-328C-4C22-0BB7920B9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512" y="2092298"/>
            <a:ext cx="2524477" cy="657317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0EB4E55-6338-AD48-2EE9-A0EA257FEEA3}"/>
              </a:ext>
            </a:extLst>
          </p:cNvPr>
          <p:cNvCxnSpPr>
            <a:cxnSpLocks/>
          </p:cNvCxnSpPr>
          <p:nvPr/>
        </p:nvCxnSpPr>
        <p:spPr>
          <a:xfrm>
            <a:off x="10638891" y="2677041"/>
            <a:ext cx="0" cy="183907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8A0C48E4-885C-2D2C-F330-AFDB2FD21B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249" y="4810588"/>
            <a:ext cx="2606630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231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6" descr="Picture 6"/>
          <p:cNvPicPr>
            <a:picLocks noChangeAspect="1"/>
          </p:cNvPicPr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8817294" y="-205932"/>
            <a:ext cx="1881676" cy="70860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9" name="Rectangle 4"/>
          <p:cNvSpPr/>
          <p:nvPr/>
        </p:nvSpPr>
        <p:spPr>
          <a:xfrm rot="10800000">
            <a:off x="-635" y="7003415"/>
            <a:ext cx="11880215" cy="214630"/>
          </a:xfrm>
          <a:prstGeom prst="rect">
            <a:avLst/>
          </a:prstGeom>
          <a:gradFill>
            <a:gsLst>
              <a:gs pos="27000">
                <a:srgbClr val="000044"/>
              </a:gs>
              <a:gs pos="100000">
                <a:srgbClr val="CE57C1"/>
              </a:gs>
            </a:gsLst>
            <a:lin ang="13500000"/>
          </a:gradFill>
          <a:ln>
            <a:solidFill>
              <a:srgbClr val="D8D8D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26" rIns="45726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223168" y="206415"/>
            <a:ext cx="11135428" cy="24314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6" tIns="45726" rIns="45726" bIns="45726" numCol="1" spcCol="38100" rtlCol="0" anchor="t">
            <a:spAutoFit/>
          </a:bodyPr>
          <a:lstStyle/>
          <a:p>
            <a:r>
              <a:rPr kumimoji="0" lang="en-US" altLang="zh-CN" sz="30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Part 1: </a:t>
            </a:r>
            <a:r>
              <a:rPr lang="en-US" altLang="zh-CN" sz="3200" b="1" dirty="0">
                <a:solidFill>
                  <a:srgbClr val="000044"/>
                </a:solidFill>
              </a:rPr>
              <a:t>New Dataset:</a:t>
            </a:r>
          </a:p>
          <a:p>
            <a:endParaRPr lang="en-US" altLang="zh-CN" sz="3000" b="1" dirty="0">
              <a:solidFill>
                <a:srgbClr val="000044"/>
              </a:solidFill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3000" b="1" dirty="0">
              <a:solidFill>
                <a:srgbClr val="000044"/>
              </a:solidFill>
              <a:cs typeface="Calibri" panose="020F0502020204030204" charset="0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baseline="0" dirty="0">
              <a:ln>
                <a:noFill/>
              </a:ln>
              <a:solidFill>
                <a:srgbClr val="000044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</a:t>
            </a:r>
            <a:endParaRPr kumimoji="0" lang="en-US" altLang="zh-CN" sz="3000" b="1" i="0" baseline="0" dirty="0">
              <a:ln>
                <a:noFill/>
              </a:ln>
              <a:solidFill>
                <a:srgbClr val="000044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9" name="Rectangle 28"/>
          <p:cNvSpPr/>
          <p:nvPr/>
        </p:nvSpPr>
        <p:spPr>
          <a:xfrm flipV="1">
            <a:off x="285835" y="827473"/>
            <a:ext cx="8748475" cy="76206"/>
          </a:xfrm>
          <a:prstGeom prst="rect">
            <a:avLst/>
          </a:prstGeom>
          <a:gradFill>
            <a:gsLst>
              <a:gs pos="12000">
                <a:srgbClr val="712EA3"/>
              </a:gs>
              <a:gs pos="6000">
                <a:srgbClr val="742FA8"/>
              </a:gs>
              <a:gs pos="50000">
                <a:srgbClr val="57237E"/>
              </a:gs>
              <a:gs pos="82000">
                <a:srgbClr val="7030A0"/>
              </a:gs>
              <a:gs pos="15000">
                <a:srgbClr val="6D2C9D"/>
              </a:gs>
              <a:gs pos="40000">
                <a:srgbClr val="5E2688"/>
              </a:gs>
              <a:gs pos="0">
                <a:srgbClr val="7B32B2"/>
              </a:gs>
              <a:gs pos="31000">
                <a:srgbClr val="7030A0"/>
              </a:gs>
              <a:gs pos="26000">
                <a:srgbClr val="7030A0"/>
              </a:gs>
              <a:gs pos="22000">
                <a:srgbClr val="7030A0"/>
              </a:gs>
            </a:gsLst>
            <a:lin ang="5400000" scaled="0"/>
          </a:gradFill>
          <a:ln w="12700">
            <a:noFill/>
            <a:miter lim="400000"/>
          </a:ln>
        </p:spPr>
        <p:txBody>
          <a:bodyPr lIns="45726" rIns="45726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solidFill>
                <a:srgbClr val="444476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7151F092-576F-5FD4-9499-FC41FDFD2CAB}"/>
              </a:ext>
            </a:extLst>
          </p:cNvPr>
          <p:cNvSpPr txBox="1"/>
          <p:nvPr/>
        </p:nvSpPr>
        <p:spPr>
          <a:xfrm>
            <a:off x="223168" y="793761"/>
            <a:ext cx="7945893" cy="1446550"/>
          </a:xfrm>
          <a:prstGeom prst="rect">
            <a:avLst/>
          </a:prstGeom>
          <a:ln w="12700">
            <a:miter lim="400000"/>
          </a:ln>
        </p:spPr>
        <p:txBody>
          <a:bodyPr wrap="square" lIns="45726" rIns="45726">
            <a:spAutoFit/>
          </a:bodyPr>
          <a:lstStyle/>
          <a:p>
            <a:pPr>
              <a:defRPr sz="1400"/>
            </a:pPr>
            <a:endParaRPr sz="2000" dirty="0"/>
          </a:p>
          <a:p>
            <a:pPr marL="342900" indent="-342900">
              <a:buClr>
                <a:srgbClr val="BA55A0"/>
              </a:buClr>
              <a:buSzPct val="60000"/>
              <a:buFont typeface="Wingdings" panose="05000000000000000000" charset="0"/>
              <a:buChar char="n"/>
              <a:defRPr sz="1400"/>
            </a:pPr>
            <a:r>
              <a:rPr lang="en-US" sz="2400" b="1" dirty="0">
                <a:solidFill>
                  <a:srgbClr val="444476"/>
                </a:solidFill>
                <a:latin typeface="+mj-lt"/>
              </a:rPr>
              <a:t>The Results of Using New Dataset:</a:t>
            </a:r>
          </a:p>
          <a:p>
            <a:pPr>
              <a:buClr>
                <a:srgbClr val="BA55A0"/>
              </a:buClr>
              <a:buSzPct val="60000"/>
              <a:defRPr sz="1400"/>
            </a:pPr>
            <a:r>
              <a:rPr lang="en-US" sz="2400" b="1" dirty="0">
                <a:solidFill>
                  <a:srgbClr val="444476"/>
                </a:solidFill>
                <a:latin typeface="+mj-lt"/>
              </a:rPr>
              <a:t>     </a:t>
            </a:r>
            <a:endParaRPr lang="en-US" sz="2000" b="1" dirty="0">
              <a:solidFill>
                <a:srgbClr val="444476"/>
              </a:solidFill>
              <a:latin typeface="+mj-lt"/>
            </a:endParaRPr>
          </a:p>
          <a:p>
            <a:pPr algn="l">
              <a:buClr>
                <a:srgbClr val="BA55A0"/>
              </a:buClr>
              <a:buSzPct val="60000"/>
              <a:buFont typeface="+mj-lt"/>
              <a:defRPr sz="1400"/>
            </a:pPr>
            <a:endParaRPr 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1A6FF1-202D-EF9B-D94A-236C12A5F116}"/>
              </a:ext>
            </a:extLst>
          </p:cNvPr>
          <p:cNvSpPr txBox="1"/>
          <p:nvPr/>
        </p:nvSpPr>
        <p:spPr>
          <a:xfrm>
            <a:off x="5640497" y="2262297"/>
            <a:ext cx="2517169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err="1"/>
              <a:t>EfficientNet</a:t>
            </a:r>
            <a:r>
              <a:rPr lang="en-US" altLang="zh-CN" dirty="0"/>
              <a:t> B7 Use Original Dataset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46DA1F-848D-E8AF-F90F-3254A4FB0E33}"/>
              </a:ext>
            </a:extLst>
          </p:cNvPr>
          <p:cNvSpPr txBox="1"/>
          <p:nvPr/>
        </p:nvSpPr>
        <p:spPr>
          <a:xfrm>
            <a:off x="5640498" y="4946067"/>
            <a:ext cx="2517169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Efficient B7 Use New Dataset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4F285C8-2FB0-A7C4-7E35-B0DE7F327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68" y="2105860"/>
            <a:ext cx="3147206" cy="1119348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0EB4E55-6338-AD48-2EE9-A0EA257FEEA3}"/>
              </a:ext>
            </a:extLst>
          </p:cNvPr>
          <p:cNvCxnSpPr>
            <a:cxnSpLocks/>
          </p:cNvCxnSpPr>
          <p:nvPr/>
        </p:nvCxnSpPr>
        <p:spPr>
          <a:xfrm>
            <a:off x="3025740" y="2813299"/>
            <a:ext cx="0" cy="183907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375F9CD8-3093-4FA1-06B0-63AFB254B8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78" y="5133753"/>
            <a:ext cx="3209969" cy="91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038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FD7EA24F-751A-9DAD-C90F-66028438B84D}"/>
              </a:ext>
            </a:extLst>
          </p:cNvPr>
          <p:cNvGrpSpPr/>
          <p:nvPr/>
        </p:nvGrpSpPr>
        <p:grpSpPr>
          <a:xfrm>
            <a:off x="7656543" y="899551"/>
            <a:ext cx="1335641" cy="1220878"/>
            <a:chOff x="2447626" y="4456672"/>
            <a:chExt cx="1335641" cy="1220878"/>
          </a:xfrm>
        </p:grpSpPr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55CF6BA0-B1A5-AEC8-CEE9-871046E84BBF}"/>
                </a:ext>
              </a:extLst>
            </p:cNvPr>
            <p:cNvSpPr/>
            <p:nvPr/>
          </p:nvSpPr>
          <p:spPr>
            <a:xfrm>
              <a:off x="2447626" y="4456672"/>
              <a:ext cx="1335641" cy="122087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i="0" u="none" strike="noStrike" normalizeH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96" name="文本框 295">
              <a:extLst>
                <a:ext uri="{FF2B5EF4-FFF2-40B4-BE49-F238E27FC236}">
                  <a16:creationId xmlns:a16="http://schemas.microsoft.com/office/drawing/2014/main" id="{3B552B7D-1F47-C34E-FCB7-EFAA22CFB186}"/>
                </a:ext>
              </a:extLst>
            </p:cNvPr>
            <p:cNvSpPr txBox="1"/>
            <p:nvPr/>
          </p:nvSpPr>
          <p:spPr>
            <a:xfrm>
              <a:off x="2590557" y="4471892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97" name="文本框 296">
              <a:extLst>
                <a:ext uri="{FF2B5EF4-FFF2-40B4-BE49-F238E27FC236}">
                  <a16:creationId xmlns:a16="http://schemas.microsoft.com/office/drawing/2014/main" id="{F580A902-2C13-EE25-1E7F-4BA3DF88C703}"/>
                </a:ext>
              </a:extLst>
            </p:cNvPr>
            <p:cNvSpPr txBox="1"/>
            <p:nvPr/>
          </p:nvSpPr>
          <p:spPr>
            <a:xfrm>
              <a:off x="2607526" y="4865521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98" name="文本框 297">
              <a:extLst>
                <a:ext uri="{FF2B5EF4-FFF2-40B4-BE49-F238E27FC236}">
                  <a16:creationId xmlns:a16="http://schemas.microsoft.com/office/drawing/2014/main" id="{3D99ECC0-8A02-C4A6-2CD5-303F0D2A2880}"/>
                </a:ext>
              </a:extLst>
            </p:cNvPr>
            <p:cNvSpPr txBox="1"/>
            <p:nvPr/>
          </p:nvSpPr>
          <p:spPr>
            <a:xfrm>
              <a:off x="2610639" y="5224047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99" name="文本框 298">
              <a:extLst>
                <a:ext uri="{FF2B5EF4-FFF2-40B4-BE49-F238E27FC236}">
                  <a16:creationId xmlns:a16="http://schemas.microsoft.com/office/drawing/2014/main" id="{A7392A0B-207E-50E1-6879-E4F5AA090FA4}"/>
                </a:ext>
              </a:extLst>
            </p:cNvPr>
            <p:cNvSpPr txBox="1"/>
            <p:nvPr/>
          </p:nvSpPr>
          <p:spPr>
            <a:xfrm>
              <a:off x="2976943" y="4468229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00" name="文本框 256">
              <a:extLst>
                <a:ext uri="{FF2B5EF4-FFF2-40B4-BE49-F238E27FC236}">
                  <a16:creationId xmlns:a16="http://schemas.microsoft.com/office/drawing/2014/main" id="{A91D78A7-E90A-563D-2F08-CB29B4D009AC}"/>
                </a:ext>
              </a:extLst>
            </p:cNvPr>
            <p:cNvSpPr txBox="1"/>
            <p:nvPr/>
          </p:nvSpPr>
          <p:spPr>
            <a:xfrm>
              <a:off x="2997026" y="4863179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01" name="文本框 256">
              <a:extLst>
                <a:ext uri="{FF2B5EF4-FFF2-40B4-BE49-F238E27FC236}">
                  <a16:creationId xmlns:a16="http://schemas.microsoft.com/office/drawing/2014/main" id="{BC02E6F9-28F0-5E6D-B63C-AABEE08D6CC3}"/>
                </a:ext>
              </a:extLst>
            </p:cNvPr>
            <p:cNvSpPr txBox="1"/>
            <p:nvPr/>
          </p:nvSpPr>
          <p:spPr>
            <a:xfrm>
              <a:off x="3389863" y="4471892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02" name="文本框 256">
              <a:extLst>
                <a:ext uri="{FF2B5EF4-FFF2-40B4-BE49-F238E27FC236}">
                  <a16:creationId xmlns:a16="http://schemas.microsoft.com/office/drawing/2014/main" id="{302BD81C-4163-2972-4D7D-A9B26B7AB4FA}"/>
                </a:ext>
              </a:extLst>
            </p:cNvPr>
            <p:cNvSpPr txBox="1"/>
            <p:nvPr/>
          </p:nvSpPr>
          <p:spPr>
            <a:xfrm>
              <a:off x="3393907" y="4863179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03" name="文本框 256">
              <a:extLst>
                <a:ext uri="{FF2B5EF4-FFF2-40B4-BE49-F238E27FC236}">
                  <a16:creationId xmlns:a16="http://schemas.microsoft.com/office/drawing/2014/main" id="{7C101268-67ED-52C7-3FF8-04E27940EE14}"/>
                </a:ext>
              </a:extLst>
            </p:cNvPr>
            <p:cNvSpPr txBox="1"/>
            <p:nvPr/>
          </p:nvSpPr>
          <p:spPr>
            <a:xfrm>
              <a:off x="2990577" y="5220691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06" name="文本框 256">
              <a:extLst>
                <a:ext uri="{FF2B5EF4-FFF2-40B4-BE49-F238E27FC236}">
                  <a16:creationId xmlns:a16="http://schemas.microsoft.com/office/drawing/2014/main" id="{4CC66E60-6A67-1A01-805B-1BE1D0570769}"/>
                </a:ext>
              </a:extLst>
            </p:cNvPr>
            <p:cNvSpPr txBox="1"/>
            <p:nvPr/>
          </p:nvSpPr>
          <p:spPr>
            <a:xfrm>
              <a:off x="3396880" y="5220691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</p:grpSp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648B8C11-FA6B-886E-2151-483019262184}"/>
              </a:ext>
            </a:extLst>
          </p:cNvPr>
          <p:cNvGrpSpPr/>
          <p:nvPr/>
        </p:nvGrpSpPr>
        <p:grpSpPr>
          <a:xfrm>
            <a:off x="7929384" y="1089111"/>
            <a:ext cx="1416649" cy="1220878"/>
            <a:chOff x="963879" y="1884121"/>
            <a:chExt cx="1416649" cy="1220878"/>
          </a:xfrm>
        </p:grpSpPr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D81EFD27-65B5-9BA5-AEAC-0EB37B9464FF}"/>
                </a:ext>
              </a:extLst>
            </p:cNvPr>
            <p:cNvSpPr/>
            <p:nvPr/>
          </p:nvSpPr>
          <p:spPr>
            <a:xfrm>
              <a:off x="963879" y="1884121"/>
              <a:ext cx="1335641" cy="122087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i="0" u="none" strike="noStrike" normalizeH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85" name="文本框 284">
              <a:extLst>
                <a:ext uri="{FF2B5EF4-FFF2-40B4-BE49-F238E27FC236}">
                  <a16:creationId xmlns:a16="http://schemas.microsoft.com/office/drawing/2014/main" id="{C912701F-AF4C-C9AB-A046-8C06B0C23063}"/>
                </a:ext>
              </a:extLst>
            </p:cNvPr>
            <p:cNvSpPr txBox="1"/>
            <p:nvPr/>
          </p:nvSpPr>
          <p:spPr>
            <a:xfrm flipH="1">
              <a:off x="1114232" y="1912571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B0DBE9C6-96B0-D11D-F5AC-6B9C1D925246}"/>
                </a:ext>
              </a:extLst>
            </p:cNvPr>
            <p:cNvSpPr txBox="1"/>
            <p:nvPr/>
          </p:nvSpPr>
          <p:spPr>
            <a:xfrm flipH="1">
              <a:off x="1529539" y="190469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4511688B-098E-BE75-C639-55BCB904E31C}"/>
                </a:ext>
              </a:extLst>
            </p:cNvPr>
            <p:cNvSpPr txBox="1"/>
            <p:nvPr/>
          </p:nvSpPr>
          <p:spPr>
            <a:xfrm flipH="1">
              <a:off x="1926575" y="190469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88" name="文本框 287">
              <a:extLst>
                <a:ext uri="{FF2B5EF4-FFF2-40B4-BE49-F238E27FC236}">
                  <a16:creationId xmlns:a16="http://schemas.microsoft.com/office/drawing/2014/main" id="{16C6B99F-1441-1B59-BFF3-E38AB3850A89}"/>
                </a:ext>
              </a:extLst>
            </p:cNvPr>
            <p:cNvSpPr txBox="1"/>
            <p:nvPr/>
          </p:nvSpPr>
          <p:spPr>
            <a:xfrm flipH="1">
              <a:off x="1114230" y="2292636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89" name="文本框 21">
              <a:extLst>
                <a:ext uri="{FF2B5EF4-FFF2-40B4-BE49-F238E27FC236}">
                  <a16:creationId xmlns:a16="http://schemas.microsoft.com/office/drawing/2014/main" id="{BD742E44-7BEE-20C3-4AB4-8A2B40FDD78E}"/>
                </a:ext>
              </a:extLst>
            </p:cNvPr>
            <p:cNvSpPr txBox="1"/>
            <p:nvPr/>
          </p:nvSpPr>
          <p:spPr>
            <a:xfrm flipH="1">
              <a:off x="1114231" y="267123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90" name="文本框 21">
              <a:extLst>
                <a:ext uri="{FF2B5EF4-FFF2-40B4-BE49-F238E27FC236}">
                  <a16:creationId xmlns:a16="http://schemas.microsoft.com/office/drawing/2014/main" id="{1478F8F0-6240-3D67-5A24-47AADB7B87CE}"/>
                </a:ext>
              </a:extLst>
            </p:cNvPr>
            <p:cNvSpPr txBox="1"/>
            <p:nvPr/>
          </p:nvSpPr>
          <p:spPr>
            <a:xfrm flipH="1">
              <a:off x="1520403" y="2294282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91" name="文本框 21">
              <a:extLst>
                <a:ext uri="{FF2B5EF4-FFF2-40B4-BE49-F238E27FC236}">
                  <a16:creationId xmlns:a16="http://schemas.microsoft.com/office/drawing/2014/main" id="{DFF97468-7B31-7B63-DC5C-6A7E22B3DF00}"/>
                </a:ext>
              </a:extLst>
            </p:cNvPr>
            <p:cNvSpPr txBox="1"/>
            <p:nvPr/>
          </p:nvSpPr>
          <p:spPr>
            <a:xfrm flipH="1">
              <a:off x="1529539" y="2673892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92" name="文本框 21">
              <a:extLst>
                <a:ext uri="{FF2B5EF4-FFF2-40B4-BE49-F238E27FC236}">
                  <a16:creationId xmlns:a16="http://schemas.microsoft.com/office/drawing/2014/main" id="{E91AD7EA-184D-71C4-19AF-66EF28AA7195}"/>
                </a:ext>
              </a:extLst>
            </p:cNvPr>
            <p:cNvSpPr txBox="1"/>
            <p:nvPr/>
          </p:nvSpPr>
          <p:spPr>
            <a:xfrm flipH="1">
              <a:off x="1926575" y="2290911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93" name="文本框 21">
              <a:extLst>
                <a:ext uri="{FF2B5EF4-FFF2-40B4-BE49-F238E27FC236}">
                  <a16:creationId xmlns:a16="http://schemas.microsoft.com/office/drawing/2014/main" id="{6F1B2FAA-FA61-5CDB-AD1A-5AB0C6B2B891}"/>
                </a:ext>
              </a:extLst>
            </p:cNvPr>
            <p:cNvSpPr txBox="1"/>
            <p:nvPr/>
          </p:nvSpPr>
          <p:spPr>
            <a:xfrm flipH="1">
              <a:off x="1931547" y="2679260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</p:grpSp>
      <p:sp>
        <p:nvSpPr>
          <p:cNvPr id="309" name="Rectangle 4"/>
          <p:cNvSpPr/>
          <p:nvPr/>
        </p:nvSpPr>
        <p:spPr>
          <a:xfrm rot="10800000">
            <a:off x="-635" y="7003415"/>
            <a:ext cx="11880215" cy="214630"/>
          </a:xfrm>
          <a:prstGeom prst="rect">
            <a:avLst/>
          </a:prstGeom>
          <a:gradFill>
            <a:gsLst>
              <a:gs pos="27000">
                <a:srgbClr val="000044"/>
              </a:gs>
              <a:gs pos="100000">
                <a:srgbClr val="CE57C1"/>
              </a:gs>
            </a:gsLst>
            <a:lin ang="13500000"/>
          </a:gradFill>
          <a:ln>
            <a:solidFill>
              <a:srgbClr val="D8D8D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26" rIns="45726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-3119292" y="-2431447"/>
            <a:ext cx="11135428" cy="24314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6" tIns="45726" rIns="45726" bIns="45726" numCol="1" spcCol="38100" rtlCol="0" anchor="t">
            <a:spAutoFit/>
          </a:bodyPr>
          <a:lstStyle/>
          <a:p>
            <a:r>
              <a:rPr kumimoji="0" lang="en-US" altLang="zh-CN" sz="30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Part 2: </a:t>
            </a:r>
            <a:r>
              <a:rPr kumimoji="0" lang="en-US" altLang="zh-CN" sz="32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Muti-Modal</a:t>
            </a:r>
            <a:endParaRPr lang="en-US" altLang="zh-CN" sz="3200" b="1" dirty="0">
              <a:solidFill>
                <a:srgbClr val="000044"/>
              </a:solidFill>
            </a:endParaRPr>
          </a:p>
          <a:p>
            <a:endParaRPr lang="en-US" altLang="zh-CN" sz="3000" b="1" dirty="0">
              <a:solidFill>
                <a:srgbClr val="000044"/>
              </a:solidFill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3000" b="1" dirty="0">
              <a:solidFill>
                <a:srgbClr val="000044"/>
              </a:solidFill>
              <a:cs typeface="Calibri" panose="020F0502020204030204" charset="0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baseline="0" dirty="0">
              <a:ln>
                <a:noFill/>
              </a:ln>
              <a:solidFill>
                <a:srgbClr val="000044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</a:t>
            </a:r>
            <a:endParaRPr kumimoji="0" lang="en-US" altLang="zh-CN" sz="3000" b="1" i="0" baseline="0" dirty="0">
              <a:ln>
                <a:noFill/>
              </a:ln>
              <a:solidFill>
                <a:srgbClr val="000044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9" name="Rectangle 28"/>
          <p:cNvSpPr/>
          <p:nvPr/>
        </p:nvSpPr>
        <p:spPr>
          <a:xfrm flipV="1">
            <a:off x="19218" y="687825"/>
            <a:ext cx="8748475" cy="76206"/>
          </a:xfrm>
          <a:prstGeom prst="rect">
            <a:avLst/>
          </a:prstGeom>
          <a:gradFill>
            <a:gsLst>
              <a:gs pos="12000">
                <a:srgbClr val="712EA3"/>
              </a:gs>
              <a:gs pos="6000">
                <a:srgbClr val="742FA8"/>
              </a:gs>
              <a:gs pos="50000">
                <a:srgbClr val="57237E"/>
              </a:gs>
              <a:gs pos="82000">
                <a:srgbClr val="7030A0"/>
              </a:gs>
              <a:gs pos="15000">
                <a:srgbClr val="6D2C9D"/>
              </a:gs>
              <a:gs pos="40000">
                <a:srgbClr val="5E2688"/>
              </a:gs>
              <a:gs pos="0">
                <a:srgbClr val="7B32B2"/>
              </a:gs>
              <a:gs pos="31000">
                <a:srgbClr val="7030A0"/>
              </a:gs>
              <a:gs pos="26000">
                <a:srgbClr val="7030A0"/>
              </a:gs>
              <a:gs pos="22000">
                <a:srgbClr val="7030A0"/>
              </a:gs>
            </a:gsLst>
            <a:lin ang="5400000" scaled="0"/>
          </a:gradFill>
          <a:ln w="12700">
            <a:noFill/>
            <a:miter lim="400000"/>
          </a:ln>
        </p:spPr>
        <p:txBody>
          <a:bodyPr lIns="45726" rIns="45726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solidFill>
                <a:srgbClr val="444476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7151F092-576F-5FD4-9499-FC41FDFD2CAB}"/>
              </a:ext>
            </a:extLst>
          </p:cNvPr>
          <p:cNvSpPr txBox="1"/>
          <p:nvPr/>
        </p:nvSpPr>
        <p:spPr>
          <a:xfrm>
            <a:off x="775115" y="-1403441"/>
            <a:ext cx="7945893" cy="1446550"/>
          </a:xfrm>
          <a:prstGeom prst="rect">
            <a:avLst/>
          </a:prstGeom>
          <a:ln w="12700">
            <a:miter lim="400000"/>
          </a:ln>
        </p:spPr>
        <p:txBody>
          <a:bodyPr wrap="square" lIns="45726" rIns="45726">
            <a:spAutoFit/>
          </a:bodyPr>
          <a:lstStyle/>
          <a:p>
            <a:pPr>
              <a:defRPr sz="1400"/>
            </a:pPr>
            <a:endParaRPr sz="2000" dirty="0"/>
          </a:p>
          <a:p>
            <a:pPr marL="342900" indent="-342900">
              <a:buClr>
                <a:srgbClr val="BA55A0"/>
              </a:buClr>
              <a:buSzPct val="60000"/>
              <a:buFont typeface="Wingdings" panose="05000000000000000000" charset="0"/>
              <a:buChar char="n"/>
              <a:defRPr sz="1400"/>
            </a:pPr>
            <a:r>
              <a:rPr lang="en-US" altLang="zh-CN" sz="2400" b="1" dirty="0">
                <a:solidFill>
                  <a:srgbClr val="444476"/>
                </a:solidFill>
                <a:latin typeface="+mj-lt"/>
              </a:rPr>
              <a:t>Process Methods</a:t>
            </a:r>
            <a:r>
              <a:rPr lang="en-US" sz="2400" b="1" dirty="0">
                <a:solidFill>
                  <a:srgbClr val="444476"/>
                </a:solidFill>
                <a:latin typeface="+mj-lt"/>
              </a:rPr>
              <a:t>:</a:t>
            </a:r>
          </a:p>
          <a:p>
            <a:pPr>
              <a:buClr>
                <a:srgbClr val="BA55A0"/>
              </a:buClr>
              <a:buSzPct val="60000"/>
              <a:defRPr sz="1400"/>
            </a:pPr>
            <a:r>
              <a:rPr lang="en-US" sz="2400" b="1" dirty="0">
                <a:solidFill>
                  <a:srgbClr val="444476"/>
                </a:solidFill>
                <a:latin typeface="+mj-lt"/>
              </a:rPr>
              <a:t>     </a:t>
            </a:r>
            <a:endParaRPr lang="en-US" sz="2000" b="1" dirty="0">
              <a:solidFill>
                <a:srgbClr val="444476"/>
              </a:solidFill>
              <a:latin typeface="+mj-lt"/>
            </a:endParaRPr>
          </a:p>
          <a:p>
            <a:pPr algn="l">
              <a:buClr>
                <a:srgbClr val="BA55A0"/>
              </a:buClr>
              <a:buSzPct val="60000"/>
              <a:buFont typeface="+mj-lt"/>
              <a:defRPr sz="1400"/>
            </a:pPr>
            <a:endParaRPr 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F5B278-6593-5163-3B4E-900BC41FAFD3}"/>
              </a:ext>
            </a:extLst>
          </p:cNvPr>
          <p:cNvSpPr txBox="1"/>
          <p:nvPr/>
        </p:nvSpPr>
        <p:spPr>
          <a:xfrm>
            <a:off x="8171479" y="5157242"/>
            <a:ext cx="3142494" cy="830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444476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Change </a:t>
            </a:r>
            <a:r>
              <a:rPr lang="en-US" altLang="zh-CN" sz="2400" b="1" dirty="0">
                <a:solidFill>
                  <a:srgbClr val="444476"/>
                </a:solidFill>
              </a:rPr>
              <a:t>the</a:t>
            </a:r>
            <a:r>
              <a:rPr lang="zh-CN" altLang="en-US" sz="2400" b="1" dirty="0">
                <a:solidFill>
                  <a:srgbClr val="444476"/>
                </a:solidFill>
              </a:rPr>
              <a:t> </a:t>
            </a:r>
            <a:r>
              <a:rPr lang="en-US" altLang="zh-CN" sz="2400" b="1" dirty="0">
                <a:solidFill>
                  <a:srgbClr val="444476"/>
                </a:solidFill>
              </a:rPr>
              <a:t>input</a:t>
            </a:r>
            <a:r>
              <a:rPr lang="zh-CN" altLang="en-US" sz="2400" b="1" dirty="0">
                <a:solidFill>
                  <a:srgbClr val="444476"/>
                </a:solidFill>
              </a:rPr>
              <a:t> </a:t>
            </a:r>
            <a:r>
              <a:rPr lang="en-US" altLang="zh-CN" sz="2400" b="1" dirty="0">
                <a:solidFill>
                  <a:srgbClr val="444476"/>
                </a:solidFill>
              </a:rPr>
              <a:t>data channel from 3 to 10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444476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269" name="加号 268">
            <a:extLst>
              <a:ext uri="{FF2B5EF4-FFF2-40B4-BE49-F238E27FC236}">
                <a16:creationId xmlns:a16="http://schemas.microsoft.com/office/drawing/2014/main" id="{5A2E6060-6DB6-876E-BE48-42739334329D}"/>
              </a:ext>
            </a:extLst>
          </p:cNvPr>
          <p:cNvSpPr/>
          <p:nvPr/>
        </p:nvSpPr>
        <p:spPr>
          <a:xfrm>
            <a:off x="3061530" y="2490791"/>
            <a:ext cx="958736" cy="883931"/>
          </a:xfrm>
          <a:prstGeom prst="mathPlus">
            <a:avLst>
              <a:gd name="adj1" fmla="val 957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pic>
        <p:nvPicPr>
          <p:cNvPr id="3" name="图片 2" descr="10488">
            <a:extLst>
              <a:ext uri="{FF2B5EF4-FFF2-40B4-BE49-F238E27FC236}">
                <a16:creationId xmlns:a16="http://schemas.microsoft.com/office/drawing/2014/main" id="{A109DAFF-3AE9-4A4E-7C22-FDAD5A814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59" y="1735461"/>
            <a:ext cx="2471677" cy="239459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F7D128D-6B62-9311-021D-1CEE3663CB27}"/>
              </a:ext>
            </a:extLst>
          </p:cNvPr>
          <p:cNvSpPr txBox="1"/>
          <p:nvPr/>
        </p:nvSpPr>
        <p:spPr>
          <a:xfrm>
            <a:off x="318618" y="4710877"/>
            <a:ext cx="2912723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RGB Image (Lung Sample)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45D23C-3D39-B004-1B39-39821F24996F}"/>
              </a:ext>
            </a:extLst>
          </p:cNvPr>
          <p:cNvSpPr txBox="1"/>
          <p:nvPr/>
        </p:nvSpPr>
        <p:spPr>
          <a:xfrm>
            <a:off x="4583676" y="4732876"/>
            <a:ext cx="2912723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Additional </a:t>
            </a:r>
            <a:r>
              <a:rPr lang="en-US" altLang="zh-CN" dirty="0"/>
              <a:t>Seven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Channels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7" name="等号 6">
            <a:extLst>
              <a:ext uri="{FF2B5EF4-FFF2-40B4-BE49-F238E27FC236}">
                <a16:creationId xmlns:a16="http://schemas.microsoft.com/office/drawing/2014/main" id="{F3187D2D-75C7-451A-52CC-B3E8BD8B8234}"/>
              </a:ext>
            </a:extLst>
          </p:cNvPr>
          <p:cNvSpPr/>
          <p:nvPr/>
        </p:nvSpPr>
        <p:spPr>
          <a:xfrm>
            <a:off x="7187702" y="2545516"/>
            <a:ext cx="1133444" cy="756550"/>
          </a:xfrm>
          <a:prstGeom prst="mathEqual">
            <a:avLst>
              <a:gd name="adj1" fmla="val 10619"/>
              <a:gd name="adj2" fmla="val 1176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grpSp>
        <p:nvGrpSpPr>
          <p:cNvPr id="320" name="组合 319">
            <a:extLst>
              <a:ext uri="{FF2B5EF4-FFF2-40B4-BE49-F238E27FC236}">
                <a16:creationId xmlns:a16="http://schemas.microsoft.com/office/drawing/2014/main" id="{1520EF47-D775-368C-D424-B14F30C6A4CE}"/>
              </a:ext>
            </a:extLst>
          </p:cNvPr>
          <p:cNvGrpSpPr/>
          <p:nvPr/>
        </p:nvGrpSpPr>
        <p:grpSpPr>
          <a:xfrm>
            <a:off x="8211169" y="1308752"/>
            <a:ext cx="1416649" cy="1220878"/>
            <a:chOff x="963879" y="1884121"/>
            <a:chExt cx="1416649" cy="1220878"/>
          </a:xfrm>
        </p:grpSpPr>
        <p:sp>
          <p:nvSpPr>
            <p:cNvPr id="321" name="矩形 320">
              <a:extLst>
                <a:ext uri="{FF2B5EF4-FFF2-40B4-BE49-F238E27FC236}">
                  <a16:creationId xmlns:a16="http://schemas.microsoft.com/office/drawing/2014/main" id="{8C59CC66-B189-AB78-9286-79BDC42755B8}"/>
                </a:ext>
              </a:extLst>
            </p:cNvPr>
            <p:cNvSpPr/>
            <p:nvPr/>
          </p:nvSpPr>
          <p:spPr>
            <a:xfrm>
              <a:off x="963879" y="1884121"/>
              <a:ext cx="1335641" cy="122087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i="0" u="none" strike="noStrike" normalizeH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22" name="文本框 321">
              <a:extLst>
                <a:ext uri="{FF2B5EF4-FFF2-40B4-BE49-F238E27FC236}">
                  <a16:creationId xmlns:a16="http://schemas.microsoft.com/office/drawing/2014/main" id="{91D96CFD-AD6B-FC65-64DD-5CCD43B02377}"/>
                </a:ext>
              </a:extLst>
            </p:cNvPr>
            <p:cNvSpPr txBox="1"/>
            <p:nvPr/>
          </p:nvSpPr>
          <p:spPr>
            <a:xfrm flipH="1">
              <a:off x="1114232" y="1912571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23" name="文本框 322">
              <a:extLst>
                <a:ext uri="{FF2B5EF4-FFF2-40B4-BE49-F238E27FC236}">
                  <a16:creationId xmlns:a16="http://schemas.microsoft.com/office/drawing/2014/main" id="{FA867715-3B30-1BAD-984B-9B058DC55397}"/>
                </a:ext>
              </a:extLst>
            </p:cNvPr>
            <p:cNvSpPr txBox="1"/>
            <p:nvPr/>
          </p:nvSpPr>
          <p:spPr>
            <a:xfrm flipH="1">
              <a:off x="1529539" y="190469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24" name="文本框 323">
              <a:extLst>
                <a:ext uri="{FF2B5EF4-FFF2-40B4-BE49-F238E27FC236}">
                  <a16:creationId xmlns:a16="http://schemas.microsoft.com/office/drawing/2014/main" id="{0211899E-EAE6-0964-3A4B-C82CC4B6B9E6}"/>
                </a:ext>
              </a:extLst>
            </p:cNvPr>
            <p:cNvSpPr txBox="1"/>
            <p:nvPr/>
          </p:nvSpPr>
          <p:spPr>
            <a:xfrm flipH="1">
              <a:off x="1926575" y="190469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25" name="文本框 324">
              <a:extLst>
                <a:ext uri="{FF2B5EF4-FFF2-40B4-BE49-F238E27FC236}">
                  <a16:creationId xmlns:a16="http://schemas.microsoft.com/office/drawing/2014/main" id="{BC54F2A5-D200-E8F7-0754-BAF2C33BEE75}"/>
                </a:ext>
              </a:extLst>
            </p:cNvPr>
            <p:cNvSpPr txBox="1"/>
            <p:nvPr/>
          </p:nvSpPr>
          <p:spPr>
            <a:xfrm flipH="1">
              <a:off x="1114230" y="2292636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26" name="文本框 21">
              <a:extLst>
                <a:ext uri="{FF2B5EF4-FFF2-40B4-BE49-F238E27FC236}">
                  <a16:creationId xmlns:a16="http://schemas.microsoft.com/office/drawing/2014/main" id="{F6287C76-581E-FB28-2754-E50F325B164B}"/>
                </a:ext>
              </a:extLst>
            </p:cNvPr>
            <p:cNvSpPr txBox="1"/>
            <p:nvPr/>
          </p:nvSpPr>
          <p:spPr>
            <a:xfrm flipH="1">
              <a:off x="1114231" y="267123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27" name="文本框 21">
              <a:extLst>
                <a:ext uri="{FF2B5EF4-FFF2-40B4-BE49-F238E27FC236}">
                  <a16:creationId xmlns:a16="http://schemas.microsoft.com/office/drawing/2014/main" id="{D9DE601C-1E70-89B4-4428-0D0F6ECFC359}"/>
                </a:ext>
              </a:extLst>
            </p:cNvPr>
            <p:cNvSpPr txBox="1"/>
            <p:nvPr/>
          </p:nvSpPr>
          <p:spPr>
            <a:xfrm flipH="1">
              <a:off x="1520403" y="2294282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28" name="文本框 21">
              <a:extLst>
                <a:ext uri="{FF2B5EF4-FFF2-40B4-BE49-F238E27FC236}">
                  <a16:creationId xmlns:a16="http://schemas.microsoft.com/office/drawing/2014/main" id="{57B339BC-B52F-C6A7-FBE8-DD3353C920F9}"/>
                </a:ext>
              </a:extLst>
            </p:cNvPr>
            <p:cNvSpPr txBox="1"/>
            <p:nvPr/>
          </p:nvSpPr>
          <p:spPr>
            <a:xfrm flipH="1">
              <a:off x="1529539" y="2673892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29" name="文本框 21">
              <a:extLst>
                <a:ext uri="{FF2B5EF4-FFF2-40B4-BE49-F238E27FC236}">
                  <a16:creationId xmlns:a16="http://schemas.microsoft.com/office/drawing/2014/main" id="{66BA059C-242E-ACEA-373B-A9BDF79A72FD}"/>
                </a:ext>
              </a:extLst>
            </p:cNvPr>
            <p:cNvSpPr txBox="1"/>
            <p:nvPr/>
          </p:nvSpPr>
          <p:spPr>
            <a:xfrm flipH="1">
              <a:off x="1926575" y="2290911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30" name="文本框 21">
              <a:extLst>
                <a:ext uri="{FF2B5EF4-FFF2-40B4-BE49-F238E27FC236}">
                  <a16:creationId xmlns:a16="http://schemas.microsoft.com/office/drawing/2014/main" id="{4F99A6E7-AFD7-9652-6703-EDC49885237C}"/>
                </a:ext>
              </a:extLst>
            </p:cNvPr>
            <p:cNvSpPr txBox="1"/>
            <p:nvPr/>
          </p:nvSpPr>
          <p:spPr>
            <a:xfrm flipH="1">
              <a:off x="1931547" y="2679260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</p:grpSp>
      <p:grpSp>
        <p:nvGrpSpPr>
          <p:cNvPr id="331" name="组合 330">
            <a:extLst>
              <a:ext uri="{FF2B5EF4-FFF2-40B4-BE49-F238E27FC236}">
                <a16:creationId xmlns:a16="http://schemas.microsoft.com/office/drawing/2014/main" id="{6CCDBF34-4B91-54C6-E563-EA4F3B3F152A}"/>
              </a:ext>
            </a:extLst>
          </p:cNvPr>
          <p:cNvGrpSpPr/>
          <p:nvPr/>
        </p:nvGrpSpPr>
        <p:grpSpPr>
          <a:xfrm>
            <a:off x="8482084" y="1540966"/>
            <a:ext cx="1416649" cy="1220878"/>
            <a:chOff x="963879" y="1884121"/>
            <a:chExt cx="1416649" cy="1220878"/>
          </a:xfrm>
        </p:grpSpPr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710EF062-5F4E-4698-E08D-15799AC5305F}"/>
                </a:ext>
              </a:extLst>
            </p:cNvPr>
            <p:cNvSpPr/>
            <p:nvPr/>
          </p:nvSpPr>
          <p:spPr>
            <a:xfrm>
              <a:off x="963879" y="1884121"/>
              <a:ext cx="1335641" cy="122087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i="0" u="none" strike="noStrike" normalizeH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33" name="文本框 332">
              <a:extLst>
                <a:ext uri="{FF2B5EF4-FFF2-40B4-BE49-F238E27FC236}">
                  <a16:creationId xmlns:a16="http://schemas.microsoft.com/office/drawing/2014/main" id="{67F76A6E-6C43-2B27-7475-8E12713BDDC8}"/>
                </a:ext>
              </a:extLst>
            </p:cNvPr>
            <p:cNvSpPr txBox="1"/>
            <p:nvPr/>
          </p:nvSpPr>
          <p:spPr>
            <a:xfrm flipH="1">
              <a:off x="1114232" y="1912571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34" name="文本框 333">
              <a:extLst>
                <a:ext uri="{FF2B5EF4-FFF2-40B4-BE49-F238E27FC236}">
                  <a16:creationId xmlns:a16="http://schemas.microsoft.com/office/drawing/2014/main" id="{46DCE48E-7D87-6469-01B6-A19A088AEF16}"/>
                </a:ext>
              </a:extLst>
            </p:cNvPr>
            <p:cNvSpPr txBox="1"/>
            <p:nvPr/>
          </p:nvSpPr>
          <p:spPr>
            <a:xfrm flipH="1">
              <a:off x="1529539" y="190469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35" name="文本框 334">
              <a:extLst>
                <a:ext uri="{FF2B5EF4-FFF2-40B4-BE49-F238E27FC236}">
                  <a16:creationId xmlns:a16="http://schemas.microsoft.com/office/drawing/2014/main" id="{52F1F7E1-7659-A4E7-D7EE-CD2DEDE158B9}"/>
                </a:ext>
              </a:extLst>
            </p:cNvPr>
            <p:cNvSpPr txBox="1"/>
            <p:nvPr/>
          </p:nvSpPr>
          <p:spPr>
            <a:xfrm flipH="1">
              <a:off x="1926575" y="190469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36" name="文本框 335">
              <a:extLst>
                <a:ext uri="{FF2B5EF4-FFF2-40B4-BE49-F238E27FC236}">
                  <a16:creationId xmlns:a16="http://schemas.microsoft.com/office/drawing/2014/main" id="{6D1F6525-EA4C-14A5-AF05-7C70EF706B3F}"/>
                </a:ext>
              </a:extLst>
            </p:cNvPr>
            <p:cNvSpPr txBox="1"/>
            <p:nvPr/>
          </p:nvSpPr>
          <p:spPr>
            <a:xfrm flipH="1">
              <a:off x="1114230" y="2292636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37" name="文本框 21">
              <a:extLst>
                <a:ext uri="{FF2B5EF4-FFF2-40B4-BE49-F238E27FC236}">
                  <a16:creationId xmlns:a16="http://schemas.microsoft.com/office/drawing/2014/main" id="{CE330AB5-6E49-D672-E6AC-C55C862A9AB1}"/>
                </a:ext>
              </a:extLst>
            </p:cNvPr>
            <p:cNvSpPr txBox="1"/>
            <p:nvPr/>
          </p:nvSpPr>
          <p:spPr>
            <a:xfrm flipH="1">
              <a:off x="1114231" y="267123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38" name="文本框 21">
              <a:extLst>
                <a:ext uri="{FF2B5EF4-FFF2-40B4-BE49-F238E27FC236}">
                  <a16:creationId xmlns:a16="http://schemas.microsoft.com/office/drawing/2014/main" id="{C2DDCBA1-5F9C-9CA8-DE21-F80B6BA36889}"/>
                </a:ext>
              </a:extLst>
            </p:cNvPr>
            <p:cNvSpPr txBox="1"/>
            <p:nvPr/>
          </p:nvSpPr>
          <p:spPr>
            <a:xfrm flipH="1">
              <a:off x="1520403" y="2294282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39" name="文本框 21">
              <a:extLst>
                <a:ext uri="{FF2B5EF4-FFF2-40B4-BE49-F238E27FC236}">
                  <a16:creationId xmlns:a16="http://schemas.microsoft.com/office/drawing/2014/main" id="{744FB5F4-18DA-CA9B-1383-AA9E8642D7ED}"/>
                </a:ext>
              </a:extLst>
            </p:cNvPr>
            <p:cNvSpPr txBox="1"/>
            <p:nvPr/>
          </p:nvSpPr>
          <p:spPr>
            <a:xfrm flipH="1">
              <a:off x="1529539" y="2673892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40" name="文本框 21">
              <a:extLst>
                <a:ext uri="{FF2B5EF4-FFF2-40B4-BE49-F238E27FC236}">
                  <a16:creationId xmlns:a16="http://schemas.microsoft.com/office/drawing/2014/main" id="{42AAFD5B-7686-9B62-9BF4-222723932B66}"/>
                </a:ext>
              </a:extLst>
            </p:cNvPr>
            <p:cNvSpPr txBox="1"/>
            <p:nvPr/>
          </p:nvSpPr>
          <p:spPr>
            <a:xfrm flipH="1">
              <a:off x="1926575" y="2290911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41" name="文本框 21">
              <a:extLst>
                <a:ext uri="{FF2B5EF4-FFF2-40B4-BE49-F238E27FC236}">
                  <a16:creationId xmlns:a16="http://schemas.microsoft.com/office/drawing/2014/main" id="{0BDFF4A7-9B4A-0B72-C5A8-0C1EC78D2EF5}"/>
                </a:ext>
              </a:extLst>
            </p:cNvPr>
            <p:cNvSpPr txBox="1"/>
            <p:nvPr/>
          </p:nvSpPr>
          <p:spPr>
            <a:xfrm flipH="1">
              <a:off x="1931547" y="2679260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</p:grp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0603E333-3F94-0C34-FC12-1F8BA5186C01}"/>
              </a:ext>
            </a:extLst>
          </p:cNvPr>
          <p:cNvGrpSpPr/>
          <p:nvPr/>
        </p:nvGrpSpPr>
        <p:grpSpPr>
          <a:xfrm>
            <a:off x="8736455" y="1839683"/>
            <a:ext cx="1416649" cy="1220878"/>
            <a:chOff x="963879" y="1884121"/>
            <a:chExt cx="1416649" cy="1220878"/>
          </a:xfrm>
        </p:grpSpPr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4AB0AEA6-8D05-4805-72AA-9C7FAC03C8AF}"/>
                </a:ext>
              </a:extLst>
            </p:cNvPr>
            <p:cNvSpPr/>
            <p:nvPr/>
          </p:nvSpPr>
          <p:spPr>
            <a:xfrm>
              <a:off x="963879" y="1884121"/>
              <a:ext cx="1335641" cy="122087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i="0" u="none" strike="noStrike" normalizeH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44" name="文本框 343">
              <a:extLst>
                <a:ext uri="{FF2B5EF4-FFF2-40B4-BE49-F238E27FC236}">
                  <a16:creationId xmlns:a16="http://schemas.microsoft.com/office/drawing/2014/main" id="{391BC81D-F0B4-9C63-80DF-BEFC6CF081B3}"/>
                </a:ext>
              </a:extLst>
            </p:cNvPr>
            <p:cNvSpPr txBox="1"/>
            <p:nvPr/>
          </p:nvSpPr>
          <p:spPr>
            <a:xfrm flipH="1">
              <a:off x="1114232" y="1912571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45" name="文本框 344">
              <a:extLst>
                <a:ext uri="{FF2B5EF4-FFF2-40B4-BE49-F238E27FC236}">
                  <a16:creationId xmlns:a16="http://schemas.microsoft.com/office/drawing/2014/main" id="{C69D725E-3D3F-A518-A6B2-8B5A7997024C}"/>
                </a:ext>
              </a:extLst>
            </p:cNvPr>
            <p:cNvSpPr txBox="1"/>
            <p:nvPr/>
          </p:nvSpPr>
          <p:spPr>
            <a:xfrm flipH="1">
              <a:off x="1529539" y="190469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46" name="文本框 345">
              <a:extLst>
                <a:ext uri="{FF2B5EF4-FFF2-40B4-BE49-F238E27FC236}">
                  <a16:creationId xmlns:a16="http://schemas.microsoft.com/office/drawing/2014/main" id="{F79A0CA7-A637-0DF0-DC77-564EF65C8922}"/>
                </a:ext>
              </a:extLst>
            </p:cNvPr>
            <p:cNvSpPr txBox="1"/>
            <p:nvPr/>
          </p:nvSpPr>
          <p:spPr>
            <a:xfrm flipH="1">
              <a:off x="1926575" y="190469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47" name="文本框 346">
              <a:extLst>
                <a:ext uri="{FF2B5EF4-FFF2-40B4-BE49-F238E27FC236}">
                  <a16:creationId xmlns:a16="http://schemas.microsoft.com/office/drawing/2014/main" id="{99295208-10D9-8CA9-F3FE-61B166B4F0B5}"/>
                </a:ext>
              </a:extLst>
            </p:cNvPr>
            <p:cNvSpPr txBox="1"/>
            <p:nvPr/>
          </p:nvSpPr>
          <p:spPr>
            <a:xfrm flipH="1">
              <a:off x="1114230" y="2292636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48" name="文本框 21">
              <a:extLst>
                <a:ext uri="{FF2B5EF4-FFF2-40B4-BE49-F238E27FC236}">
                  <a16:creationId xmlns:a16="http://schemas.microsoft.com/office/drawing/2014/main" id="{27B4EC48-87F8-2D9A-2B4B-621C55979940}"/>
                </a:ext>
              </a:extLst>
            </p:cNvPr>
            <p:cNvSpPr txBox="1"/>
            <p:nvPr/>
          </p:nvSpPr>
          <p:spPr>
            <a:xfrm flipH="1">
              <a:off x="1114231" y="267123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49" name="文本框 21">
              <a:extLst>
                <a:ext uri="{FF2B5EF4-FFF2-40B4-BE49-F238E27FC236}">
                  <a16:creationId xmlns:a16="http://schemas.microsoft.com/office/drawing/2014/main" id="{1446CCF9-7CB3-E58A-D3DF-670C45F7A405}"/>
                </a:ext>
              </a:extLst>
            </p:cNvPr>
            <p:cNvSpPr txBox="1"/>
            <p:nvPr/>
          </p:nvSpPr>
          <p:spPr>
            <a:xfrm flipH="1">
              <a:off x="1520403" y="2294282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50" name="文本框 21">
              <a:extLst>
                <a:ext uri="{FF2B5EF4-FFF2-40B4-BE49-F238E27FC236}">
                  <a16:creationId xmlns:a16="http://schemas.microsoft.com/office/drawing/2014/main" id="{4E842CD8-5A55-4EC1-7797-8E80AB4557FD}"/>
                </a:ext>
              </a:extLst>
            </p:cNvPr>
            <p:cNvSpPr txBox="1"/>
            <p:nvPr/>
          </p:nvSpPr>
          <p:spPr>
            <a:xfrm flipH="1">
              <a:off x="1529539" y="2673892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51" name="文本框 21">
              <a:extLst>
                <a:ext uri="{FF2B5EF4-FFF2-40B4-BE49-F238E27FC236}">
                  <a16:creationId xmlns:a16="http://schemas.microsoft.com/office/drawing/2014/main" id="{8EF21F4B-37AC-71AC-60DD-E8E5483B9F73}"/>
                </a:ext>
              </a:extLst>
            </p:cNvPr>
            <p:cNvSpPr txBox="1"/>
            <p:nvPr/>
          </p:nvSpPr>
          <p:spPr>
            <a:xfrm flipH="1">
              <a:off x="1926575" y="2290911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52" name="文本框 21">
              <a:extLst>
                <a:ext uri="{FF2B5EF4-FFF2-40B4-BE49-F238E27FC236}">
                  <a16:creationId xmlns:a16="http://schemas.microsoft.com/office/drawing/2014/main" id="{892DD6EF-3BA6-F9A7-7640-6E299373B24A}"/>
                </a:ext>
              </a:extLst>
            </p:cNvPr>
            <p:cNvSpPr txBox="1"/>
            <p:nvPr/>
          </p:nvSpPr>
          <p:spPr>
            <a:xfrm flipH="1">
              <a:off x="1931547" y="2679260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</p:grpSp>
      <p:grpSp>
        <p:nvGrpSpPr>
          <p:cNvPr id="353" name="组合 352">
            <a:extLst>
              <a:ext uri="{FF2B5EF4-FFF2-40B4-BE49-F238E27FC236}">
                <a16:creationId xmlns:a16="http://schemas.microsoft.com/office/drawing/2014/main" id="{2E4283BF-03CD-9AEA-243F-51CE695BB061}"/>
              </a:ext>
            </a:extLst>
          </p:cNvPr>
          <p:cNvGrpSpPr/>
          <p:nvPr/>
        </p:nvGrpSpPr>
        <p:grpSpPr>
          <a:xfrm>
            <a:off x="9022653" y="2132421"/>
            <a:ext cx="1416649" cy="1220878"/>
            <a:chOff x="963879" y="1884121"/>
            <a:chExt cx="1416649" cy="1220878"/>
          </a:xfrm>
        </p:grpSpPr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BBE50AA2-1680-FC9A-946D-945E40C27B07}"/>
                </a:ext>
              </a:extLst>
            </p:cNvPr>
            <p:cNvSpPr/>
            <p:nvPr/>
          </p:nvSpPr>
          <p:spPr>
            <a:xfrm>
              <a:off x="963879" y="1884121"/>
              <a:ext cx="1335641" cy="122087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i="0" u="none" strike="noStrike" normalizeH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55" name="文本框 354">
              <a:extLst>
                <a:ext uri="{FF2B5EF4-FFF2-40B4-BE49-F238E27FC236}">
                  <a16:creationId xmlns:a16="http://schemas.microsoft.com/office/drawing/2014/main" id="{43A90996-2078-52A1-C62D-A208B54FC116}"/>
                </a:ext>
              </a:extLst>
            </p:cNvPr>
            <p:cNvSpPr txBox="1"/>
            <p:nvPr/>
          </p:nvSpPr>
          <p:spPr>
            <a:xfrm flipH="1">
              <a:off x="1114232" y="1912571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56" name="文本框 355">
              <a:extLst>
                <a:ext uri="{FF2B5EF4-FFF2-40B4-BE49-F238E27FC236}">
                  <a16:creationId xmlns:a16="http://schemas.microsoft.com/office/drawing/2014/main" id="{F32F9E42-0056-4850-A962-0F299A6A6F8D}"/>
                </a:ext>
              </a:extLst>
            </p:cNvPr>
            <p:cNvSpPr txBox="1"/>
            <p:nvPr/>
          </p:nvSpPr>
          <p:spPr>
            <a:xfrm flipH="1">
              <a:off x="1529539" y="190469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57" name="文本框 356">
              <a:extLst>
                <a:ext uri="{FF2B5EF4-FFF2-40B4-BE49-F238E27FC236}">
                  <a16:creationId xmlns:a16="http://schemas.microsoft.com/office/drawing/2014/main" id="{E8F13905-BBBF-AA1B-416D-DB010AB99B4F}"/>
                </a:ext>
              </a:extLst>
            </p:cNvPr>
            <p:cNvSpPr txBox="1"/>
            <p:nvPr/>
          </p:nvSpPr>
          <p:spPr>
            <a:xfrm flipH="1">
              <a:off x="1926575" y="190469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58" name="文本框 357">
              <a:extLst>
                <a:ext uri="{FF2B5EF4-FFF2-40B4-BE49-F238E27FC236}">
                  <a16:creationId xmlns:a16="http://schemas.microsoft.com/office/drawing/2014/main" id="{67D6D074-C5E6-9B30-1DD4-F21C2F94BBC7}"/>
                </a:ext>
              </a:extLst>
            </p:cNvPr>
            <p:cNvSpPr txBox="1"/>
            <p:nvPr/>
          </p:nvSpPr>
          <p:spPr>
            <a:xfrm flipH="1">
              <a:off x="1114230" y="2292636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59" name="文本框 21">
              <a:extLst>
                <a:ext uri="{FF2B5EF4-FFF2-40B4-BE49-F238E27FC236}">
                  <a16:creationId xmlns:a16="http://schemas.microsoft.com/office/drawing/2014/main" id="{4EB348BC-7519-7FBA-AAAA-2605231E2EB5}"/>
                </a:ext>
              </a:extLst>
            </p:cNvPr>
            <p:cNvSpPr txBox="1"/>
            <p:nvPr/>
          </p:nvSpPr>
          <p:spPr>
            <a:xfrm flipH="1">
              <a:off x="1114231" y="267123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60" name="文本框 21">
              <a:extLst>
                <a:ext uri="{FF2B5EF4-FFF2-40B4-BE49-F238E27FC236}">
                  <a16:creationId xmlns:a16="http://schemas.microsoft.com/office/drawing/2014/main" id="{CA2E5686-824C-152D-76C9-7EF6FB9A4F98}"/>
                </a:ext>
              </a:extLst>
            </p:cNvPr>
            <p:cNvSpPr txBox="1"/>
            <p:nvPr/>
          </p:nvSpPr>
          <p:spPr>
            <a:xfrm flipH="1">
              <a:off x="1520403" y="2294282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61" name="文本框 21">
              <a:extLst>
                <a:ext uri="{FF2B5EF4-FFF2-40B4-BE49-F238E27FC236}">
                  <a16:creationId xmlns:a16="http://schemas.microsoft.com/office/drawing/2014/main" id="{1EC6FF46-BDC9-25C7-6D70-409987563D37}"/>
                </a:ext>
              </a:extLst>
            </p:cNvPr>
            <p:cNvSpPr txBox="1"/>
            <p:nvPr/>
          </p:nvSpPr>
          <p:spPr>
            <a:xfrm flipH="1">
              <a:off x="1529539" y="2673892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62" name="文本框 21">
              <a:extLst>
                <a:ext uri="{FF2B5EF4-FFF2-40B4-BE49-F238E27FC236}">
                  <a16:creationId xmlns:a16="http://schemas.microsoft.com/office/drawing/2014/main" id="{0C494C69-B705-1F86-242F-D2E072474313}"/>
                </a:ext>
              </a:extLst>
            </p:cNvPr>
            <p:cNvSpPr txBox="1"/>
            <p:nvPr/>
          </p:nvSpPr>
          <p:spPr>
            <a:xfrm flipH="1">
              <a:off x="1926575" y="2290911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63" name="文本框 21">
              <a:extLst>
                <a:ext uri="{FF2B5EF4-FFF2-40B4-BE49-F238E27FC236}">
                  <a16:creationId xmlns:a16="http://schemas.microsoft.com/office/drawing/2014/main" id="{25506FC1-95C4-CCEE-DF9B-65A826A57EC2}"/>
                </a:ext>
              </a:extLst>
            </p:cNvPr>
            <p:cNvSpPr txBox="1"/>
            <p:nvPr/>
          </p:nvSpPr>
          <p:spPr>
            <a:xfrm flipH="1">
              <a:off x="1931547" y="2679260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</p:grpSp>
      <p:grpSp>
        <p:nvGrpSpPr>
          <p:cNvPr id="364" name="组合 363">
            <a:extLst>
              <a:ext uri="{FF2B5EF4-FFF2-40B4-BE49-F238E27FC236}">
                <a16:creationId xmlns:a16="http://schemas.microsoft.com/office/drawing/2014/main" id="{7C77B41C-43DB-3F16-F414-B8C7C52DCCC4}"/>
              </a:ext>
            </a:extLst>
          </p:cNvPr>
          <p:cNvGrpSpPr/>
          <p:nvPr/>
        </p:nvGrpSpPr>
        <p:grpSpPr>
          <a:xfrm>
            <a:off x="9369473" y="2482464"/>
            <a:ext cx="1335641" cy="1220878"/>
            <a:chOff x="2447626" y="4456672"/>
            <a:chExt cx="1335641" cy="1220878"/>
          </a:xfrm>
        </p:grpSpPr>
        <p:sp>
          <p:nvSpPr>
            <p:cNvPr id="365" name="矩形 364">
              <a:extLst>
                <a:ext uri="{FF2B5EF4-FFF2-40B4-BE49-F238E27FC236}">
                  <a16:creationId xmlns:a16="http://schemas.microsoft.com/office/drawing/2014/main" id="{E1DB9C41-5432-F27E-5284-77ECE88B8F32}"/>
                </a:ext>
              </a:extLst>
            </p:cNvPr>
            <p:cNvSpPr/>
            <p:nvPr/>
          </p:nvSpPr>
          <p:spPr>
            <a:xfrm>
              <a:off x="2447626" y="4456672"/>
              <a:ext cx="1335641" cy="122087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i="0" u="none" strike="noStrike" normalizeH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66" name="文本框 365">
              <a:extLst>
                <a:ext uri="{FF2B5EF4-FFF2-40B4-BE49-F238E27FC236}">
                  <a16:creationId xmlns:a16="http://schemas.microsoft.com/office/drawing/2014/main" id="{88935D4C-5E75-0131-70C3-D701FDF54606}"/>
                </a:ext>
              </a:extLst>
            </p:cNvPr>
            <p:cNvSpPr txBox="1"/>
            <p:nvPr/>
          </p:nvSpPr>
          <p:spPr>
            <a:xfrm>
              <a:off x="2590557" y="4471892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67" name="文本框 366">
              <a:extLst>
                <a:ext uri="{FF2B5EF4-FFF2-40B4-BE49-F238E27FC236}">
                  <a16:creationId xmlns:a16="http://schemas.microsoft.com/office/drawing/2014/main" id="{DDEB526E-9CAA-9616-4602-2C1F2AC26969}"/>
                </a:ext>
              </a:extLst>
            </p:cNvPr>
            <p:cNvSpPr txBox="1"/>
            <p:nvPr/>
          </p:nvSpPr>
          <p:spPr>
            <a:xfrm>
              <a:off x="2607526" y="4865521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68" name="文本框 367">
              <a:extLst>
                <a:ext uri="{FF2B5EF4-FFF2-40B4-BE49-F238E27FC236}">
                  <a16:creationId xmlns:a16="http://schemas.microsoft.com/office/drawing/2014/main" id="{8EFF1C48-B8B4-FD1F-6B08-2F8896C06FB2}"/>
                </a:ext>
              </a:extLst>
            </p:cNvPr>
            <p:cNvSpPr txBox="1"/>
            <p:nvPr/>
          </p:nvSpPr>
          <p:spPr>
            <a:xfrm>
              <a:off x="2610639" y="5224047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69" name="文本框 368">
              <a:extLst>
                <a:ext uri="{FF2B5EF4-FFF2-40B4-BE49-F238E27FC236}">
                  <a16:creationId xmlns:a16="http://schemas.microsoft.com/office/drawing/2014/main" id="{9B45A1AA-BD2F-7710-2B6D-5F52AA78EC30}"/>
                </a:ext>
              </a:extLst>
            </p:cNvPr>
            <p:cNvSpPr txBox="1"/>
            <p:nvPr/>
          </p:nvSpPr>
          <p:spPr>
            <a:xfrm>
              <a:off x="2976943" y="4468229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70" name="文本框 256">
              <a:extLst>
                <a:ext uri="{FF2B5EF4-FFF2-40B4-BE49-F238E27FC236}">
                  <a16:creationId xmlns:a16="http://schemas.microsoft.com/office/drawing/2014/main" id="{BD58493F-853D-DAC2-91DD-6B0E619FF12D}"/>
                </a:ext>
              </a:extLst>
            </p:cNvPr>
            <p:cNvSpPr txBox="1"/>
            <p:nvPr/>
          </p:nvSpPr>
          <p:spPr>
            <a:xfrm>
              <a:off x="2997026" y="4863179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71" name="文本框 256">
              <a:extLst>
                <a:ext uri="{FF2B5EF4-FFF2-40B4-BE49-F238E27FC236}">
                  <a16:creationId xmlns:a16="http://schemas.microsoft.com/office/drawing/2014/main" id="{43B450CF-8A13-43BB-1D19-4DB9C6794203}"/>
                </a:ext>
              </a:extLst>
            </p:cNvPr>
            <p:cNvSpPr txBox="1"/>
            <p:nvPr/>
          </p:nvSpPr>
          <p:spPr>
            <a:xfrm>
              <a:off x="3389863" y="4471892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72" name="文本框 256">
              <a:extLst>
                <a:ext uri="{FF2B5EF4-FFF2-40B4-BE49-F238E27FC236}">
                  <a16:creationId xmlns:a16="http://schemas.microsoft.com/office/drawing/2014/main" id="{6151B3EE-D28A-A778-D774-C5BCC0CB859B}"/>
                </a:ext>
              </a:extLst>
            </p:cNvPr>
            <p:cNvSpPr txBox="1"/>
            <p:nvPr/>
          </p:nvSpPr>
          <p:spPr>
            <a:xfrm>
              <a:off x="3393907" y="4863179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73" name="文本框 256">
              <a:extLst>
                <a:ext uri="{FF2B5EF4-FFF2-40B4-BE49-F238E27FC236}">
                  <a16:creationId xmlns:a16="http://schemas.microsoft.com/office/drawing/2014/main" id="{F9980D36-908B-13FB-35D0-D718CBB55FFF}"/>
                </a:ext>
              </a:extLst>
            </p:cNvPr>
            <p:cNvSpPr txBox="1"/>
            <p:nvPr/>
          </p:nvSpPr>
          <p:spPr>
            <a:xfrm>
              <a:off x="2990577" y="5220691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74" name="文本框 256">
              <a:extLst>
                <a:ext uri="{FF2B5EF4-FFF2-40B4-BE49-F238E27FC236}">
                  <a16:creationId xmlns:a16="http://schemas.microsoft.com/office/drawing/2014/main" id="{08A9C0AE-C338-9172-7297-CEAF00B6B40E}"/>
                </a:ext>
              </a:extLst>
            </p:cNvPr>
            <p:cNvSpPr txBox="1"/>
            <p:nvPr/>
          </p:nvSpPr>
          <p:spPr>
            <a:xfrm>
              <a:off x="3396880" y="5220691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</p:grpSp>
      <p:grpSp>
        <p:nvGrpSpPr>
          <p:cNvPr id="375" name="组合 374">
            <a:extLst>
              <a:ext uri="{FF2B5EF4-FFF2-40B4-BE49-F238E27FC236}">
                <a16:creationId xmlns:a16="http://schemas.microsoft.com/office/drawing/2014/main" id="{14048753-315B-ED0A-4DFD-1CF4489DBE3E}"/>
              </a:ext>
            </a:extLst>
          </p:cNvPr>
          <p:cNvGrpSpPr/>
          <p:nvPr/>
        </p:nvGrpSpPr>
        <p:grpSpPr>
          <a:xfrm>
            <a:off x="9697731" y="2790022"/>
            <a:ext cx="1335641" cy="1220878"/>
            <a:chOff x="2447626" y="4456672"/>
            <a:chExt cx="1335641" cy="1220878"/>
          </a:xfrm>
        </p:grpSpPr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E8F4A66A-C329-BA1E-10E7-824F771BE9F4}"/>
                </a:ext>
              </a:extLst>
            </p:cNvPr>
            <p:cNvSpPr/>
            <p:nvPr/>
          </p:nvSpPr>
          <p:spPr>
            <a:xfrm>
              <a:off x="2447626" y="4456672"/>
              <a:ext cx="1335641" cy="122087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i="0" u="none" strike="noStrike" normalizeH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77" name="文本框 376">
              <a:extLst>
                <a:ext uri="{FF2B5EF4-FFF2-40B4-BE49-F238E27FC236}">
                  <a16:creationId xmlns:a16="http://schemas.microsoft.com/office/drawing/2014/main" id="{609AF769-12BF-A2AA-1C81-9ECA02A53862}"/>
                </a:ext>
              </a:extLst>
            </p:cNvPr>
            <p:cNvSpPr txBox="1"/>
            <p:nvPr/>
          </p:nvSpPr>
          <p:spPr>
            <a:xfrm>
              <a:off x="2590557" y="4471892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3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78" name="文本框 377">
              <a:extLst>
                <a:ext uri="{FF2B5EF4-FFF2-40B4-BE49-F238E27FC236}">
                  <a16:creationId xmlns:a16="http://schemas.microsoft.com/office/drawing/2014/main" id="{8FFFC25C-F3A6-B7AA-16C8-4546F93C2CCE}"/>
                </a:ext>
              </a:extLst>
            </p:cNvPr>
            <p:cNvSpPr txBox="1"/>
            <p:nvPr/>
          </p:nvSpPr>
          <p:spPr>
            <a:xfrm>
              <a:off x="2607526" y="4865521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7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79" name="文本框 378">
              <a:extLst>
                <a:ext uri="{FF2B5EF4-FFF2-40B4-BE49-F238E27FC236}">
                  <a16:creationId xmlns:a16="http://schemas.microsoft.com/office/drawing/2014/main" id="{C36B0603-C79B-4F92-9C02-2E2B80C7F777}"/>
                </a:ext>
              </a:extLst>
            </p:cNvPr>
            <p:cNvSpPr txBox="1"/>
            <p:nvPr/>
          </p:nvSpPr>
          <p:spPr>
            <a:xfrm>
              <a:off x="2610639" y="5224047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80" name="文本框 379">
              <a:extLst>
                <a:ext uri="{FF2B5EF4-FFF2-40B4-BE49-F238E27FC236}">
                  <a16:creationId xmlns:a16="http://schemas.microsoft.com/office/drawing/2014/main" id="{E2837BDA-CBAA-76BE-221E-21AA55569D79}"/>
                </a:ext>
              </a:extLst>
            </p:cNvPr>
            <p:cNvSpPr txBox="1"/>
            <p:nvPr/>
          </p:nvSpPr>
          <p:spPr>
            <a:xfrm>
              <a:off x="2976943" y="4468229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4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81" name="文本框 256">
              <a:extLst>
                <a:ext uri="{FF2B5EF4-FFF2-40B4-BE49-F238E27FC236}">
                  <a16:creationId xmlns:a16="http://schemas.microsoft.com/office/drawing/2014/main" id="{E1B821EE-28D3-E4A9-F7BB-FD46B644073F}"/>
                </a:ext>
              </a:extLst>
            </p:cNvPr>
            <p:cNvSpPr txBox="1"/>
            <p:nvPr/>
          </p:nvSpPr>
          <p:spPr>
            <a:xfrm>
              <a:off x="2997026" y="4863179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6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82" name="文本框 256">
              <a:extLst>
                <a:ext uri="{FF2B5EF4-FFF2-40B4-BE49-F238E27FC236}">
                  <a16:creationId xmlns:a16="http://schemas.microsoft.com/office/drawing/2014/main" id="{32518996-5FD7-5FC2-14A5-ECEEE38A1BB4}"/>
                </a:ext>
              </a:extLst>
            </p:cNvPr>
            <p:cNvSpPr txBox="1"/>
            <p:nvPr/>
          </p:nvSpPr>
          <p:spPr>
            <a:xfrm>
              <a:off x="3389863" y="4471892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5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83" name="文本框 256">
              <a:extLst>
                <a:ext uri="{FF2B5EF4-FFF2-40B4-BE49-F238E27FC236}">
                  <a16:creationId xmlns:a16="http://schemas.microsoft.com/office/drawing/2014/main" id="{FF287299-6159-F4C7-B9F5-983FB4A10235}"/>
                </a:ext>
              </a:extLst>
            </p:cNvPr>
            <p:cNvSpPr txBox="1"/>
            <p:nvPr/>
          </p:nvSpPr>
          <p:spPr>
            <a:xfrm>
              <a:off x="3393907" y="4863179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3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84" name="文本框 256">
              <a:extLst>
                <a:ext uri="{FF2B5EF4-FFF2-40B4-BE49-F238E27FC236}">
                  <a16:creationId xmlns:a16="http://schemas.microsoft.com/office/drawing/2014/main" id="{4C920960-9972-4D71-BF00-D1222CFFC1FC}"/>
                </a:ext>
              </a:extLst>
            </p:cNvPr>
            <p:cNvSpPr txBox="1"/>
            <p:nvPr/>
          </p:nvSpPr>
          <p:spPr>
            <a:xfrm>
              <a:off x="2990577" y="5220691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2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85" name="文本框 256">
              <a:extLst>
                <a:ext uri="{FF2B5EF4-FFF2-40B4-BE49-F238E27FC236}">
                  <a16:creationId xmlns:a16="http://schemas.microsoft.com/office/drawing/2014/main" id="{5131E933-6A59-2115-B6C2-44D8BB8EE1D6}"/>
                </a:ext>
              </a:extLst>
            </p:cNvPr>
            <p:cNvSpPr txBox="1"/>
            <p:nvPr/>
          </p:nvSpPr>
          <p:spPr>
            <a:xfrm>
              <a:off x="3396880" y="5220691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3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</p:grpSp>
      <p:grpSp>
        <p:nvGrpSpPr>
          <p:cNvPr id="386" name="组合 385">
            <a:extLst>
              <a:ext uri="{FF2B5EF4-FFF2-40B4-BE49-F238E27FC236}">
                <a16:creationId xmlns:a16="http://schemas.microsoft.com/office/drawing/2014/main" id="{E9FA025C-57D1-095E-5370-C8C67A101D4C}"/>
              </a:ext>
            </a:extLst>
          </p:cNvPr>
          <p:cNvGrpSpPr/>
          <p:nvPr/>
        </p:nvGrpSpPr>
        <p:grpSpPr>
          <a:xfrm>
            <a:off x="9985349" y="3072118"/>
            <a:ext cx="1335641" cy="1220878"/>
            <a:chOff x="2447626" y="4456672"/>
            <a:chExt cx="1335641" cy="1220878"/>
          </a:xfrm>
        </p:grpSpPr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8862DA5A-4BE7-BDC6-96CE-B23995E5DC5F}"/>
                </a:ext>
              </a:extLst>
            </p:cNvPr>
            <p:cNvSpPr/>
            <p:nvPr/>
          </p:nvSpPr>
          <p:spPr>
            <a:xfrm>
              <a:off x="2447626" y="4456672"/>
              <a:ext cx="1335641" cy="122087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i="0" u="none" strike="noStrike" normalizeH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88" name="文本框 387">
              <a:extLst>
                <a:ext uri="{FF2B5EF4-FFF2-40B4-BE49-F238E27FC236}">
                  <a16:creationId xmlns:a16="http://schemas.microsoft.com/office/drawing/2014/main" id="{886AE3F8-0D70-CE95-E728-A859B3F7CDDF}"/>
                </a:ext>
              </a:extLst>
            </p:cNvPr>
            <p:cNvSpPr txBox="1"/>
            <p:nvPr/>
          </p:nvSpPr>
          <p:spPr>
            <a:xfrm>
              <a:off x="2590557" y="4471892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89" name="文本框 388">
              <a:extLst>
                <a:ext uri="{FF2B5EF4-FFF2-40B4-BE49-F238E27FC236}">
                  <a16:creationId xmlns:a16="http://schemas.microsoft.com/office/drawing/2014/main" id="{60A70D37-01D5-4293-85AD-CB8FD56081F1}"/>
                </a:ext>
              </a:extLst>
            </p:cNvPr>
            <p:cNvSpPr txBox="1"/>
            <p:nvPr/>
          </p:nvSpPr>
          <p:spPr>
            <a:xfrm>
              <a:off x="2607526" y="4865521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7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90" name="文本框 389">
              <a:extLst>
                <a:ext uri="{FF2B5EF4-FFF2-40B4-BE49-F238E27FC236}">
                  <a16:creationId xmlns:a16="http://schemas.microsoft.com/office/drawing/2014/main" id="{0A3FBDD6-B1E1-F535-6F97-434E81B3B1CA}"/>
                </a:ext>
              </a:extLst>
            </p:cNvPr>
            <p:cNvSpPr txBox="1"/>
            <p:nvPr/>
          </p:nvSpPr>
          <p:spPr>
            <a:xfrm>
              <a:off x="2610639" y="5224047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91" name="文本框 390">
              <a:extLst>
                <a:ext uri="{FF2B5EF4-FFF2-40B4-BE49-F238E27FC236}">
                  <a16:creationId xmlns:a16="http://schemas.microsoft.com/office/drawing/2014/main" id="{3BF1BAE0-DF99-8074-9EC8-41A06A8DAFAC}"/>
                </a:ext>
              </a:extLst>
            </p:cNvPr>
            <p:cNvSpPr txBox="1"/>
            <p:nvPr/>
          </p:nvSpPr>
          <p:spPr>
            <a:xfrm>
              <a:off x="2976943" y="4468229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4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92" name="文本框 256">
              <a:extLst>
                <a:ext uri="{FF2B5EF4-FFF2-40B4-BE49-F238E27FC236}">
                  <a16:creationId xmlns:a16="http://schemas.microsoft.com/office/drawing/2014/main" id="{AEC945A8-1B0E-A765-DA7F-097EF3C91140}"/>
                </a:ext>
              </a:extLst>
            </p:cNvPr>
            <p:cNvSpPr txBox="1"/>
            <p:nvPr/>
          </p:nvSpPr>
          <p:spPr>
            <a:xfrm>
              <a:off x="2997026" y="4863179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8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93" name="文本框 256">
              <a:extLst>
                <a:ext uri="{FF2B5EF4-FFF2-40B4-BE49-F238E27FC236}">
                  <a16:creationId xmlns:a16="http://schemas.microsoft.com/office/drawing/2014/main" id="{C91FEC2B-CA0D-3625-7F8B-9F6821D0316E}"/>
                </a:ext>
              </a:extLst>
            </p:cNvPr>
            <p:cNvSpPr txBox="1"/>
            <p:nvPr/>
          </p:nvSpPr>
          <p:spPr>
            <a:xfrm>
              <a:off x="3389863" y="4471892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5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94" name="文本框 256">
              <a:extLst>
                <a:ext uri="{FF2B5EF4-FFF2-40B4-BE49-F238E27FC236}">
                  <a16:creationId xmlns:a16="http://schemas.microsoft.com/office/drawing/2014/main" id="{E693E738-9D1F-F7D5-E809-1548E852AF11}"/>
                </a:ext>
              </a:extLst>
            </p:cNvPr>
            <p:cNvSpPr txBox="1"/>
            <p:nvPr/>
          </p:nvSpPr>
          <p:spPr>
            <a:xfrm>
              <a:off x="3393907" y="4863179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3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95" name="文本框 256">
              <a:extLst>
                <a:ext uri="{FF2B5EF4-FFF2-40B4-BE49-F238E27FC236}">
                  <a16:creationId xmlns:a16="http://schemas.microsoft.com/office/drawing/2014/main" id="{C110ABAB-97A7-B6F9-C863-83298E158DD9}"/>
                </a:ext>
              </a:extLst>
            </p:cNvPr>
            <p:cNvSpPr txBox="1"/>
            <p:nvPr/>
          </p:nvSpPr>
          <p:spPr>
            <a:xfrm>
              <a:off x="2990577" y="5220691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9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96" name="文本框 256">
              <a:extLst>
                <a:ext uri="{FF2B5EF4-FFF2-40B4-BE49-F238E27FC236}">
                  <a16:creationId xmlns:a16="http://schemas.microsoft.com/office/drawing/2014/main" id="{E9B28825-7DE4-9415-7683-5C45C6EA6727}"/>
                </a:ext>
              </a:extLst>
            </p:cNvPr>
            <p:cNvSpPr txBox="1"/>
            <p:nvPr/>
          </p:nvSpPr>
          <p:spPr>
            <a:xfrm>
              <a:off x="3396880" y="5220691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3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</p:grpSp>
      <p:grpSp>
        <p:nvGrpSpPr>
          <p:cNvPr id="397" name="组合 396">
            <a:extLst>
              <a:ext uri="{FF2B5EF4-FFF2-40B4-BE49-F238E27FC236}">
                <a16:creationId xmlns:a16="http://schemas.microsoft.com/office/drawing/2014/main" id="{98836634-5C05-D0D9-E2C7-D6E353F19BB7}"/>
              </a:ext>
            </a:extLst>
          </p:cNvPr>
          <p:cNvGrpSpPr/>
          <p:nvPr/>
        </p:nvGrpSpPr>
        <p:grpSpPr>
          <a:xfrm>
            <a:off x="10272967" y="3378919"/>
            <a:ext cx="1335641" cy="1220878"/>
            <a:chOff x="2447626" y="4456672"/>
            <a:chExt cx="1335641" cy="1220878"/>
          </a:xfrm>
        </p:grpSpPr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B634B288-437B-31D6-F324-5B1E66988530}"/>
                </a:ext>
              </a:extLst>
            </p:cNvPr>
            <p:cNvSpPr/>
            <p:nvPr/>
          </p:nvSpPr>
          <p:spPr>
            <a:xfrm>
              <a:off x="2447626" y="4456672"/>
              <a:ext cx="1335641" cy="122087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i="0" u="none" strike="noStrike" normalizeH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99" name="文本框 398">
              <a:extLst>
                <a:ext uri="{FF2B5EF4-FFF2-40B4-BE49-F238E27FC236}">
                  <a16:creationId xmlns:a16="http://schemas.microsoft.com/office/drawing/2014/main" id="{C5D1F77C-16BE-14D8-4504-D1D34B95365F}"/>
                </a:ext>
              </a:extLst>
            </p:cNvPr>
            <p:cNvSpPr txBox="1"/>
            <p:nvPr/>
          </p:nvSpPr>
          <p:spPr>
            <a:xfrm>
              <a:off x="2590557" y="4471892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00" name="文本框 399">
              <a:extLst>
                <a:ext uri="{FF2B5EF4-FFF2-40B4-BE49-F238E27FC236}">
                  <a16:creationId xmlns:a16="http://schemas.microsoft.com/office/drawing/2014/main" id="{C3F35C00-FF81-54C9-9D5A-808EE52F8F97}"/>
                </a:ext>
              </a:extLst>
            </p:cNvPr>
            <p:cNvSpPr txBox="1"/>
            <p:nvPr/>
          </p:nvSpPr>
          <p:spPr>
            <a:xfrm>
              <a:off x="2607526" y="4865521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3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01" name="文本框 400">
              <a:extLst>
                <a:ext uri="{FF2B5EF4-FFF2-40B4-BE49-F238E27FC236}">
                  <a16:creationId xmlns:a16="http://schemas.microsoft.com/office/drawing/2014/main" id="{0478E941-B06C-385D-889E-53F3DEFF1C8B}"/>
                </a:ext>
              </a:extLst>
            </p:cNvPr>
            <p:cNvSpPr txBox="1"/>
            <p:nvPr/>
          </p:nvSpPr>
          <p:spPr>
            <a:xfrm>
              <a:off x="2610639" y="5224047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02" name="文本框 401">
              <a:extLst>
                <a:ext uri="{FF2B5EF4-FFF2-40B4-BE49-F238E27FC236}">
                  <a16:creationId xmlns:a16="http://schemas.microsoft.com/office/drawing/2014/main" id="{0215D5F4-E327-D93B-9ABE-EC41BA1DB41B}"/>
                </a:ext>
              </a:extLst>
            </p:cNvPr>
            <p:cNvSpPr txBox="1"/>
            <p:nvPr/>
          </p:nvSpPr>
          <p:spPr>
            <a:xfrm>
              <a:off x="2976943" y="4468229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7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03" name="文本框 256">
              <a:extLst>
                <a:ext uri="{FF2B5EF4-FFF2-40B4-BE49-F238E27FC236}">
                  <a16:creationId xmlns:a16="http://schemas.microsoft.com/office/drawing/2014/main" id="{0AB05D07-5910-A3C1-86C3-679EC970165F}"/>
                </a:ext>
              </a:extLst>
            </p:cNvPr>
            <p:cNvSpPr txBox="1"/>
            <p:nvPr/>
          </p:nvSpPr>
          <p:spPr>
            <a:xfrm>
              <a:off x="2997026" y="4863179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8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04" name="文本框 256">
              <a:extLst>
                <a:ext uri="{FF2B5EF4-FFF2-40B4-BE49-F238E27FC236}">
                  <a16:creationId xmlns:a16="http://schemas.microsoft.com/office/drawing/2014/main" id="{0FCABA66-FC2D-1956-6870-3402638FC4FE}"/>
                </a:ext>
              </a:extLst>
            </p:cNvPr>
            <p:cNvSpPr txBox="1"/>
            <p:nvPr/>
          </p:nvSpPr>
          <p:spPr>
            <a:xfrm>
              <a:off x="3389863" y="4471892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4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05" name="文本框 256">
              <a:extLst>
                <a:ext uri="{FF2B5EF4-FFF2-40B4-BE49-F238E27FC236}">
                  <a16:creationId xmlns:a16="http://schemas.microsoft.com/office/drawing/2014/main" id="{88E86E60-BA2E-CE77-1C57-65969B24DC01}"/>
                </a:ext>
              </a:extLst>
            </p:cNvPr>
            <p:cNvSpPr txBox="1"/>
            <p:nvPr/>
          </p:nvSpPr>
          <p:spPr>
            <a:xfrm>
              <a:off x="3393907" y="4863179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9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06" name="文本框 256">
              <a:extLst>
                <a:ext uri="{FF2B5EF4-FFF2-40B4-BE49-F238E27FC236}">
                  <a16:creationId xmlns:a16="http://schemas.microsoft.com/office/drawing/2014/main" id="{156FE863-3165-B215-6172-20727C496614}"/>
                </a:ext>
              </a:extLst>
            </p:cNvPr>
            <p:cNvSpPr txBox="1"/>
            <p:nvPr/>
          </p:nvSpPr>
          <p:spPr>
            <a:xfrm>
              <a:off x="2990577" y="5220691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6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07" name="文本框 256">
              <a:extLst>
                <a:ext uri="{FF2B5EF4-FFF2-40B4-BE49-F238E27FC236}">
                  <a16:creationId xmlns:a16="http://schemas.microsoft.com/office/drawing/2014/main" id="{E37CD081-BF8F-3081-B8B7-1C8650838119}"/>
                </a:ext>
              </a:extLst>
            </p:cNvPr>
            <p:cNvSpPr txBox="1"/>
            <p:nvPr/>
          </p:nvSpPr>
          <p:spPr>
            <a:xfrm>
              <a:off x="3396880" y="5220691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3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59B52EB-E835-0912-CB9A-050A5AD24103}"/>
              </a:ext>
            </a:extLst>
          </p:cNvPr>
          <p:cNvGrpSpPr/>
          <p:nvPr/>
        </p:nvGrpSpPr>
        <p:grpSpPr>
          <a:xfrm>
            <a:off x="4114411" y="1281010"/>
            <a:ext cx="1335641" cy="1220878"/>
            <a:chOff x="2447626" y="4456672"/>
            <a:chExt cx="1335641" cy="122087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D0A9F50-8B76-C2DF-6E49-8F6B0E4A9931}"/>
                </a:ext>
              </a:extLst>
            </p:cNvPr>
            <p:cNvSpPr/>
            <p:nvPr/>
          </p:nvSpPr>
          <p:spPr>
            <a:xfrm>
              <a:off x="2447626" y="4456672"/>
              <a:ext cx="1335641" cy="122087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i="0" u="none" strike="noStrike" normalizeH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7DCCE6B-18A8-DADA-D34F-F500F9BA9A87}"/>
                </a:ext>
              </a:extLst>
            </p:cNvPr>
            <p:cNvSpPr txBox="1"/>
            <p:nvPr/>
          </p:nvSpPr>
          <p:spPr>
            <a:xfrm>
              <a:off x="2590557" y="4471892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57B87E9-A7F6-DD82-94E2-32042B858E1E}"/>
                </a:ext>
              </a:extLst>
            </p:cNvPr>
            <p:cNvSpPr txBox="1"/>
            <p:nvPr/>
          </p:nvSpPr>
          <p:spPr>
            <a:xfrm>
              <a:off x="2607526" y="4865521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2A81B6D-5CBE-E50E-68CD-DB0074F9992C}"/>
                </a:ext>
              </a:extLst>
            </p:cNvPr>
            <p:cNvSpPr txBox="1"/>
            <p:nvPr/>
          </p:nvSpPr>
          <p:spPr>
            <a:xfrm>
              <a:off x="2610639" y="5224047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50BFB71-DB2D-BB3F-AFBC-04E89DF8BDD5}"/>
                </a:ext>
              </a:extLst>
            </p:cNvPr>
            <p:cNvSpPr txBox="1"/>
            <p:nvPr/>
          </p:nvSpPr>
          <p:spPr>
            <a:xfrm>
              <a:off x="2976943" y="4468229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18" name="文本框 256">
              <a:extLst>
                <a:ext uri="{FF2B5EF4-FFF2-40B4-BE49-F238E27FC236}">
                  <a16:creationId xmlns:a16="http://schemas.microsoft.com/office/drawing/2014/main" id="{A0D6BFC3-A3DF-3146-5068-9F09D7E4F94A}"/>
                </a:ext>
              </a:extLst>
            </p:cNvPr>
            <p:cNvSpPr txBox="1"/>
            <p:nvPr/>
          </p:nvSpPr>
          <p:spPr>
            <a:xfrm>
              <a:off x="2997026" y="4863179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19" name="文本框 256">
              <a:extLst>
                <a:ext uri="{FF2B5EF4-FFF2-40B4-BE49-F238E27FC236}">
                  <a16:creationId xmlns:a16="http://schemas.microsoft.com/office/drawing/2014/main" id="{5758A03C-4EEC-4484-DA1B-184B38EEF1CB}"/>
                </a:ext>
              </a:extLst>
            </p:cNvPr>
            <p:cNvSpPr txBox="1"/>
            <p:nvPr/>
          </p:nvSpPr>
          <p:spPr>
            <a:xfrm>
              <a:off x="3389863" y="4471892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0" name="文本框 256">
              <a:extLst>
                <a:ext uri="{FF2B5EF4-FFF2-40B4-BE49-F238E27FC236}">
                  <a16:creationId xmlns:a16="http://schemas.microsoft.com/office/drawing/2014/main" id="{55141D52-2E78-58E8-829C-80599E12FFF3}"/>
                </a:ext>
              </a:extLst>
            </p:cNvPr>
            <p:cNvSpPr txBox="1"/>
            <p:nvPr/>
          </p:nvSpPr>
          <p:spPr>
            <a:xfrm>
              <a:off x="3393907" y="4863179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53" name="文本框 256">
              <a:extLst>
                <a:ext uri="{FF2B5EF4-FFF2-40B4-BE49-F238E27FC236}">
                  <a16:creationId xmlns:a16="http://schemas.microsoft.com/office/drawing/2014/main" id="{20DDAD2F-4615-40E3-2DF5-1ECC0549089F}"/>
                </a:ext>
              </a:extLst>
            </p:cNvPr>
            <p:cNvSpPr txBox="1"/>
            <p:nvPr/>
          </p:nvSpPr>
          <p:spPr>
            <a:xfrm>
              <a:off x="2990577" y="5220691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60" name="文本框 256">
              <a:extLst>
                <a:ext uri="{FF2B5EF4-FFF2-40B4-BE49-F238E27FC236}">
                  <a16:creationId xmlns:a16="http://schemas.microsoft.com/office/drawing/2014/main" id="{818A1D08-30AB-FB3B-2AFD-B509469BCB82}"/>
                </a:ext>
              </a:extLst>
            </p:cNvPr>
            <p:cNvSpPr txBox="1"/>
            <p:nvPr/>
          </p:nvSpPr>
          <p:spPr>
            <a:xfrm>
              <a:off x="3396880" y="5220691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</p:grpSp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8B544392-7937-D85D-BECE-7C409970C7B7}"/>
              </a:ext>
            </a:extLst>
          </p:cNvPr>
          <p:cNvGrpSpPr/>
          <p:nvPr/>
        </p:nvGrpSpPr>
        <p:grpSpPr>
          <a:xfrm>
            <a:off x="4385553" y="1532603"/>
            <a:ext cx="1416649" cy="1220878"/>
            <a:chOff x="963879" y="1884121"/>
            <a:chExt cx="1416649" cy="1220878"/>
          </a:xfrm>
        </p:grpSpPr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ABB2404D-BC05-8408-D101-49D43A47AECF}"/>
                </a:ext>
              </a:extLst>
            </p:cNvPr>
            <p:cNvSpPr/>
            <p:nvPr/>
          </p:nvSpPr>
          <p:spPr>
            <a:xfrm>
              <a:off x="963879" y="1884121"/>
              <a:ext cx="1335641" cy="122087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i="0" u="none" strike="noStrike" normalizeH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71" name="文本框 270">
              <a:extLst>
                <a:ext uri="{FF2B5EF4-FFF2-40B4-BE49-F238E27FC236}">
                  <a16:creationId xmlns:a16="http://schemas.microsoft.com/office/drawing/2014/main" id="{FAC51447-AB83-BABB-C554-85DF1A8655A0}"/>
                </a:ext>
              </a:extLst>
            </p:cNvPr>
            <p:cNvSpPr txBox="1"/>
            <p:nvPr/>
          </p:nvSpPr>
          <p:spPr>
            <a:xfrm flipH="1">
              <a:off x="1114232" y="1912571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72" name="文本框 271">
              <a:extLst>
                <a:ext uri="{FF2B5EF4-FFF2-40B4-BE49-F238E27FC236}">
                  <a16:creationId xmlns:a16="http://schemas.microsoft.com/office/drawing/2014/main" id="{B4975AD4-C989-7C8C-3E86-3F357ED16B58}"/>
                </a:ext>
              </a:extLst>
            </p:cNvPr>
            <p:cNvSpPr txBox="1"/>
            <p:nvPr/>
          </p:nvSpPr>
          <p:spPr>
            <a:xfrm flipH="1">
              <a:off x="1529539" y="190469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73" name="文本框 272">
              <a:extLst>
                <a:ext uri="{FF2B5EF4-FFF2-40B4-BE49-F238E27FC236}">
                  <a16:creationId xmlns:a16="http://schemas.microsoft.com/office/drawing/2014/main" id="{EF0642F9-F8AB-F474-FB1A-1BC8EDD050A7}"/>
                </a:ext>
              </a:extLst>
            </p:cNvPr>
            <p:cNvSpPr txBox="1"/>
            <p:nvPr/>
          </p:nvSpPr>
          <p:spPr>
            <a:xfrm flipH="1">
              <a:off x="1926575" y="190469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74" name="文本框 273">
              <a:extLst>
                <a:ext uri="{FF2B5EF4-FFF2-40B4-BE49-F238E27FC236}">
                  <a16:creationId xmlns:a16="http://schemas.microsoft.com/office/drawing/2014/main" id="{D11ECC5B-F695-FDED-0E12-90EE13DB61DC}"/>
                </a:ext>
              </a:extLst>
            </p:cNvPr>
            <p:cNvSpPr txBox="1"/>
            <p:nvPr/>
          </p:nvSpPr>
          <p:spPr>
            <a:xfrm flipH="1">
              <a:off x="1114230" y="2292636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75" name="文本框 21">
              <a:extLst>
                <a:ext uri="{FF2B5EF4-FFF2-40B4-BE49-F238E27FC236}">
                  <a16:creationId xmlns:a16="http://schemas.microsoft.com/office/drawing/2014/main" id="{A52130F8-9C1B-FA47-F812-AEBD77986367}"/>
                </a:ext>
              </a:extLst>
            </p:cNvPr>
            <p:cNvSpPr txBox="1"/>
            <p:nvPr/>
          </p:nvSpPr>
          <p:spPr>
            <a:xfrm flipH="1">
              <a:off x="1114231" y="267123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76" name="文本框 21">
              <a:extLst>
                <a:ext uri="{FF2B5EF4-FFF2-40B4-BE49-F238E27FC236}">
                  <a16:creationId xmlns:a16="http://schemas.microsoft.com/office/drawing/2014/main" id="{059ED737-C18C-62D6-2B21-7F38BE8076C3}"/>
                </a:ext>
              </a:extLst>
            </p:cNvPr>
            <p:cNvSpPr txBox="1"/>
            <p:nvPr/>
          </p:nvSpPr>
          <p:spPr>
            <a:xfrm flipH="1">
              <a:off x="1520403" y="2294282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77" name="文本框 21">
              <a:extLst>
                <a:ext uri="{FF2B5EF4-FFF2-40B4-BE49-F238E27FC236}">
                  <a16:creationId xmlns:a16="http://schemas.microsoft.com/office/drawing/2014/main" id="{95774E0F-877A-7329-A52F-BE978B9DA6EB}"/>
                </a:ext>
              </a:extLst>
            </p:cNvPr>
            <p:cNvSpPr txBox="1"/>
            <p:nvPr/>
          </p:nvSpPr>
          <p:spPr>
            <a:xfrm flipH="1">
              <a:off x="1529539" y="2673892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78" name="文本框 21">
              <a:extLst>
                <a:ext uri="{FF2B5EF4-FFF2-40B4-BE49-F238E27FC236}">
                  <a16:creationId xmlns:a16="http://schemas.microsoft.com/office/drawing/2014/main" id="{64CB5D5A-4001-8619-DC06-5E98ACA98254}"/>
                </a:ext>
              </a:extLst>
            </p:cNvPr>
            <p:cNvSpPr txBox="1"/>
            <p:nvPr/>
          </p:nvSpPr>
          <p:spPr>
            <a:xfrm flipH="1">
              <a:off x="1926575" y="2290911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79" name="文本框 21">
              <a:extLst>
                <a:ext uri="{FF2B5EF4-FFF2-40B4-BE49-F238E27FC236}">
                  <a16:creationId xmlns:a16="http://schemas.microsoft.com/office/drawing/2014/main" id="{AB3766D9-9C4A-3BC7-11ED-FBD1F7A06A0C}"/>
                </a:ext>
              </a:extLst>
            </p:cNvPr>
            <p:cNvSpPr txBox="1"/>
            <p:nvPr/>
          </p:nvSpPr>
          <p:spPr>
            <a:xfrm flipH="1">
              <a:off x="1931547" y="2679260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F4E001E-0692-7FEF-C066-DFD6B049D105}"/>
              </a:ext>
            </a:extLst>
          </p:cNvPr>
          <p:cNvGrpSpPr/>
          <p:nvPr/>
        </p:nvGrpSpPr>
        <p:grpSpPr>
          <a:xfrm>
            <a:off x="4755194" y="1989260"/>
            <a:ext cx="1416649" cy="1220878"/>
            <a:chOff x="963879" y="1884121"/>
            <a:chExt cx="1416649" cy="122087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229D2F4-537F-9739-8DF6-0FA8F258792A}"/>
                </a:ext>
              </a:extLst>
            </p:cNvPr>
            <p:cNvSpPr/>
            <p:nvPr/>
          </p:nvSpPr>
          <p:spPr>
            <a:xfrm>
              <a:off x="963879" y="1884121"/>
              <a:ext cx="1335641" cy="122087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i="0" u="none" strike="noStrike" normalizeH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8944F4E-B5E7-2D0D-A5FC-9CD9280C0159}"/>
                </a:ext>
              </a:extLst>
            </p:cNvPr>
            <p:cNvSpPr txBox="1"/>
            <p:nvPr/>
          </p:nvSpPr>
          <p:spPr>
            <a:xfrm flipH="1">
              <a:off x="1114232" y="1912571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4323516-069F-E1D1-D259-D35B9A3DCCDB}"/>
                </a:ext>
              </a:extLst>
            </p:cNvPr>
            <p:cNvSpPr txBox="1"/>
            <p:nvPr/>
          </p:nvSpPr>
          <p:spPr>
            <a:xfrm flipH="1">
              <a:off x="1529539" y="190469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B344203-173F-0C7E-E8E3-B020B751C435}"/>
                </a:ext>
              </a:extLst>
            </p:cNvPr>
            <p:cNvSpPr txBox="1"/>
            <p:nvPr/>
          </p:nvSpPr>
          <p:spPr>
            <a:xfrm flipH="1">
              <a:off x="1926575" y="190469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1BAD6EB-FA8C-E269-C07B-FC9B03E51B1A}"/>
                </a:ext>
              </a:extLst>
            </p:cNvPr>
            <p:cNvSpPr txBox="1"/>
            <p:nvPr/>
          </p:nvSpPr>
          <p:spPr>
            <a:xfrm flipH="1">
              <a:off x="1114230" y="2292636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5" name="文本框 21">
              <a:extLst>
                <a:ext uri="{FF2B5EF4-FFF2-40B4-BE49-F238E27FC236}">
                  <a16:creationId xmlns:a16="http://schemas.microsoft.com/office/drawing/2014/main" id="{C4323516-069F-E1D1-D259-D35B9A3DCCDB}"/>
                </a:ext>
              </a:extLst>
            </p:cNvPr>
            <p:cNvSpPr txBox="1"/>
            <p:nvPr/>
          </p:nvSpPr>
          <p:spPr>
            <a:xfrm flipH="1">
              <a:off x="1114231" y="267123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6" name="文本框 21">
              <a:extLst>
                <a:ext uri="{FF2B5EF4-FFF2-40B4-BE49-F238E27FC236}">
                  <a16:creationId xmlns:a16="http://schemas.microsoft.com/office/drawing/2014/main" id="{C4323516-069F-E1D1-D259-D35B9A3DCCDB}"/>
                </a:ext>
              </a:extLst>
            </p:cNvPr>
            <p:cNvSpPr txBox="1"/>
            <p:nvPr/>
          </p:nvSpPr>
          <p:spPr>
            <a:xfrm flipH="1">
              <a:off x="1520403" y="2294282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7" name="文本框 21">
              <a:extLst>
                <a:ext uri="{FF2B5EF4-FFF2-40B4-BE49-F238E27FC236}">
                  <a16:creationId xmlns:a16="http://schemas.microsoft.com/office/drawing/2014/main" id="{C4323516-069F-E1D1-D259-D35B9A3DCCDB}"/>
                </a:ext>
              </a:extLst>
            </p:cNvPr>
            <p:cNvSpPr txBox="1"/>
            <p:nvPr/>
          </p:nvSpPr>
          <p:spPr>
            <a:xfrm flipH="1">
              <a:off x="1529539" y="2673892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8" name="文本框 21">
              <a:extLst>
                <a:ext uri="{FF2B5EF4-FFF2-40B4-BE49-F238E27FC236}">
                  <a16:creationId xmlns:a16="http://schemas.microsoft.com/office/drawing/2014/main" id="{C4323516-069F-E1D1-D259-D35B9A3DCCDB}"/>
                </a:ext>
              </a:extLst>
            </p:cNvPr>
            <p:cNvSpPr txBox="1"/>
            <p:nvPr/>
          </p:nvSpPr>
          <p:spPr>
            <a:xfrm flipH="1">
              <a:off x="1926575" y="2290911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9" name="文本框 21">
              <a:extLst>
                <a:ext uri="{FF2B5EF4-FFF2-40B4-BE49-F238E27FC236}">
                  <a16:creationId xmlns:a16="http://schemas.microsoft.com/office/drawing/2014/main" id="{C4323516-069F-E1D1-D259-D35B9A3DCCDB}"/>
                </a:ext>
              </a:extLst>
            </p:cNvPr>
            <p:cNvSpPr txBox="1"/>
            <p:nvPr/>
          </p:nvSpPr>
          <p:spPr>
            <a:xfrm flipH="1">
              <a:off x="1931547" y="2679260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27F619A-189E-434E-EC83-0A14391E7345}"/>
              </a:ext>
            </a:extLst>
          </p:cNvPr>
          <p:cNvGrpSpPr/>
          <p:nvPr/>
        </p:nvGrpSpPr>
        <p:grpSpPr>
          <a:xfrm>
            <a:off x="5026109" y="2221474"/>
            <a:ext cx="1416649" cy="1220878"/>
            <a:chOff x="963879" y="1884121"/>
            <a:chExt cx="1416649" cy="1220878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BA9C0EF-684F-3A1A-67D6-12F9599F5A72}"/>
                </a:ext>
              </a:extLst>
            </p:cNvPr>
            <p:cNvSpPr/>
            <p:nvPr/>
          </p:nvSpPr>
          <p:spPr>
            <a:xfrm>
              <a:off x="963879" y="1884121"/>
              <a:ext cx="1335641" cy="122087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i="0" u="none" strike="noStrike" normalizeH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917F5FA-C940-4B76-E5C4-6245F0B1004E}"/>
                </a:ext>
              </a:extLst>
            </p:cNvPr>
            <p:cNvSpPr txBox="1"/>
            <p:nvPr/>
          </p:nvSpPr>
          <p:spPr>
            <a:xfrm flipH="1">
              <a:off x="1114232" y="1912571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6B4105D-E874-C560-842C-1A0102C57E5E}"/>
                </a:ext>
              </a:extLst>
            </p:cNvPr>
            <p:cNvSpPr txBox="1"/>
            <p:nvPr/>
          </p:nvSpPr>
          <p:spPr>
            <a:xfrm flipH="1">
              <a:off x="1529539" y="190469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8C9AB73-0B9B-8254-F628-22C13E504E10}"/>
                </a:ext>
              </a:extLst>
            </p:cNvPr>
            <p:cNvSpPr txBox="1"/>
            <p:nvPr/>
          </p:nvSpPr>
          <p:spPr>
            <a:xfrm flipH="1">
              <a:off x="1926575" y="190469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4A0346C-E221-5474-94D7-830DFF61A2C8}"/>
                </a:ext>
              </a:extLst>
            </p:cNvPr>
            <p:cNvSpPr txBox="1"/>
            <p:nvPr/>
          </p:nvSpPr>
          <p:spPr>
            <a:xfrm flipH="1">
              <a:off x="1114230" y="2292636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7" name="文本框 21">
              <a:extLst>
                <a:ext uri="{FF2B5EF4-FFF2-40B4-BE49-F238E27FC236}">
                  <a16:creationId xmlns:a16="http://schemas.microsoft.com/office/drawing/2014/main" id="{81BC30AB-65F3-AA08-79E0-9E5F54C99F8E}"/>
                </a:ext>
              </a:extLst>
            </p:cNvPr>
            <p:cNvSpPr txBox="1"/>
            <p:nvPr/>
          </p:nvSpPr>
          <p:spPr>
            <a:xfrm flipH="1">
              <a:off x="1114231" y="267123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8" name="文本框 21">
              <a:extLst>
                <a:ext uri="{FF2B5EF4-FFF2-40B4-BE49-F238E27FC236}">
                  <a16:creationId xmlns:a16="http://schemas.microsoft.com/office/drawing/2014/main" id="{1BDB1C22-CA7F-A00C-1129-113CA15B3137}"/>
                </a:ext>
              </a:extLst>
            </p:cNvPr>
            <p:cNvSpPr txBox="1"/>
            <p:nvPr/>
          </p:nvSpPr>
          <p:spPr>
            <a:xfrm flipH="1">
              <a:off x="1520403" y="2294282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9" name="文本框 21">
              <a:extLst>
                <a:ext uri="{FF2B5EF4-FFF2-40B4-BE49-F238E27FC236}">
                  <a16:creationId xmlns:a16="http://schemas.microsoft.com/office/drawing/2014/main" id="{4578D0F2-90AA-614A-5A05-E53F4D00A0E1}"/>
                </a:ext>
              </a:extLst>
            </p:cNvPr>
            <p:cNvSpPr txBox="1"/>
            <p:nvPr/>
          </p:nvSpPr>
          <p:spPr>
            <a:xfrm flipH="1">
              <a:off x="1529539" y="2673892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0" name="文本框 21">
              <a:extLst>
                <a:ext uri="{FF2B5EF4-FFF2-40B4-BE49-F238E27FC236}">
                  <a16:creationId xmlns:a16="http://schemas.microsoft.com/office/drawing/2014/main" id="{1440EF67-E387-EDE4-5F3A-BF6E18E3FAA0}"/>
                </a:ext>
              </a:extLst>
            </p:cNvPr>
            <p:cNvSpPr txBox="1"/>
            <p:nvPr/>
          </p:nvSpPr>
          <p:spPr>
            <a:xfrm flipH="1">
              <a:off x="1926575" y="2290911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1" name="文本框 21">
              <a:extLst>
                <a:ext uri="{FF2B5EF4-FFF2-40B4-BE49-F238E27FC236}">
                  <a16:creationId xmlns:a16="http://schemas.microsoft.com/office/drawing/2014/main" id="{D8BCF5DB-BA02-4C72-7191-3C75C9F0F4AE}"/>
                </a:ext>
              </a:extLst>
            </p:cNvPr>
            <p:cNvSpPr txBox="1"/>
            <p:nvPr/>
          </p:nvSpPr>
          <p:spPr>
            <a:xfrm flipH="1">
              <a:off x="1931547" y="2679260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E497C29-2D53-F5AF-FDBE-11D64331A595}"/>
              </a:ext>
            </a:extLst>
          </p:cNvPr>
          <p:cNvGrpSpPr/>
          <p:nvPr/>
        </p:nvGrpSpPr>
        <p:grpSpPr>
          <a:xfrm>
            <a:off x="5280480" y="2520191"/>
            <a:ext cx="1416649" cy="1220878"/>
            <a:chOff x="963879" y="1884121"/>
            <a:chExt cx="1416649" cy="1220878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3451DAA-B154-81F0-4CA4-20C72C8631A0}"/>
                </a:ext>
              </a:extLst>
            </p:cNvPr>
            <p:cNvSpPr/>
            <p:nvPr/>
          </p:nvSpPr>
          <p:spPr>
            <a:xfrm>
              <a:off x="963879" y="1884121"/>
              <a:ext cx="1335641" cy="122087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i="0" u="none" strike="noStrike" normalizeH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F872D24-DE9E-9EA0-5FDD-16D1101CFB97}"/>
                </a:ext>
              </a:extLst>
            </p:cNvPr>
            <p:cNvSpPr txBox="1"/>
            <p:nvPr/>
          </p:nvSpPr>
          <p:spPr>
            <a:xfrm flipH="1">
              <a:off x="1114232" y="1912571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95E9EDB-3C15-9BE6-F5D4-0E8E399E80CA}"/>
                </a:ext>
              </a:extLst>
            </p:cNvPr>
            <p:cNvSpPr txBox="1"/>
            <p:nvPr/>
          </p:nvSpPr>
          <p:spPr>
            <a:xfrm flipH="1">
              <a:off x="1529539" y="190469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E69965C-1867-A94F-9B9E-B88ECC3D659E}"/>
                </a:ext>
              </a:extLst>
            </p:cNvPr>
            <p:cNvSpPr txBox="1"/>
            <p:nvPr/>
          </p:nvSpPr>
          <p:spPr>
            <a:xfrm flipH="1">
              <a:off x="1926575" y="190469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0B6226E-0871-EB5A-3A59-2AB1A7135FEF}"/>
                </a:ext>
              </a:extLst>
            </p:cNvPr>
            <p:cNvSpPr txBox="1"/>
            <p:nvPr/>
          </p:nvSpPr>
          <p:spPr>
            <a:xfrm flipH="1">
              <a:off x="1114230" y="2292636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8" name="文本框 21">
              <a:extLst>
                <a:ext uri="{FF2B5EF4-FFF2-40B4-BE49-F238E27FC236}">
                  <a16:creationId xmlns:a16="http://schemas.microsoft.com/office/drawing/2014/main" id="{D7E1504E-DA66-D978-E3E3-23FE858734DC}"/>
                </a:ext>
              </a:extLst>
            </p:cNvPr>
            <p:cNvSpPr txBox="1"/>
            <p:nvPr/>
          </p:nvSpPr>
          <p:spPr>
            <a:xfrm flipH="1">
              <a:off x="1114231" y="267123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9" name="文本框 21">
              <a:extLst>
                <a:ext uri="{FF2B5EF4-FFF2-40B4-BE49-F238E27FC236}">
                  <a16:creationId xmlns:a16="http://schemas.microsoft.com/office/drawing/2014/main" id="{B00AC810-F0AD-B10D-57F8-EA711E3C0786}"/>
                </a:ext>
              </a:extLst>
            </p:cNvPr>
            <p:cNvSpPr txBox="1"/>
            <p:nvPr/>
          </p:nvSpPr>
          <p:spPr>
            <a:xfrm flipH="1">
              <a:off x="1520403" y="2294282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50" name="文本框 21">
              <a:extLst>
                <a:ext uri="{FF2B5EF4-FFF2-40B4-BE49-F238E27FC236}">
                  <a16:creationId xmlns:a16="http://schemas.microsoft.com/office/drawing/2014/main" id="{38B5F410-71EC-A05D-1BC4-09F5403D539E}"/>
                </a:ext>
              </a:extLst>
            </p:cNvPr>
            <p:cNvSpPr txBox="1"/>
            <p:nvPr/>
          </p:nvSpPr>
          <p:spPr>
            <a:xfrm flipH="1">
              <a:off x="1529539" y="2673892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51" name="文本框 21">
              <a:extLst>
                <a:ext uri="{FF2B5EF4-FFF2-40B4-BE49-F238E27FC236}">
                  <a16:creationId xmlns:a16="http://schemas.microsoft.com/office/drawing/2014/main" id="{C2B62FCA-BC90-16C1-CA30-1DF443718621}"/>
                </a:ext>
              </a:extLst>
            </p:cNvPr>
            <p:cNvSpPr txBox="1"/>
            <p:nvPr/>
          </p:nvSpPr>
          <p:spPr>
            <a:xfrm flipH="1">
              <a:off x="1926575" y="2290911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52" name="文本框 21">
              <a:extLst>
                <a:ext uri="{FF2B5EF4-FFF2-40B4-BE49-F238E27FC236}">
                  <a16:creationId xmlns:a16="http://schemas.microsoft.com/office/drawing/2014/main" id="{45DB4C95-39E1-4EFA-65AB-A7C480AB0987}"/>
                </a:ext>
              </a:extLst>
            </p:cNvPr>
            <p:cNvSpPr txBox="1"/>
            <p:nvPr/>
          </p:nvSpPr>
          <p:spPr>
            <a:xfrm flipH="1">
              <a:off x="1931547" y="2679260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AAC084D-0A6B-06B7-4B14-EE7D487DE14E}"/>
              </a:ext>
            </a:extLst>
          </p:cNvPr>
          <p:cNvGrpSpPr/>
          <p:nvPr/>
        </p:nvGrpSpPr>
        <p:grpSpPr>
          <a:xfrm>
            <a:off x="5566678" y="2812929"/>
            <a:ext cx="1416649" cy="1220878"/>
            <a:chOff x="963879" y="1884121"/>
            <a:chExt cx="1416649" cy="1220878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845A719-20A0-200D-94F9-12AD3875A378}"/>
                </a:ext>
              </a:extLst>
            </p:cNvPr>
            <p:cNvSpPr/>
            <p:nvPr/>
          </p:nvSpPr>
          <p:spPr>
            <a:xfrm>
              <a:off x="963879" y="1884121"/>
              <a:ext cx="1335641" cy="122087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i="0" u="none" strike="noStrike" normalizeH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E43F402B-6F6E-511C-258D-36551B7B6E29}"/>
                </a:ext>
              </a:extLst>
            </p:cNvPr>
            <p:cNvSpPr txBox="1"/>
            <p:nvPr/>
          </p:nvSpPr>
          <p:spPr>
            <a:xfrm flipH="1">
              <a:off x="1114232" y="1912571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47B5D12C-5802-9EFC-511B-E1BD5F37DA82}"/>
                </a:ext>
              </a:extLst>
            </p:cNvPr>
            <p:cNvSpPr txBox="1"/>
            <p:nvPr/>
          </p:nvSpPr>
          <p:spPr>
            <a:xfrm flipH="1">
              <a:off x="1529539" y="190469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5DFC0680-EF9F-EE58-4356-1184B811237C}"/>
                </a:ext>
              </a:extLst>
            </p:cNvPr>
            <p:cNvSpPr txBox="1"/>
            <p:nvPr/>
          </p:nvSpPr>
          <p:spPr>
            <a:xfrm flipH="1">
              <a:off x="1926575" y="190469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144ABF1A-350E-D448-B97D-31245ECB2720}"/>
                </a:ext>
              </a:extLst>
            </p:cNvPr>
            <p:cNvSpPr txBox="1"/>
            <p:nvPr/>
          </p:nvSpPr>
          <p:spPr>
            <a:xfrm flipH="1">
              <a:off x="1114230" y="2292636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60" name="文本框 21">
              <a:extLst>
                <a:ext uri="{FF2B5EF4-FFF2-40B4-BE49-F238E27FC236}">
                  <a16:creationId xmlns:a16="http://schemas.microsoft.com/office/drawing/2014/main" id="{6C8BE980-D8B5-69F7-4800-AD4E1966CC83}"/>
                </a:ext>
              </a:extLst>
            </p:cNvPr>
            <p:cNvSpPr txBox="1"/>
            <p:nvPr/>
          </p:nvSpPr>
          <p:spPr>
            <a:xfrm flipH="1">
              <a:off x="1114231" y="267123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61" name="文本框 21">
              <a:extLst>
                <a:ext uri="{FF2B5EF4-FFF2-40B4-BE49-F238E27FC236}">
                  <a16:creationId xmlns:a16="http://schemas.microsoft.com/office/drawing/2014/main" id="{30A66BC5-2664-E405-4C98-2C0F93643E20}"/>
                </a:ext>
              </a:extLst>
            </p:cNvPr>
            <p:cNvSpPr txBox="1"/>
            <p:nvPr/>
          </p:nvSpPr>
          <p:spPr>
            <a:xfrm flipH="1">
              <a:off x="1520403" y="2294282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62" name="文本框 21">
              <a:extLst>
                <a:ext uri="{FF2B5EF4-FFF2-40B4-BE49-F238E27FC236}">
                  <a16:creationId xmlns:a16="http://schemas.microsoft.com/office/drawing/2014/main" id="{38BFFEC2-8C05-DC53-D51C-79B19AAE83DC}"/>
                </a:ext>
              </a:extLst>
            </p:cNvPr>
            <p:cNvSpPr txBox="1"/>
            <p:nvPr/>
          </p:nvSpPr>
          <p:spPr>
            <a:xfrm flipH="1">
              <a:off x="1529539" y="2673892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63" name="文本框 21">
              <a:extLst>
                <a:ext uri="{FF2B5EF4-FFF2-40B4-BE49-F238E27FC236}">
                  <a16:creationId xmlns:a16="http://schemas.microsoft.com/office/drawing/2014/main" id="{610232EC-2C03-66A9-CAB6-E75C264DBB19}"/>
                </a:ext>
              </a:extLst>
            </p:cNvPr>
            <p:cNvSpPr txBox="1"/>
            <p:nvPr/>
          </p:nvSpPr>
          <p:spPr>
            <a:xfrm flipH="1">
              <a:off x="1926575" y="2290911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56" name="文本框 21">
              <a:extLst>
                <a:ext uri="{FF2B5EF4-FFF2-40B4-BE49-F238E27FC236}">
                  <a16:creationId xmlns:a16="http://schemas.microsoft.com/office/drawing/2014/main" id="{E0987883-DB38-BF89-69BF-08069862CB79}"/>
                </a:ext>
              </a:extLst>
            </p:cNvPr>
            <p:cNvSpPr txBox="1"/>
            <p:nvPr/>
          </p:nvSpPr>
          <p:spPr>
            <a:xfrm flipH="1">
              <a:off x="1931547" y="2679260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</p:grp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7C2F90A6-F506-8013-7F8F-EA3BE2CC4384}"/>
              </a:ext>
            </a:extLst>
          </p:cNvPr>
          <p:cNvGrpSpPr/>
          <p:nvPr/>
        </p:nvGrpSpPr>
        <p:grpSpPr>
          <a:xfrm>
            <a:off x="5913498" y="3162972"/>
            <a:ext cx="1335641" cy="1220878"/>
            <a:chOff x="2447626" y="4456672"/>
            <a:chExt cx="1335641" cy="122087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121825A-6A72-9329-20B0-A89943D82BD4}"/>
                </a:ext>
              </a:extLst>
            </p:cNvPr>
            <p:cNvSpPr/>
            <p:nvPr/>
          </p:nvSpPr>
          <p:spPr>
            <a:xfrm>
              <a:off x="2447626" y="4456672"/>
              <a:ext cx="1335641" cy="122087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i="0" u="none" strike="noStrike" normalizeH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57" name="文本框 256">
              <a:extLst>
                <a:ext uri="{FF2B5EF4-FFF2-40B4-BE49-F238E27FC236}">
                  <a16:creationId xmlns:a16="http://schemas.microsoft.com/office/drawing/2014/main" id="{5413445A-A4C3-FA25-21CD-48E15B88297C}"/>
                </a:ext>
              </a:extLst>
            </p:cNvPr>
            <p:cNvSpPr txBox="1"/>
            <p:nvPr/>
          </p:nvSpPr>
          <p:spPr>
            <a:xfrm>
              <a:off x="2590557" y="4471892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3601CE15-F11A-9811-B18D-EC98AFDCB78A}"/>
                </a:ext>
              </a:extLst>
            </p:cNvPr>
            <p:cNvSpPr txBox="1"/>
            <p:nvPr/>
          </p:nvSpPr>
          <p:spPr>
            <a:xfrm>
              <a:off x="2607526" y="4865521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DD0A0DB5-27AC-BED2-74EE-D1695E2648EC}"/>
                </a:ext>
              </a:extLst>
            </p:cNvPr>
            <p:cNvSpPr txBox="1"/>
            <p:nvPr/>
          </p:nvSpPr>
          <p:spPr>
            <a:xfrm>
              <a:off x="2610639" y="5224047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FFC02A3D-F77F-C94A-C729-C9E64897C860}"/>
                </a:ext>
              </a:extLst>
            </p:cNvPr>
            <p:cNvSpPr txBox="1"/>
            <p:nvPr/>
          </p:nvSpPr>
          <p:spPr>
            <a:xfrm>
              <a:off x="2976943" y="4468229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63" name="文本框 256">
              <a:extLst>
                <a:ext uri="{FF2B5EF4-FFF2-40B4-BE49-F238E27FC236}">
                  <a16:creationId xmlns:a16="http://schemas.microsoft.com/office/drawing/2014/main" id="{5413445A-A4C3-FA25-21CD-48E15B88297C}"/>
                </a:ext>
              </a:extLst>
            </p:cNvPr>
            <p:cNvSpPr txBox="1"/>
            <p:nvPr/>
          </p:nvSpPr>
          <p:spPr>
            <a:xfrm>
              <a:off x="2997026" y="4863179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64" name="文本框 256">
              <a:extLst>
                <a:ext uri="{FF2B5EF4-FFF2-40B4-BE49-F238E27FC236}">
                  <a16:creationId xmlns:a16="http://schemas.microsoft.com/office/drawing/2014/main" id="{5413445A-A4C3-FA25-21CD-48E15B88297C}"/>
                </a:ext>
              </a:extLst>
            </p:cNvPr>
            <p:cNvSpPr txBox="1"/>
            <p:nvPr/>
          </p:nvSpPr>
          <p:spPr>
            <a:xfrm>
              <a:off x="3389863" y="4471892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65" name="文本框 256">
              <a:extLst>
                <a:ext uri="{FF2B5EF4-FFF2-40B4-BE49-F238E27FC236}">
                  <a16:creationId xmlns:a16="http://schemas.microsoft.com/office/drawing/2014/main" id="{5413445A-A4C3-FA25-21CD-48E15B88297C}"/>
                </a:ext>
              </a:extLst>
            </p:cNvPr>
            <p:cNvSpPr txBox="1"/>
            <p:nvPr/>
          </p:nvSpPr>
          <p:spPr>
            <a:xfrm>
              <a:off x="3393907" y="4863179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66" name="文本框 256">
              <a:extLst>
                <a:ext uri="{FF2B5EF4-FFF2-40B4-BE49-F238E27FC236}">
                  <a16:creationId xmlns:a16="http://schemas.microsoft.com/office/drawing/2014/main" id="{5413445A-A4C3-FA25-21CD-48E15B88297C}"/>
                </a:ext>
              </a:extLst>
            </p:cNvPr>
            <p:cNvSpPr txBox="1"/>
            <p:nvPr/>
          </p:nvSpPr>
          <p:spPr>
            <a:xfrm>
              <a:off x="2990577" y="5220691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67" name="文本框 256">
              <a:extLst>
                <a:ext uri="{FF2B5EF4-FFF2-40B4-BE49-F238E27FC236}">
                  <a16:creationId xmlns:a16="http://schemas.microsoft.com/office/drawing/2014/main" id="{5413445A-A4C3-FA25-21CD-48E15B88297C}"/>
                </a:ext>
              </a:extLst>
            </p:cNvPr>
            <p:cNvSpPr txBox="1"/>
            <p:nvPr/>
          </p:nvSpPr>
          <p:spPr>
            <a:xfrm>
              <a:off x="3396880" y="5220691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</p:grpSp>
      <p:sp>
        <p:nvSpPr>
          <p:cNvPr id="281" name="文本框 280">
            <a:extLst>
              <a:ext uri="{FF2B5EF4-FFF2-40B4-BE49-F238E27FC236}">
                <a16:creationId xmlns:a16="http://schemas.microsoft.com/office/drawing/2014/main" id="{C4941A38-6E51-EEA4-A15B-BFA29008A13C}"/>
              </a:ext>
            </a:extLst>
          </p:cNvPr>
          <p:cNvSpPr txBox="1"/>
          <p:nvPr/>
        </p:nvSpPr>
        <p:spPr>
          <a:xfrm>
            <a:off x="87607" y="60111"/>
            <a:ext cx="11135428" cy="24314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6" tIns="45726" rIns="45726" bIns="45726" numCol="1" spcCol="38100" rtlCol="0" anchor="t">
            <a:spAutoFit/>
          </a:bodyPr>
          <a:lstStyle/>
          <a:p>
            <a:r>
              <a:rPr kumimoji="0" lang="en-US" altLang="zh-CN" sz="30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Part 2: </a:t>
            </a:r>
            <a:r>
              <a:rPr lang="en-US" altLang="zh-CN" sz="3200" b="1" dirty="0">
                <a:solidFill>
                  <a:srgbClr val="000044"/>
                </a:solidFill>
              </a:rPr>
              <a:t>New Channels:</a:t>
            </a:r>
          </a:p>
          <a:p>
            <a:endParaRPr lang="en-US" altLang="zh-CN" sz="3000" b="1" dirty="0">
              <a:solidFill>
                <a:srgbClr val="000044"/>
              </a:solidFill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3000" b="1" dirty="0">
              <a:solidFill>
                <a:srgbClr val="000044"/>
              </a:solidFill>
              <a:cs typeface="Calibri" panose="020F0502020204030204" charset="0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baseline="0" dirty="0">
              <a:ln>
                <a:noFill/>
              </a:ln>
              <a:solidFill>
                <a:srgbClr val="000044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</a:t>
            </a:r>
            <a:endParaRPr kumimoji="0" lang="en-US" altLang="zh-CN" sz="3000" b="1" i="0" baseline="0" dirty="0">
              <a:ln>
                <a:noFill/>
              </a:ln>
              <a:solidFill>
                <a:srgbClr val="000044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348488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6" descr="Picture 6"/>
          <p:cNvPicPr>
            <a:picLocks noChangeAspect="1"/>
          </p:cNvPicPr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8817294" y="-205932"/>
            <a:ext cx="1881676" cy="70860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9" name="Rectangle 4"/>
          <p:cNvSpPr/>
          <p:nvPr/>
        </p:nvSpPr>
        <p:spPr>
          <a:xfrm rot="10800000">
            <a:off x="-635" y="7003415"/>
            <a:ext cx="11880215" cy="214630"/>
          </a:xfrm>
          <a:prstGeom prst="rect">
            <a:avLst/>
          </a:prstGeom>
          <a:gradFill>
            <a:gsLst>
              <a:gs pos="27000">
                <a:srgbClr val="000044"/>
              </a:gs>
              <a:gs pos="100000">
                <a:srgbClr val="CE57C1"/>
              </a:gs>
            </a:gsLst>
            <a:lin ang="13500000"/>
          </a:gradFill>
          <a:ln>
            <a:solidFill>
              <a:srgbClr val="D8D8D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26" rIns="45726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223168" y="206415"/>
            <a:ext cx="11135428" cy="24314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6" tIns="45726" rIns="45726" bIns="45726" numCol="1" spcCol="38100" rtlCol="0" anchor="t">
            <a:spAutoFit/>
          </a:bodyPr>
          <a:lstStyle/>
          <a:p>
            <a:r>
              <a:rPr kumimoji="0" lang="en-US" altLang="zh-CN" sz="30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Part 2: </a:t>
            </a:r>
            <a:r>
              <a:rPr lang="en-US" altLang="zh-CN" sz="3200" b="1" dirty="0">
                <a:solidFill>
                  <a:srgbClr val="000044"/>
                </a:solidFill>
              </a:rPr>
              <a:t>New Channel:</a:t>
            </a:r>
          </a:p>
          <a:p>
            <a:endParaRPr lang="en-US" altLang="zh-CN" sz="3000" b="1" dirty="0">
              <a:solidFill>
                <a:srgbClr val="000044"/>
              </a:solidFill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3000" b="1" dirty="0">
              <a:solidFill>
                <a:srgbClr val="000044"/>
              </a:solidFill>
              <a:cs typeface="Calibri" panose="020F0502020204030204" charset="0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baseline="0" dirty="0">
              <a:ln>
                <a:noFill/>
              </a:ln>
              <a:solidFill>
                <a:srgbClr val="000044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</a:t>
            </a:r>
            <a:endParaRPr kumimoji="0" lang="en-US" altLang="zh-CN" sz="3000" b="1" i="0" baseline="0" dirty="0">
              <a:ln>
                <a:noFill/>
              </a:ln>
              <a:solidFill>
                <a:srgbClr val="000044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9" name="Rectangle 28"/>
          <p:cNvSpPr/>
          <p:nvPr/>
        </p:nvSpPr>
        <p:spPr>
          <a:xfrm flipV="1">
            <a:off x="285835" y="827473"/>
            <a:ext cx="8748475" cy="76206"/>
          </a:xfrm>
          <a:prstGeom prst="rect">
            <a:avLst/>
          </a:prstGeom>
          <a:gradFill>
            <a:gsLst>
              <a:gs pos="12000">
                <a:srgbClr val="712EA3"/>
              </a:gs>
              <a:gs pos="6000">
                <a:srgbClr val="742FA8"/>
              </a:gs>
              <a:gs pos="50000">
                <a:srgbClr val="57237E"/>
              </a:gs>
              <a:gs pos="82000">
                <a:srgbClr val="7030A0"/>
              </a:gs>
              <a:gs pos="15000">
                <a:srgbClr val="6D2C9D"/>
              </a:gs>
              <a:gs pos="40000">
                <a:srgbClr val="5E2688"/>
              </a:gs>
              <a:gs pos="0">
                <a:srgbClr val="7B32B2"/>
              </a:gs>
              <a:gs pos="31000">
                <a:srgbClr val="7030A0"/>
              </a:gs>
              <a:gs pos="26000">
                <a:srgbClr val="7030A0"/>
              </a:gs>
              <a:gs pos="22000">
                <a:srgbClr val="7030A0"/>
              </a:gs>
            </a:gsLst>
            <a:lin ang="5400000" scaled="0"/>
          </a:gradFill>
          <a:ln w="12700">
            <a:noFill/>
            <a:miter lim="400000"/>
          </a:ln>
        </p:spPr>
        <p:txBody>
          <a:bodyPr lIns="45726" rIns="45726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solidFill>
                <a:srgbClr val="444476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7151F092-576F-5FD4-9499-FC41FDFD2CAB}"/>
              </a:ext>
            </a:extLst>
          </p:cNvPr>
          <p:cNvSpPr txBox="1"/>
          <p:nvPr/>
        </p:nvSpPr>
        <p:spPr>
          <a:xfrm>
            <a:off x="223168" y="793761"/>
            <a:ext cx="7945893" cy="1446550"/>
          </a:xfrm>
          <a:prstGeom prst="rect">
            <a:avLst/>
          </a:prstGeom>
          <a:ln w="12700">
            <a:miter lim="400000"/>
          </a:ln>
        </p:spPr>
        <p:txBody>
          <a:bodyPr wrap="square" lIns="45726" rIns="45726">
            <a:spAutoFit/>
          </a:bodyPr>
          <a:lstStyle/>
          <a:p>
            <a:pPr>
              <a:defRPr sz="1400"/>
            </a:pPr>
            <a:endParaRPr sz="2000" dirty="0"/>
          </a:p>
          <a:p>
            <a:pPr marL="342900" indent="-342900">
              <a:buClr>
                <a:srgbClr val="BA55A0"/>
              </a:buClr>
              <a:buSzPct val="60000"/>
              <a:buFont typeface="Wingdings" panose="05000000000000000000" charset="0"/>
              <a:buChar char="n"/>
              <a:defRPr sz="1400"/>
            </a:pPr>
            <a:r>
              <a:rPr lang="en-US" sz="2400" b="1" dirty="0">
                <a:solidFill>
                  <a:srgbClr val="444476"/>
                </a:solidFill>
                <a:latin typeface="+mj-lt"/>
              </a:rPr>
              <a:t>The Results of Using New </a:t>
            </a:r>
            <a:r>
              <a:rPr lang="en-US" altLang="zh-CN" sz="2400" b="1" dirty="0">
                <a:solidFill>
                  <a:srgbClr val="444476"/>
                </a:solidFill>
                <a:latin typeface="+mj-lt"/>
              </a:rPr>
              <a:t>Channel</a:t>
            </a:r>
            <a:r>
              <a:rPr lang="en-US" sz="2400" b="1" dirty="0">
                <a:solidFill>
                  <a:srgbClr val="444476"/>
                </a:solidFill>
                <a:latin typeface="+mj-lt"/>
              </a:rPr>
              <a:t>:</a:t>
            </a:r>
          </a:p>
          <a:p>
            <a:pPr>
              <a:buClr>
                <a:srgbClr val="BA55A0"/>
              </a:buClr>
              <a:buSzPct val="60000"/>
              <a:defRPr sz="1400"/>
            </a:pPr>
            <a:r>
              <a:rPr lang="en-US" sz="2400" b="1" dirty="0">
                <a:solidFill>
                  <a:srgbClr val="444476"/>
                </a:solidFill>
                <a:latin typeface="+mj-lt"/>
              </a:rPr>
              <a:t>     </a:t>
            </a:r>
            <a:endParaRPr lang="en-US" sz="2000" b="1" dirty="0">
              <a:solidFill>
                <a:srgbClr val="444476"/>
              </a:solidFill>
              <a:latin typeface="+mj-lt"/>
            </a:endParaRPr>
          </a:p>
          <a:p>
            <a:pPr algn="l">
              <a:buClr>
                <a:srgbClr val="BA55A0"/>
              </a:buClr>
              <a:buSzPct val="60000"/>
              <a:buFont typeface="+mj-lt"/>
              <a:defRPr sz="1400"/>
            </a:pPr>
            <a:endParaRPr 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968BA7-714F-586E-E790-727E8CD699CD}"/>
              </a:ext>
            </a:extLst>
          </p:cNvPr>
          <p:cNvSpPr txBox="1"/>
          <p:nvPr/>
        </p:nvSpPr>
        <p:spPr>
          <a:xfrm>
            <a:off x="5167897" y="2336684"/>
            <a:ext cx="3467532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err="1"/>
              <a:t>EfficientNet</a:t>
            </a:r>
            <a:r>
              <a:rPr lang="en-US" altLang="zh-CN" dirty="0"/>
              <a:t> B7 Use New Dataset But No Two Additional Channels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025DE6-146A-4FC5-9E82-68C0E4D3A115}"/>
              </a:ext>
            </a:extLst>
          </p:cNvPr>
          <p:cNvSpPr txBox="1"/>
          <p:nvPr/>
        </p:nvSpPr>
        <p:spPr>
          <a:xfrm>
            <a:off x="5167898" y="4900883"/>
            <a:ext cx="3570273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Efficient B7 Use New Dataset With Two Additional Channels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E3C014-8C82-8CC9-BB3C-B31D0DF2F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90" y="2088320"/>
            <a:ext cx="3015457" cy="917285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0EB4E55-6338-AD48-2EE9-A0EA257FEEA3}"/>
              </a:ext>
            </a:extLst>
          </p:cNvPr>
          <p:cNvCxnSpPr>
            <a:cxnSpLocks/>
          </p:cNvCxnSpPr>
          <p:nvPr/>
        </p:nvCxnSpPr>
        <p:spPr>
          <a:xfrm>
            <a:off x="3159304" y="2637862"/>
            <a:ext cx="0" cy="183139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F9D3AE1F-667B-2B1F-28C7-80E6BF4B5C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8" y="5103575"/>
            <a:ext cx="3863074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388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0834" y="1087178"/>
            <a:ext cx="4657082" cy="53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923" b="1" dirty="0">
                <a:solidFill>
                  <a:srgbClr val="444476"/>
                </a:solidFill>
              </a:rPr>
              <a:t>DISTRIBUTED TRAINING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10835" y="1748971"/>
            <a:ext cx="11532849" cy="1438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54" dirty="0"/>
              <a:t>The larger the image the more pixel information can be retained. </a:t>
            </a:r>
          </a:p>
          <a:p>
            <a:endParaRPr lang="en-US" altLang="zh-CN" sz="1754" dirty="0"/>
          </a:p>
          <a:p>
            <a:r>
              <a:rPr lang="en-US" altLang="zh-CN" sz="1754" dirty="0"/>
              <a:t>And to train large images, we need a GPU with larger cuda memory. </a:t>
            </a:r>
          </a:p>
          <a:p>
            <a:endParaRPr lang="en-US" altLang="zh-CN" sz="1754" dirty="0"/>
          </a:p>
          <a:p>
            <a:r>
              <a:rPr lang="en-US" altLang="zh-CN" sz="1754" dirty="0"/>
              <a:t>So we use two A40*2 for distributed training.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39" y="3958578"/>
            <a:ext cx="5693384" cy="922499"/>
          </a:xfrm>
          <a:prstGeom prst="rect">
            <a:avLst/>
          </a:prstGeom>
        </p:spPr>
      </p:pic>
      <p:sp>
        <p:nvSpPr>
          <p:cNvPr id="3" name="Rectangle 28">
            <a:extLst>
              <a:ext uri="{FF2B5EF4-FFF2-40B4-BE49-F238E27FC236}">
                <a16:creationId xmlns:a16="http://schemas.microsoft.com/office/drawing/2014/main" id="{E47E9D16-4C97-5EE5-AD01-612FE959652F}"/>
              </a:ext>
            </a:extLst>
          </p:cNvPr>
          <p:cNvSpPr/>
          <p:nvPr/>
        </p:nvSpPr>
        <p:spPr>
          <a:xfrm flipV="1">
            <a:off x="0" y="741431"/>
            <a:ext cx="8748475" cy="76206"/>
          </a:xfrm>
          <a:prstGeom prst="rect">
            <a:avLst/>
          </a:prstGeom>
          <a:gradFill>
            <a:gsLst>
              <a:gs pos="12000">
                <a:srgbClr val="712EA3"/>
              </a:gs>
              <a:gs pos="6000">
                <a:srgbClr val="742FA8"/>
              </a:gs>
              <a:gs pos="50000">
                <a:srgbClr val="57237E"/>
              </a:gs>
              <a:gs pos="82000">
                <a:srgbClr val="7030A0"/>
              </a:gs>
              <a:gs pos="15000">
                <a:srgbClr val="6D2C9D"/>
              </a:gs>
              <a:gs pos="40000">
                <a:srgbClr val="5E2688"/>
              </a:gs>
              <a:gs pos="0">
                <a:srgbClr val="7B32B2"/>
              </a:gs>
              <a:gs pos="31000">
                <a:srgbClr val="7030A0"/>
              </a:gs>
              <a:gs pos="26000">
                <a:srgbClr val="7030A0"/>
              </a:gs>
              <a:gs pos="22000">
                <a:srgbClr val="7030A0"/>
              </a:gs>
            </a:gsLst>
            <a:lin ang="5400000" scaled="0"/>
          </a:gradFill>
          <a:ln w="12700">
            <a:noFill/>
            <a:miter lim="400000"/>
          </a:ln>
        </p:spPr>
        <p:txBody>
          <a:bodyPr lIns="45726" rIns="45726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solidFill>
                <a:srgbClr val="444476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E9E797-2BFB-D582-AF06-88AA9D1A1D1B}"/>
              </a:ext>
            </a:extLst>
          </p:cNvPr>
          <p:cNvSpPr txBox="1"/>
          <p:nvPr/>
        </p:nvSpPr>
        <p:spPr>
          <a:xfrm>
            <a:off x="210834" y="140903"/>
            <a:ext cx="11135428" cy="24314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6" tIns="45726" rIns="45726" bIns="45726" numCol="1" spcCol="38100" rtlCol="0" anchor="t">
            <a:spAutoFit/>
          </a:bodyPr>
          <a:lstStyle/>
          <a:p>
            <a:r>
              <a:rPr kumimoji="0" lang="en-US" altLang="zh-CN" sz="30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Part 3: </a:t>
            </a:r>
            <a:r>
              <a:rPr kumimoji="0" lang="en-US" altLang="zh-CN" sz="32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Larger Size</a:t>
            </a:r>
            <a:r>
              <a:rPr lang="en-US" altLang="zh-CN" sz="3200" b="1" dirty="0">
                <a:solidFill>
                  <a:srgbClr val="000044"/>
                </a:solidFill>
              </a:rPr>
              <a:t>:</a:t>
            </a:r>
          </a:p>
          <a:p>
            <a:endParaRPr lang="en-US" altLang="zh-CN" sz="3000" b="1" dirty="0">
              <a:solidFill>
                <a:srgbClr val="000044"/>
              </a:solidFill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3000" b="1" dirty="0">
              <a:solidFill>
                <a:srgbClr val="000044"/>
              </a:solidFill>
              <a:cs typeface="Calibri" panose="020F0502020204030204" charset="0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baseline="0" dirty="0">
              <a:ln>
                <a:noFill/>
              </a:ln>
              <a:solidFill>
                <a:srgbClr val="000044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</a:t>
            </a:r>
            <a:endParaRPr kumimoji="0" lang="en-US" altLang="zh-CN" sz="3000" b="1" i="0" baseline="0" dirty="0">
              <a:ln>
                <a:noFill/>
              </a:ln>
              <a:solidFill>
                <a:srgbClr val="000044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0834" y="1087178"/>
            <a:ext cx="4657082" cy="53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923" b="1" dirty="0">
                <a:solidFill>
                  <a:srgbClr val="444476"/>
                </a:solidFill>
              </a:rPr>
              <a:t>DISTRIBUTED TRAINING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10835" y="1748971"/>
            <a:ext cx="11532849" cy="62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54" dirty="0"/>
              <a:t>Result display:</a:t>
            </a:r>
          </a:p>
          <a:p>
            <a:r>
              <a:rPr lang="en-US" altLang="zh-CN" sz="1754" dirty="0"/>
              <a:t>The image with 1536x1536 size have bad performance.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81" y="2367870"/>
            <a:ext cx="10326296" cy="1008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81" y="3376370"/>
            <a:ext cx="10208741" cy="9837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80" y="4602038"/>
            <a:ext cx="10233490" cy="9899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980" y="5591976"/>
            <a:ext cx="10245864" cy="99612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711002" y="2442116"/>
            <a:ext cx="632323" cy="303787"/>
          </a:xfrm>
          <a:prstGeom prst="rect">
            <a:avLst/>
          </a:prstGeom>
          <a:noFill/>
          <a:ln w="38100">
            <a:solidFill>
              <a:srgbClr val="40BAD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4"/>
          </a:p>
        </p:txBody>
      </p:sp>
      <p:sp>
        <p:nvSpPr>
          <p:cNvPr id="10" name="矩形 9"/>
          <p:cNvSpPr/>
          <p:nvPr/>
        </p:nvSpPr>
        <p:spPr>
          <a:xfrm>
            <a:off x="7711002" y="3440717"/>
            <a:ext cx="632323" cy="303787"/>
          </a:xfrm>
          <a:prstGeom prst="rect">
            <a:avLst/>
          </a:prstGeom>
          <a:noFill/>
          <a:ln w="38100">
            <a:solidFill>
              <a:srgbClr val="40BAD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4"/>
          </a:p>
        </p:txBody>
      </p:sp>
      <p:sp>
        <p:nvSpPr>
          <p:cNvPr id="11" name="矩形 10"/>
          <p:cNvSpPr/>
          <p:nvPr/>
        </p:nvSpPr>
        <p:spPr>
          <a:xfrm>
            <a:off x="7711002" y="4652154"/>
            <a:ext cx="632323" cy="303787"/>
          </a:xfrm>
          <a:prstGeom prst="rect">
            <a:avLst/>
          </a:prstGeom>
          <a:noFill/>
          <a:ln w="38100">
            <a:solidFill>
              <a:srgbClr val="40BAD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4"/>
          </a:p>
        </p:txBody>
      </p:sp>
      <p:sp>
        <p:nvSpPr>
          <p:cNvPr id="12" name="矩形 11"/>
          <p:cNvSpPr/>
          <p:nvPr/>
        </p:nvSpPr>
        <p:spPr>
          <a:xfrm>
            <a:off x="7711002" y="5618582"/>
            <a:ext cx="632323" cy="303787"/>
          </a:xfrm>
          <a:prstGeom prst="rect">
            <a:avLst/>
          </a:prstGeom>
          <a:noFill/>
          <a:ln w="38100">
            <a:solidFill>
              <a:srgbClr val="40BAD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4"/>
          </a:p>
        </p:txBody>
      </p:sp>
      <p:cxnSp>
        <p:nvCxnSpPr>
          <p:cNvPr id="13" name="直接箭头连接符 12"/>
          <p:cNvCxnSpPr>
            <a:stCxn id="8" idx="2"/>
            <a:endCxn id="10" idx="0"/>
          </p:cNvCxnSpPr>
          <p:nvPr/>
        </p:nvCxnSpPr>
        <p:spPr>
          <a:xfrm>
            <a:off x="8027164" y="2745904"/>
            <a:ext cx="0" cy="694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1" idx="2"/>
            <a:endCxn id="12" idx="0"/>
          </p:cNvCxnSpPr>
          <p:nvPr/>
        </p:nvCxnSpPr>
        <p:spPr>
          <a:xfrm>
            <a:off x="8027164" y="4955941"/>
            <a:ext cx="0" cy="662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C401DA55-B6F2-4CC8-AA2B-93F893245C69}"/>
              </a:ext>
            </a:extLst>
          </p:cNvPr>
          <p:cNvSpPr txBox="1"/>
          <p:nvPr/>
        </p:nvSpPr>
        <p:spPr>
          <a:xfrm>
            <a:off x="210834" y="126413"/>
            <a:ext cx="11135428" cy="24314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6" tIns="45726" rIns="45726" bIns="45726" numCol="1" spcCol="38100" rtlCol="0" anchor="t">
            <a:spAutoFit/>
          </a:bodyPr>
          <a:lstStyle/>
          <a:p>
            <a:r>
              <a:rPr kumimoji="0" lang="en-US" altLang="zh-CN" sz="30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Part 3: </a:t>
            </a:r>
            <a:r>
              <a:rPr kumimoji="0" lang="en-US" altLang="zh-CN" sz="32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Larger Size</a:t>
            </a:r>
            <a:r>
              <a:rPr lang="en-US" altLang="zh-CN" sz="3200" b="1" dirty="0">
                <a:solidFill>
                  <a:srgbClr val="000044"/>
                </a:solidFill>
              </a:rPr>
              <a:t>:</a:t>
            </a:r>
          </a:p>
          <a:p>
            <a:endParaRPr lang="en-US" altLang="zh-CN" sz="3000" b="1" dirty="0">
              <a:solidFill>
                <a:srgbClr val="000044"/>
              </a:solidFill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3000" b="1" dirty="0">
              <a:solidFill>
                <a:srgbClr val="444476"/>
              </a:solidFill>
              <a:cs typeface="Calibri" panose="020F0502020204030204" charset="0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baseline="0" dirty="0">
              <a:ln>
                <a:noFill/>
              </a:ln>
              <a:solidFill>
                <a:srgbClr val="000044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</a:t>
            </a:r>
            <a:endParaRPr kumimoji="0" lang="en-US" altLang="zh-CN" sz="3000" b="1" i="0" baseline="0" dirty="0">
              <a:ln>
                <a:noFill/>
              </a:ln>
              <a:solidFill>
                <a:srgbClr val="000044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9B4A28FC-A5BE-6C3A-EE26-CD74D6DACCEE}"/>
              </a:ext>
            </a:extLst>
          </p:cNvPr>
          <p:cNvSpPr/>
          <p:nvPr/>
        </p:nvSpPr>
        <p:spPr>
          <a:xfrm flipV="1">
            <a:off x="0" y="741431"/>
            <a:ext cx="8748475" cy="76206"/>
          </a:xfrm>
          <a:prstGeom prst="rect">
            <a:avLst/>
          </a:prstGeom>
          <a:gradFill>
            <a:gsLst>
              <a:gs pos="12000">
                <a:srgbClr val="712EA3"/>
              </a:gs>
              <a:gs pos="6000">
                <a:srgbClr val="742FA8"/>
              </a:gs>
              <a:gs pos="50000">
                <a:srgbClr val="57237E"/>
              </a:gs>
              <a:gs pos="82000">
                <a:srgbClr val="7030A0"/>
              </a:gs>
              <a:gs pos="15000">
                <a:srgbClr val="6D2C9D"/>
              </a:gs>
              <a:gs pos="40000">
                <a:srgbClr val="5E2688"/>
              </a:gs>
              <a:gs pos="0">
                <a:srgbClr val="7B32B2"/>
              </a:gs>
              <a:gs pos="31000">
                <a:srgbClr val="7030A0"/>
              </a:gs>
              <a:gs pos="26000">
                <a:srgbClr val="7030A0"/>
              </a:gs>
              <a:gs pos="22000">
                <a:srgbClr val="7030A0"/>
              </a:gs>
            </a:gsLst>
            <a:lin ang="5400000" scaled="0"/>
          </a:gradFill>
          <a:ln w="12700">
            <a:noFill/>
            <a:miter lim="400000"/>
          </a:ln>
        </p:spPr>
        <p:txBody>
          <a:bodyPr lIns="45726" rIns="45726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solidFill>
                <a:srgbClr val="444476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81" y="3411637"/>
            <a:ext cx="10221115" cy="9961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80" y="2403137"/>
            <a:ext cx="10252051" cy="1008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10834" y="1087178"/>
            <a:ext cx="4657082" cy="53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923" b="1" dirty="0">
                <a:solidFill>
                  <a:srgbClr val="444476"/>
                </a:solidFill>
              </a:rPr>
              <a:t>DISTRIBUTED TRAINING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10835" y="1748971"/>
            <a:ext cx="11532849" cy="62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54" dirty="0"/>
              <a:t>Result display:</a:t>
            </a:r>
          </a:p>
          <a:p>
            <a:r>
              <a:rPr lang="en-US" altLang="zh-CN" sz="1754" dirty="0"/>
              <a:t>The image with 1280x1280 size have improved the performance.</a:t>
            </a:r>
          </a:p>
        </p:txBody>
      </p:sp>
      <p:sp>
        <p:nvSpPr>
          <p:cNvPr id="8" name="矩形 7"/>
          <p:cNvSpPr/>
          <p:nvPr/>
        </p:nvSpPr>
        <p:spPr>
          <a:xfrm>
            <a:off x="7711002" y="2442116"/>
            <a:ext cx="632323" cy="303787"/>
          </a:xfrm>
          <a:prstGeom prst="rect">
            <a:avLst/>
          </a:prstGeom>
          <a:noFill/>
          <a:ln w="38100">
            <a:solidFill>
              <a:srgbClr val="40BAD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4"/>
          </a:p>
        </p:txBody>
      </p:sp>
      <p:sp>
        <p:nvSpPr>
          <p:cNvPr id="10" name="矩形 9"/>
          <p:cNvSpPr/>
          <p:nvPr/>
        </p:nvSpPr>
        <p:spPr>
          <a:xfrm>
            <a:off x="7711002" y="3440717"/>
            <a:ext cx="632323" cy="303787"/>
          </a:xfrm>
          <a:prstGeom prst="rect">
            <a:avLst/>
          </a:prstGeom>
          <a:noFill/>
          <a:ln w="38100">
            <a:solidFill>
              <a:srgbClr val="40BAD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4"/>
          </a:p>
        </p:txBody>
      </p:sp>
      <p:cxnSp>
        <p:nvCxnSpPr>
          <p:cNvPr id="13" name="直接箭头连接符 12"/>
          <p:cNvCxnSpPr>
            <a:stCxn id="8" idx="2"/>
            <a:endCxn id="10" idx="0"/>
          </p:cNvCxnSpPr>
          <p:nvPr/>
        </p:nvCxnSpPr>
        <p:spPr>
          <a:xfrm>
            <a:off x="8027164" y="2745904"/>
            <a:ext cx="0" cy="694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5C7FAFE-924B-636C-F24F-1B58F328133B}"/>
              </a:ext>
            </a:extLst>
          </p:cNvPr>
          <p:cNvSpPr txBox="1"/>
          <p:nvPr/>
        </p:nvSpPr>
        <p:spPr>
          <a:xfrm>
            <a:off x="210834" y="126413"/>
            <a:ext cx="11135428" cy="24314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6" tIns="45726" rIns="45726" bIns="45726" numCol="1" spcCol="38100" rtlCol="0" anchor="t">
            <a:spAutoFit/>
          </a:bodyPr>
          <a:lstStyle/>
          <a:p>
            <a:r>
              <a:rPr kumimoji="0" lang="en-US" altLang="zh-CN" sz="30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Part 3: </a:t>
            </a:r>
            <a:r>
              <a:rPr kumimoji="0" lang="en-US" altLang="zh-CN" sz="32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Larger Size</a:t>
            </a:r>
            <a:r>
              <a:rPr lang="en-US" altLang="zh-CN" sz="3200" b="1" dirty="0">
                <a:solidFill>
                  <a:srgbClr val="000044"/>
                </a:solidFill>
              </a:rPr>
              <a:t>:</a:t>
            </a:r>
          </a:p>
          <a:p>
            <a:endParaRPr lang="en-US" altLang="zh-CN" sz="3000" b="1" dirty="0">
              <a:solidFill>
                <a:srgbClr val="000044"/>
              </a:solidFill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3000" b="1" dirty="0">
              <a:solidFill>
                <a:srgbClr val="444476"/>
              </a:solidFill>
              <a:cs typeface="Calibri" panose="020F0502020204030204" charset="0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baseline="0" dirty="0">
              <a:ln>
                <a:noFill/>
              </a:ln>
              <a:solidFill>
                <a:srgbClr val="000044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</a:t>
            </a:r>
            <a:endParaRPr kumimoji="0" lang="en-US" altLang="zh-CN" sz="3000" b="1" i="0" baseline="0" dirty="0">
              <a:ln>
                <a:noFill/>
              </a:ln>
              <a:solidFill>
                <a:srgbClr val="000044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6075BAED-6B6A-F679-4B65-993223ED7CF4}"/>
              </a:ext>
            </a:extLst>
          </p:cNvPr>
          <p:cNvSpPr/>
          <p:nvPr/>
        </p:nvSpPr>
        <p:spPr>
          <a:xfrm flipV="1">
            <a:off x="0" y="741431"/>
            <a:ext cx="8748475" cy="76206"/>
          </a:xfrm>
          <a:prstGeom prst="rect">
            <a:avLst/>
          </a:prstGeom>
          <a:gradFill>
            <a:gsLst>
              <a:gs pos="12000">
                <a:srgbClr val="712EA3"/>
              </a:gs>
              <a:gs pos="6000">
                <a:srgbClr val="742FA8"/>
              </a:gs>
              <a:gs pos="50000">
                <a:srgbClr val="57237E"/>
              </a:gs>
              <a:gs pos="82000">
                <a:srgbClr val="7030A0"/>
              </a:gs>
              <a:gs pos="15000">
                <a:srgbClr val="6D2C9D"/>
              </a:gs>
              <a:gs pos="40000">
                <a:srgbClr val="5E2688"/>
              </a:gs>
              <a:gs pos="0">
                <a:srgbClr val="7B32B2"/>
              </a:gs>
              <a:gs pos="31000">
                <a:srgbClr val="7030A0"/>
              </a:gs>
              <a:gs pos="26000">
                <a:srgbClr val="7030A0"/>
              </a:gs>
              <a:gs pos="22000">
                <a:srgbClr val="7030A0"/>
              </a:gs>
            </a:gsLst>
            <a:lin ang="5400000" scaled="0"/>
          </a:gradFill>
          <a:ln w="12700">
            <a:noFill/>
            <a:miter lim="400000"/>
          </a:ln>
        </p:spPr>
        <p:txBody>
          <a:bodyPr lIns="45726" rIns="45726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solidFill>
                <a:srgbClr val="444476"/>
              </a:solidFill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2YzNjBkOTgyNWQ1YTMxYzM3MzMwNWFiODNmOWIzYWMifQ=="/>
  <p:tag name="KSO_WPP_MARK_KEY" val="b2f86157-870d-48c8-b670-9b3b256a241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1159.144881889764,&quot;width&quot;:2963.2692913385827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70.363779527559,&quot;width&quot;:11447.028346456693}"/>
</p:tagLst>
</file>

<file path=ppt/theme/theme1.xml><?xml version="1.0" encoding="utf-8"?>
<a:theme xmlns:a="http://schemas.openxmlformats.org/drawingml/2006/main" name="Default Theme">
  <a:themeElements>
    <a:clrScheme name="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Default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Default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2</Template>
  <TotalTime>13842</TotalTime>
  <Words>662</Words>
  <Application>Microsoft Office PowerPoint</Application>
  <PresentationFormat>自定义</PresentationFormat>
  <Paragraphs>272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</vt:lpstr>
      <vt:lpstr>Wingdings</vt:lpstr>
      <vt:lpstr>Default Theme</vt:lpstr>
      <vt:lpstr>HuBMAP + HPA - Hacking the Human Body Competition Progress Report FINAL</vt:lpstr>
      <vt:lpstr>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creator>jt w</dc:creator>
  <cp:lastModifiedBy>jt w</cp:lastModifiedBy>
  <cp:revision>79</cp:revision>
  <dcterms:created xsi:type="dcterms:W3CDTF">2021-05-06T12:43:00Z</dcterms:created>
  <dcterms:modified xsi:type="dcterms:W3CDTF">2022-08-23T06:57:53Z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550E21A968254023825B83DE10ED0D32</vt:lpwstr>
  </property>
</Properties>
</file>