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63" r:id="rId2"/>
    <p:sldId id="264" r:id="rId3"/>
    <p:sldId id="310" r:id="rId4"/>
    <p:sldId id="347" r:id="rId5"/>
    <p:sldId id="345" r:id="rId6"/>
    <p:sldId id="351" r:id="rId7"/>
    <p:sldId id="277" r:id="rId8"/>
    <p:sldId id="283" r:id="rId9"/>
    <p:sldId id="284" r:id="rId10"/>
    <p:sldId id="348" r:id="rId11"/>
    <p:sldId id="339" r:id="rId12"/>
    <p:sldId id="349" r:id="rId13"/>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7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57" autoAdjust="0"/>
    <p:restoredTop sz="94660"/>
  </p:normalViewPr>
  <p:slideViewPr>
    <p:cSldViewPr snapToGrid="0">
      <p:cViewPr varScale="1">
        <p:scale>
          <a:sx n="75" d="100"/>
          <a:sy n="75" d="100"/>
        </p:scale>
        <p:origin x="51"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89.51049" units="1/cm"/>
          <inkml:channelProperty channel="Y" name="resolution" value="89.38548" units="1/cm"/>
          <inkml:channelProperty channel="T" name="resolution" value="1" units="1/dev"/>
        </inkml:channelProperties>
      </inkml:inkSource>
      <inkml:timestamp xml:id="ts0" timeString="2022-07-26T08:36:10.982"/>
    </inkml:context>
    <inkml:brush xml:id="br0">
      <inkml:brushProperty name="width" value="0.05292" units="cm"/>
      <inkml:brushProperty name="height" value="0.05292" units="cm"/>
      <inkml:brushProperty name="color" value="#FF0000"/>
    </inkml:brush>
  </inkml:definitions>
  <inkml:trace contextRef="#ctx0" brushRef="#br0">11073 1905 0,'-27'53'188,"-39"66"-188,-13 67 15,-67 78-15,-264 424 32,119-199-17,238-369-15,-13 25 31,40-132-15,39-26 78,0 0-94,-13 0 15,93-67 1,105-12 0,159-54-1,-119 54 1,-118 52 0,12 27-1,-40-1 1,-52-12-1,13 26 1,-27-13 0,-12 13-1,-1 0-15,53-27 16,27 14 15,-1-27-15,-78 40-1,-1-13 1,0 13 0</inkml:trace>
  <inkml:trace contextRef="#ctx0" brushRef="#br0" timeOffset="1041.02">11073 2805 0,'0'66'204,"0"66"-189,0 40-15,13 14 16,-13 210-16,0-78 31,26-93-15,-12-159-1,12-13 1,-26-27 0,0-12-1,0 12 1,0-13-1,0 0 1</inkml:trace>
  <inkml:trace contextRef="#ctx0" brushRef="#br0" timeOffset="6999.78">16828 3096 0,'0'-13'187,"0"-1"-187,0-12 16,-14 0-16,-12-1 15,26-26 17,-13 40-32,-1 0 15,1-14 1,13 1-1,-26 13 1,12 13 0,-12 0-16,13 0 15,0 0 1,-1 0 15,1 0-15,0 0-1,0 0 1,-14 0-16,27 26 31,0-13-15,0 1 0,0 12-1,0 0 1,0 1-1,0-14 1,0 14 0,0-14-1,0 0 1,0 0 0,0 14-1,0-1 1,0-13-1,13 14 17,-13-1-17,0 1 1,0-14 0,0 0-1,0 0 1,0 1-1,0-1 1,14 0 15,-1-13 16,0 0 0,0 0-31,1 0 15,-1 0-15,13 0-1,-13 0 1,1-13-1,-1-14 1,0 1 0,0-14-1,1 27 1,25-13 0,-39 12-1,14 1 1,-1 0-1,-26 13 110,13 13-109,0 0 15,0 1-15,0-1 0,0 0-1,0 0-15,0 14 16,0-14 15,0 0-15,0 0-1,0 1 1,0-1 0,13-13 46,0 0-31,0 0-15,0 0-16,1 13 31,12-13-15,-13 0-1,1 0 32,-1 0-15</inkml:trace>
  <inkml:trace contextRef="#ctx0" brushRef="#br0" timeOffset="10453.7">21114 2831 0,'0'40'250,"0"39"-234,0-12-16,-27 65 16,14-66-1,0-13 1,0-27 0,-14-12 15,27-1-16,0 13 1,-13-26 0,13-13 15,0 0-15,0 0-1,0-1 1,0-12-1,0-1 1,0-12 0,26 12-1,-12 1 1,-1-14 0,0 14-1,-13 12-15,13 14 16,1-13-1,-14 0 1,13 0 0,0 13-1,27 0 17,-14 0-32,1 0 31,-27 13-16,13 0 1,13 0 0,-13 1-1,1-1 1,-1 13 0,-13-12-1,13-1 1,-13 13-1,0-12 17,0 25-17,0-26 1,0 1 0,0-1 15,-13 0-16,0 0 1,-40-13 0,26 0-1,14 0 1,-13-13 0,-1 13-16,1 0 15,13 0 16,-1 0-15</inkml:trace>
  <inkml:trace contextRef="#ctx0" brushRef="#br0" timeOffset="13383.58">25453 2990 0,'-13'0'219,"-1"0"-204,14-13-15,-26 13 16,-27 0-1,40 0 1,-14 0 0,-26 0-1,40 0 17,0 0-17,13 13 1,-13-13-1,0 0 1,13 40 0,0-27-1,0 0 1,0 0 0,0 1-1,0-1 1,0 13-1,13-12 1,0-1 0,0 13-1,-13-12 1,0 25 15,13-12-15,-13-14-1,14 0 1,-14 0 0,26 1-1,-13-1 1,1-13 0,-1 0-1,0 0 1,0 0-1,1-13 1,12-1 0,-13 14-1,0-13 17</inkml:trace>
  <inkml:trace contextRef="#ctx0" brushRef="#br0" timeOffset="16398.87">29395 2845 0,'0'13'297,"0"13"-281,0-12-16,0 12 15,0-13 1,0 14 0,0-1-16,0-13 15,0 14 17,0-1-17,0-13 1,0 14-1,0-14 1,0 0 0,0 1 15,0-1-15,0 0 15,0 0 0,0 1 0,0-28 110,0 1-125,0 0-1,0 0 1,0-1-1,0 1 1,-13-27 0,0 27-1,-14 0 1,14 0 0,0 0-1,0-1 1,-1-12-1,1 26 1,0 0 0,13 13 31,0 0-32,0 1 16,-27-1-15,27 0 0,0 0-1,0 0 1,0 14 0,0-14-1,0 0 1,0 1-1,0-1 1,0 0 0,0 0-1,0 1 1,0 12 15,0-13-15,0 0-1,0 1 1,0-1 0,14 0 15,-1-13-15,0 0-1,0 0 1,1 0-1,-1 0 1,0 0 0,14 0-1,-14 0 1,0 0 15,0 0-15,0 0 15,-13-13-15,14 13-1,-1 0 17,0 0 30</inkml:trace>
  <inkml:trace contextRef="#ctx0" brushRef="#br0" timeOffset="23517.64">16894 5504 0,'0'13'281,"13"0"-281,0-13 32,0 27-17,27-14 1,158 40-1,27-27 1,0-13 0,66 14-1,-92-27 1,-67-27 0,-53 1-16,93-14 15,-13 27 1,-27-27-1,93 14 1,-119 13 0,93 13-1,-67 0 1,-13 0 0,66 0-1,-66 0 1,13 0-1,54 0 1,-28 0 0,-12 0-1,119 0 1,-133 0 0,40 39 15,-93 1-31,1-14 31,-14 1-15,-53-14-1,27 14 1,-14 12 0,1-12-1,12 12 1,-12 14-1,-1-13 1,14 39 0,0 1-1,-27-40 1,0-1 0,-13-26-1,13 27-15,-13-27 31,0 1-15,-13-28 15,13 1-15,-13-27 0,13 1-1,0-14 1,0-13-1,13 39 17,80-79-32,52 1 15,67-15 1,-93 68 0,119-15-1,-66-25 1,13 79-1,-105 13-15,65-27 16,14 27 0,79 0-1,-53 0 1,-26 13 0,79-13-1,-79 14 1,26 12-1,13-13 1,-131-13 0,-15 0-1,1 0 17,-13 0-17,13 40 1,26-27 15,-12 40-15,25-26-1,1 39 1,317 0 15,-146-40-15,-39 1-1,132-27 1,-145 0 0,-13 0-1,-14 0 1,-66 0 0,-13 0-1,-27 0-15,172 0 16,-158-13-1,13 13 1,-66 0 0,26 0-1,40-14 1,-40-12 0,-13 26 15,52-13-16,-38 13 1,-14-14 0,39 14-1,-26 0 1,27-26 0,-27 26-1,0-13 1,14-1-1,-14 14 1,-13 0 0,26-13-1,-13 13 1,0 0 15,0 0-15,-13 0-1,-13 0 1,26 0 0,-13 0-1,0 0 1</inkml:trace>
  <inkml:trace contextRef="#ctx0" brushRef="#br0" timeOffset="25632.57">21048 6178 0,'-14'0'188,"-78"0"-173,-67 27 1,27 12-1,-40 41 1,79-1-16,-52 27 16,-41-27-1,14 41 1,-26-28 0,92-13-1,27-26 1,-1-13-1,54-13 1,-40-1 0,13 27-1,-13-13 1,-67 39 0,67-39-1,-106 39 1,-119 27-1,146-14 1,26-52 0,79-27-1,-26-13 1,39 14 0,-39-1-1,27-13 1,-1 0-1,13 0 1,-12 13 0,12-13-1,1 0 1,-1 27 0,-12-27-1,12 13 1,14 0-1,0-13 1,-27 13 0,53-13 109,-13 13-125,14-13 15</inkml:trace>
  <inkml:trace contextRef="#ctx0" brushRef="#br0" timeOffset="28331.03">11959 8401 0,'0'-13'188,"-13"13"-172,13-14-16,-13 14 15,-53-26 1,26-1-1,0 27 1,1 0 0,25 0-1,1 0 1,13 27 0,0-14-1,0 0 1,0 1-16,0-1 31,0 0-15,0 0-1,0 14 1,0-14 15,13 0-15,1 0-1,-1 1 1,0-1 0,-13 0-1,13-13 1,14 0 0,-14 0 15,0 0-16,0 0 17,1 0-17,-1 0 1,0 0 0,13 0 15,-12-13-31,12 0 15,-26-1 1,0 1 0,27 0-1,-27-13 1,0 12 0,0 1-1,0 26 79,0 14-78,0-14-1,0 0 1,0 14-1,0-1 1,13 14 0,-13-14-1,13 1 1,14-27-16,-14 26 16,-13 1-1,26-1 1,-26-13-1,13-13 17,14 14-17,-1-14 17,-12 0-17</inkml:trace>
  <inkml:trace contextRef="#ctx0" brushRef="#br0" timeOffset="29647.86">12263 8493 0,'40'0'234,"0"0"-234,13 0 16,-40 0-16,40 0 16,-40 0-1,14 0 1,-14 0 0,0 0-1,0 0 1,14 0-1,-14 0 1</inkml:trace>
  <inkml:trace contextRef="#ctx0" brushRef="#br0" timeOffset="31412.92">12409 8321 0,'0'27'250,"0"13"-250,0-27 15,0 13-15,0 27 16,0-13-1,0 13 17,0-40-32,0 14 15,0-1 1,0-13 0,13 27-1,-13-27 16,0 0-31,0 1 16</inkml:trace>
  <inkml:trace contextRef="#ctx0" brushRef="#br0" timeOffset="33561.64">12674 8123 0,'0'13'250,"0"27"-234,0-27-1,0 27-15,-14 0 16,14 26 0,0-13-1,0 26 1,0-13-1,-13 0 1,13-39 0,0-14-1,-26 13 1,26 1 0,0-14-1,0 0 1,0 1-1,0-1 48,0-26 62,0-1-109,0-25-1,0-14 1,0 0-1,0 26 1,26-39 0,-13 53-1,1-13 1,12-14 0,14 27-1,-14-1 1,-13 14-16,1-13 15,-1 13 17,13 0-17,-12 0 1,-1 13 0,0 1-1,0 12 1,14 1 15,-27-14-15,0 0-1,13 0 1,-13 0 0,0 14-1,0 13 1,0-14-1,-13-13 1,-1 14 0,-12-1-16,13 1 31,0-14-31,-40 0 16,26 27-1,-26-40 1,27 13-1,-14-13 1,27 0 0,-14 0-1,14 0 1,0-13 0,0 13-1</inkml:trace>
  <inkml:trace contextRef="#ctx0" brushRef="#br0" timeOffset="34733.58">12978 8573 0,'26'0'297,"-12"0"-297,-1 0 15,26 0 1,-12 0 0,-14 0-1,0 0 1</inkml:trace>
  <inkml:trace contextRef="#ctx0" brushRef="#br0" timeOffset="36179.79">13084 8414 0,'0'13'282,"0"1"-267,0-1 1,0 13 0,0 1-1,0-14 1,0 13-1,0-12-15,0-1 32,0 0-17,0 0-15,0 1 32,0 25-17,0-26 16,-14 1-31,14-1 32,0 0 61</inkml:trace>
  <inkml:trace contextRef="#ctx0" brushRef="#br0" timeOffset="37896.48">13467 8533 0,'0'-13'282,"0"0"-282,0-14 15,-13 27-15,13-13 16,-26 0-1,-1 0 17,14 13-17,0 0 1,-1 0 0,1 0-1,0 0 1,-13 0-1,26 13 1,-14-13 0,14 13-1,0 13 1,0-12 0,0-1-1,0 0 16,0 0-15,0 1 0,0-1-1,0 0 1,0 14 0,0-14 15,0 0-31,27-13 15,-27 13 1,0 0 0,0 1-1,13-1 1,-13 13 15,13-26-15,0 0 15,1 0-15,-1 0 15,0 0-15,0 0-1,14 0-15,-14 0 31,0 0-15,1 0 0</inkml:trace>
  <inkml:trace contextRef="#ctx0" brushRef="#br0" timeOffset="39378.33">13573 8652 0,'13'0'312,"1"0"-280,-1 0-17,0-13 1,13 13-16,1-13 31,-14 13-15,14 0-1,-14 0 1,13 0 0,-12 0-1</inkml:trace>
  <inkml:trace contextRef="#ctx0" brushRef="#br0" timeOffset="40614.44">13719 8507 0,'0'13'281,"0"0"-281,0 0 16,0 14-1,0-14 1,0 14 0,0-14-1,0 0 1,0 0 0,0 0-1,0 1 1,0-1 31,0 13-16,0-39 47</inkml:trace>
  <inkml:trace contextRef="#ctx0" brushRef="#br0" timeOffset="42627.73">14102 8348 0,'0'40'265,"0"-14"-249,0-13-16,0 27 16,0 26 15,0-53-31,0 40 15,0-26 1,0 39 0,0-40-1,0 1 1,0-14 0,0 0-1,0-26 48,-13 0-63,13 0 15,-13-14 1,0 1 0,-14 12-1,27 1 1,-13 13-1,-14-26 1,27 13 0,-13 13-1,0-14 1,0 14 0,-14 0-1,14 0 1,0 0-1,0 0 1,-1 27 0,14-14-1,0 0 17,0 0-17,0 14 1,14-14-1,-14 0 1,13 14 15,-13-14-15,13-13 0,-13 13-16,27-13 15,-14 27 1,-13-14-1,26 0 1,-13 0 15,1-13-15,-1 0 0,13 0 15,-12 0-16,-1 0 1,0 0 15,-13-13-31,0 0 32,0-14-1,0 14 16,0 0-32</inkml:trace>
  <inkml:trace contextRef="#ctx0" brushRef="#br0" timeOffset="44452.74">11814 8930 0,'39'0'235,"41"0"-220,-1 0-15,133 0 16,-54 0 0,81 0-1,-94 0 1,-39 0-1,-66 0 1,26 0-16,0-13 31,66 0-15,-66-1 0,-39 1-1,26-13 1,-27 26-1,-13 0 1,27 0 0,0 0-1,-14 0 1,40 0 0,-26 0-1,26 0 1,-13 0-1,-13 0 17,26 0-17,-53 0 1,14 0 0,12 0-1,-25 0 1,-1 13-1,-13 0 32,13-13-31,-13 13 0,13-13 30,-13 14-14</inkml:trace>
  <inkml:trace contextRef="#ctx0" brushRef="#br0" timeOffset="46528.92">12978 8996 0,'0'13'234,"-13"1"-218,-1-1-16,-12 0 16,-14 40-1,27-27 1,13-12 15,-13-14-31,0 13 16,13 13-1,0-12 1,-14-1 0,14 0-1,0 0 1,0 1 15,-13-1-15,-13 13-1,12-13 1,1 1 0,13-1-1,0 0 1,13-13 218,27 0-234,-13 0 16,39-13 0,0 13-1,-26-13 1,12-1-1,-25 14 1,13 0 0,-27 0-16,0 0 15,0-26 1,0 26 15,1 0-15,12-13-1,-13 13-15,1 0 16</inkml:trace>
  <inkml:trace contextRef="#ctx0" brushRef="#br0" timeOffset="47785.35">13044 9155 0,'0'13'266,"0"14"-266,0-14 15,0 0-15,0 14 16,0-14-16,0 0 31,0 27-15,0-1-1,0-25 1,0-1 0,0 13-1,0-13 1,0 1-1,0-1 1,0 0 0,0 0-1,0 1 1</inkml:trace>
  <inkml:trace contextRef="#ctx0" brushRef="#br0" timeOffset="49493.01">14340 8970 0</inkml:trace>
  <inkml:trace contextRef="#ctx0" brushRef="#br0" timeOffset="49970.11">14340 8970 0,'0'13'297,"14"0"-282,-1 0 1,0-13-16,-13 14 15,0-1 1,0 0 15,13 14-15,1-27 31</inkml:trace>
  <inkml:trace contextRef="#ctx0" brushRef="#br0" timeOffset="51143.97">14751 8864 0,'0'13'281,"0"0"-265,13 14 0,0-1-1,-13 1-15,13-14 16,0 13 0,-13-12-1,0-1 1,0 0-1</inkml:trace>
  <inkml:trace contextRef="#ctx0" brushRef="#br0" timeOffset="52242.54">15147 8824 0,'0'13'266,"0"1"-266,14-1 15,12 40 1,-26-14 0,13 28-1,1-54 1,-14 13 0,0-12-1,0 12 1,0-13-1</inkml:trace>
  <inkml:trace contextRef="#ctx0" brushRef="#br0" timeOffset="54300.54">15703 8904 0,'13'0'297,"0"26"-281,-13-13 15,0 0-31,0 1 16</inkml:trace>
  <inkml:trace contextRef="#ctx0" brushRef="#br0" timeOffset="55840.26">16153 8890 0,'0'14'250,"13"-1"-250,-13 0 16,13 13-16,-13 14 16,13-13-1,1-14 1,12 0 0,-26 0-1,13 1 1</inkml:trace>
  <inkml:trace contextRef="#ctx0" brushRef="#br0" timeOffset="59726.18">16550 8970 0,'13'13'344,"0"-13"-329,-13 26-15,0-12 16,13-1 0,1 0-1,-14 0 1,13 1 15,-13-1-15,0 13-1,26-26 1,-12 0 31,-14 13-16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2022/7/26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2" name="矩形 1"/>
          <p:cNvSpPr/>
          <p:nvPr userDrawn="1"/>
        </p:nvSpPr>
        <p:spPr>
          <a:xfrm>
            <a:off x="7813964" y="0"/>
            <a:ext cx="437803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占位符 3"/>
          <p:cNvSpPr>
            <a:spLocks noGrp="1"/>
          </p:cNvSpPr>
          <p:nvPr>
            <p:ph type="body" sz="quarter" idx="10"/>
          </p:nvPr>
        </p:nvSpPr>
        <p:spPr>
          <a:xfrm>
            <a:off x="960723" y="3267182"/>
            <a:ext cx="5772586" cy="647272"/>
          </a:xfrm>
          <a:prstGeom prst="rect">
            <a:avLst/>
          </a:prstGeom>
        </p:spPr>
        <p:txBody>
          <a:bodyPr anchor="t"/>
          <a:lstStyle>
            <a:lvl1pPr marL="0" indent="0">
              <a:buNone/>
              <a:defRPr sz="4000" b="1">
                <a:solidFill>
                  <a:schemeClr val="accent1">
                    <a:lumMod val="75000"/>
                  </a:schemeClr>
                </a:solidFill>
              </a:defRPr>
            </a:lvl1pPr>
          </a:lstStyle>
          <a:p>
            <a:pPr lvl="0"/>
            <a:endParaRPr kumimoji="1" lang="zh-CN" altLang="en-US" dirty="0"/>
          </a:p>
        </p:txBody>
      </p:sp>
      <p:sp>
        <p:nvSpPr>
          <p:cNvPr id="5" name="文本占位符 3"/>
          <p:cNvSpPr>
            <a:spLocks noGrp="1"/>
          </p:cNvSpPr>
          <p:nvPr>
            <p:ph type="body" sz="quarter" idx="11"/>
          </p:nvPr>
        </p:nvSpPr>
        <p:spPr>
          <a:xfrm>
            <a:off x="960722" y="3914455"/>
            <a:ext cx="5772586" cy="277402"/>
          </a:xfrm>
          <a:prstGeom prst="rect">
            <a:avLst/>
          </a:prstGeom>
        </p:spPr>
        <p:txBody>
          <a:bodyPr anchor="t"/>
          <a:lstStyle>
            <a:lvl1pPr marL="0" indent="0">
              <a:buNone/>
              <a:defRPr sz="1800" b="1">
                <a:solidFill>
                  <a:schemeClr val="accent1">
                    <a:lumMod val="75000"/>
                  </a:schemeClr>
                </a:solidFill>
              </a:defRPr>
            </a:lvl1pPr>
          </a:lstStyle>
          <a:p>
            <a:pPr lvl="0"/>
            <a:endParaRPr kumimoji="1" lang="zh-CN" altLang="en-US"/>
          </a:p>
        </p:txBody>
      </p:sp>
      <p:sp>
        <p:nvSpPr>
          <p:cNvPr id="7" name="文本占位符 3"/>
          <p:cNvSpPr>
            <a:spLocks noGrp="1"/>
          </p:cNvSpPr>
          <p:nvPr>
            <p:ph type="body" sz="quarter" idx="12"/>
          </p:nvPr>
        </p:nvSpPr>
        <p:spPr>
          <a:xfrm>
            <a:off x="960722" y="5247526"/>
            <a:ext cx="5772586" cy="277402"/>
          </a:xfrm>
          <a:prstGeom prst="rect">
            <a:avLst/>
          </a:prstGeom>
        </p:spPr>
        <p:txBody>
          <a:bodyPr anchor="t"/>
          <a:lstStyle>
            <a:lvl1pPr marL="0" indent="0">
              <a:buNone/>
              <a:defRPr sz="1400" b="0">
                <a:solidFill>
                  <a:schemeClr val="accent1">
                    <a:lumMod val="75000"/>
                  </a:schemeClr>
                </a:solidFill>
              </a:defRPr>
            </a:lvl1pPr>
          </a:lstStyle>
          <a:p>
            <a:pPr lvl="0"/>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sp>
        <p:nvSpPr>
          <p:cNvPr id="2" name="矩形 1"/>
          <p:cNvSpPr/>
          <p:nvPr userDrawn="1"/>
        </p:nvSpPr>
        <p:spPr>
          <a:xfrm>
            <a:off x="0" y="0"/>
            <a:ext cx="437803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3"/>
          <p:cNvSpPr>
            <a:spLocks noGrp="1"/>
          </p:cNvSpPr>
          <p:nvPr>
            <p:ph type="body" sz="quarter" idx="10"/>
          </p:nvPr>
        </p:nvSpPr>
        <p:spPr>
          <a:xfrm>
            <a:off x="6932030" y="870347"/>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5" name="文本占位符 3"/>
          <p:cNvSpPr>
            <a:spLocks noGrp="1"/>
          </p:cNvSpPr>
          <p:nvPr>
            <p:ph type="body" sz="quarter" idx="11" hasCustomPrompt="1"/>
          </p:nvPr>
        </p:nvSpPr>
        <p:spPr>
          <a:xfrm>
            <a:off x="5800714" y="634820"/>
            <a:ext cx="1131316" cy="833761"/>
          </a:xfrm>
          <a:prstGeom prst="rect">
            <a:avLst/>
          </a:prstGeom>
        </p:spPr>
        <p:txBody>
          <a:bodyPr anchor="t"/>
          <a:lstStyle>
            <a:lvl1pPr marL="0" indent="0">
              <a:buNone/>
              <a:defRPr sz="6000" b="1">
                <a:solidFill>
                  <a:schemeClr val="accent1"/>
                </a:solidFill>
              </a:defRPr>
            </a:lvl1pPr>
          </a:lstStyle>
          <a:p>
            <a:pPr lvl="0"/>
            <a:r>
              <a:rPr kumimoji="1" lang="en-US" altLang="zh-CN"/>
              <a:t>00</a:t>
            </a:r>
            <a:endParaRPr kumimoji="1" lang="zh-CN" altLang="en-US" dirty="0"/>
          </a:p>
        </p:txBody>
      </p:sp>
      <p:sp>
        <p:nvSpPr>
          <p:cNvPr id="6" name="文本占位符 3"/>
          <p:cNvSpPr>
            <a:spLocks noGrp="1"/>
          </p:cNvSpPr>
          <p:nvPr>
            <p:ph type="body" sz="quarter" idx="12"/>
          </p:nvPr>
        </p:nvSpPr>
        <p:spPr>
          <a:xfrm>
            <a:off x="6932030" y="1814944"/>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7" name="文本占位符 3"/>
          <p:cNvSpPr>
            <a:spLocks noGrp="1"/>
          </p:cNvSpPr>
          <p:nvPr>
            <p:ph type="body" sz="quarter" idx="13" hasCustomPrompt="1"/>
          </p:nvPr>
        </p:nvSpPr>
        <p:spPr>
          <a:xfrm>
            <a:off x="5800714" y="1579417"/>
            <a:ext cx="1131316" cy="833761"/>
          </a:xfrm>
          <a:prstGeom prst="rect">
            <a:avLst/>
          </a:prstGeom>
        </p:spPr>
        <p:txBody>
          <a:bodyPr anchor="t"/>
          <a:lstStyle>
            <a:lvl1pPr marL="0" indent="0">
              <a:buNone/>
              <a:defRPr sz="6000" b="1">
                <a:solidFill>
                  <a:schemeClr val="accent1"/>
                </a:solidFill>
              </a:defRPr>
            </a:lvl1pPr>
          </a:lstStyle>
          <a:p>
            <a:pPr lvl="0"/>
            <a:r>
              <a:rPr kumimoji="1" lang="en-US" altLang="zh-CN"/>
              <a:t>00</a:t>
            </a:r>
            <a:endParaRPr kumimoji="1" lang="zh-CN" altLang="en-US" dirty="0"/>
          </a:p>
        </p:txBody>
      </p:sp>
      <p:sp>
        <p:nvSpPr>
          <p:cNvPr id="15" name="文本占位符 3"/>
          <p:cNvSpPr>
            <a:spLocks noGrp="1"/>
          </p:cNvSpPr>
          <p:nvPr>
            <p:ph type="body" sz="quarter" idx="17"/>
          </p:nvPr>
        </p:nvSpPr>
        <p:spPr>
          <a:xfrm>
            <a:off x="6932030" y="2766468"/>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16" name="文本占位符 3"/>
          <p:cNvSpPr>
            <a:spLocks noGrp="1"/>
          </p:cNvSpPr>
          <p:nvPr>
            <p:ph type="body" sz="quarter" idx="18" hasCustomPrompt="1"/>
          </p:nvPr>
        </p:nvSpPr>
        <p:spPr>
          <a:xfrm>
            <a:off x="5800714" y="2530941"/>
            <a:ext cx="1131316" cy="833761"/>
          </a:xfrm>
          <a:prstGeom prst="rect">
            <a:avLst/>
          </a:prstGeom>
        </p:spPr>
        <p:txBody>
          <a:bodyPr anchor="t"/>
          <a:lstStyle>
            <a:lvl1pPr marL="0" indent="0">
              <a:buNone/>
              <a:defRPr sz="6000" b="1">
                <a:solidFill>
                  <a:schemeClr val="accent1"/>
                </a:solidFill>
              </a:defRPr>
            </a:lvl1pPr>
          </a:lstStyle>
          <a:p>
            <a:pPr lvl="0"/>
            <a:r>
              <a:rPr kumimoji="1" lang="en-US" altLang="zh-CN"/>
              <a:t>00</a:t>
            </a:r>
            <a:endParaRPr kumimoji="1" lang="zh-CN" altLang="en-US" dirty="0"/>
          </a:p>
        </p:txBody>
      </p:sp>
      <p:sp>
        <p:nvSpPr>
          <p:cNvPr id="17" name="文本占位符 3"/>
          <p:cNvSpPr>
            <a:spLocks noGrp="1"/>
          </p:cNvSpPr>
          <p:nvPr>
            <p:ph type="body" sz="quarter" idx="19"/>
          </p:nvPr>
        </p:nvSpPr>
        <p:spPr>
          <a:xfrm>
            <a:off x="6932030" y="3711065"/>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18" name="文本占位符 3"/>
          <p:cNvSpPr>
            <a:spLocks noGrp="1"/>
          </p:cNvSpPr>
          <p:nvPr>
            <p:ph type="body" sz="quarter" idx="20" hasCustomPrompt="1"/>
          </p:nvPr>
        </p:nvSpPr>
        <p:spPr>
          <a:xfrm>
            <a:off x="5800714" y="3475538"/>
            <a:ext cx="1131316" cy="833761"/>
          </a:xfrm>
          <a:prstGeom prst="rect">
            <a:avLst/>
          </a:prstGeom>
        </p:spPr>
        <p:txBody>
          <a:bodyPr anchor="t"/>
          <a:lstStyle>
            <a:lvl1pPr marL="0" indent="0">
              <a:buNone/>
              <a:defRPr sz="6000" b="1">
                <a:solidFill>
                  <a:schemeClr val="accent1"/>
                </a:solidFill>
              </a:defRPr>
            </a:lvl1pPr>
          </a:lstStyle>
          <a:p>
            <a:pPr lvl="0"/>
            <a:r>
              <a:rPr kumimoji="1" lang="en-US" altLang="zh-CN"/>
              <a:t>00</a:t>
            </a:r>
            <a:endParaRPr kumimoji="1" lang="zh-CN" altLang="en-US" dirty="0"/>
          </a:p>
        </p:txBody>
      </p:sp>
      <p:sp>
        <p:nvSpPr>
          <p:cNvPr id="19" name="文本占位符 3"/>
          <p:cNvSpPr>
            <a:spLocks noGrp="1"/>
          </p:cNvSpPr>
          <p:nvPr>
            <p:ph type="body" sz="quarter" idx="21"/>
          </p:nvPr>
        </p:nvSpPr>
        <p:spPr>
          <a:xfrm>
            <a:off x="6932030" y="4655662"/>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20" name="文本占位符 3"/>
          <p:cNvSpPr>
            <a:spLocks noGrp="1"/>
          </p:cNvSpPr>
          <p:nvPr>
            <p:ph type="body" sz="quarter" idx="22" hasCustomPrompt="1"/>
          </p:nvPr>
        </p:nvSpPr>
        <p:spPr>
          <a:xfrm>
            <a:off x="5800714" y="4420135"/>
            <a:ext cx="1131316" cy="833761"/>
          </a:xfrm>
          <a:prstGeom prst="rect">
            <a:avLst/>
          </a:prstGeom>
        </p:spPr>
        <p:txBody>
          <a:bodyPr anchor="t"/>
          <a:lstStyle>
            <a:lvl1pPr marL="0" indent="0">
              <a:buNone/>
              <a:defRPr sz="6000" b="1">
                <a:solidFill>
                  <a:schemeClr val="accent1"/>
                </a:solidFill>
              </a:defRPr>
            </a:lvl1pPr>
          </a:lstStyle>
          <a:p>
            <a:pPr lvl="0"/>
            <a:r>
              <a:rPr kumimoji="1" lang="en-US" altLang="zh-CN"/>
              <a:t>00</a:t>
            </a:r>
            <a:endParaRPr kumimoji="1" lang="zh-CN" altLang="en-US" dirty="0"/>
          </a:p>
        </p:txBody>
      </p:sp>
      <p:sp>
        <p:nvSpPr>
          <p:cNvPr id="21" name="文本占位符 3"/>
          <p:cNvSpPr>
            <a:spLocks noGrp="1"/>
          </p:cNvSpPr>
          <p:nvPr>
            <p:ph type="body" sz="quarter" idx="23"/>
          </p:nvPr>
        </p:nvSpPr>
        <p:spPr>
          <a:xfrm>
            <a:off x="6932030" y="5600259"/>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22" name="文本占位符 3"/>
          <p:cNvSpPr>
            <a:spLocks noGrp="1"/>
          </p:cNvSpPr>
          <p:nvPr>
            <p:ph type="body" sz="quarter" idx="24" hasCustomPrompt="1"/>
          </p:nvPr>
        </p:nvSpPr>
        <p:spPr>
          <a:xfrm>
            <a:off x="5800714" y="5364732"/>
            <a:ext cx="1131316" cy="833761"/>
          </a:xfrm>
          <a:prstGeom prst="rect">
            <a:avLst/>
          </a:prstGeom>
        </p:spPr>
        <p:txBody>
          <a:bodyPr anchor="t"/>
          <a:lstStyle>
            <a:lvl1pPr marL="0" indent="0">
              <a:buNone/>
              <a:defRPr sz="6000" b="1">
                <a:solidFill>
                  <a:schemeClr val="accent1"/>
                </a:solidFill>
              </a:defRPr>
            </a:lvl1pPr>
          </a:lstStyle>
          <a:p>
            <a:pPr lvl="0"/>
            <a:r>
              <a:rPr kumimoji="1" lang="en-US" altLang="zh-CN"/>
              <a:t>00</a:t>
            </a:r>
            <a:endParaRPr kumimoji="1" lang="zh-CN" altLang="en-US" dirty="0"/>
          </a:p>
        </p:txBody>
      </p:sp>
      <p:sp>
        <p:nvSpPr>
          <p:cNvPr id="23" name="文本占位符 3"/>
          <p:cNvSpPr>
            <a:spLocks noGrp="1"/>
          </p:cNvSpPr>
          <p:nvPr>
            <p:ph type="body" sz="quarter" idx="16" hasCustomPrompt="1"/>
          </p:nvPr>
        </p:nvSpPr>
        <p:spPr>
          <a:xfrm>
            <a:off x="882142" y="2863450"/>
            <a:ext cx="2613752" cy="565550"/>
          </a:xfrm>
          <a:prstGeom prst="rect">
            <a:avLst/>
          </a:prstGeom>
          <a:ln>
            <a:solidFill>
              <a:schemeClr val="bg1"/>
            </a:solidFill>
          </a:ln>
        </p:spPr>
        <p:txBody>
          <a:bodyPr anchor="ctr"/>
          <a:lstStyle>
            <a:lvl1pPr marL="0" indent="0" algn="ctr">
              <a:buNone/>
              <a:defRPr sz="3600" b="1">
                <a:solidFill>
                  <a:schemeClr val="bg1"/>
                </a:solidFill>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矩形 3"/>
          <p:cNvSpPr/>
          <p:nvPr userDrawn="1"/>
        </p:nvSpPr>
        <p:spPr>
          <a:xfrm>
            <a:off x="0" y="1"/>
            <a:ext cx="12192000" cy="65116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占位符 3"/>
          <p:cNvSpPr>
            <a:spLocks noGrp="1"/>
          </p:cNvSpPr>
          <p:nvPr>
            <p:ph type="body" sz="quarter" idx="10"/>
          </p:nvPr>
        </p:nvSpPr>
        <p:spPr>
          <a:xfrm>
            <a:off x="886691" y="144228"/>
            <a:ext cx="3819097" cy="362708"/>
          </a:xfrm>
          <a:prstGeom prst="rect">
            <a:avLst/>
          </a:prstGeom>
        </p:spPr>
        <p:txBody>
          <a:bodyPr anchor="t"/>
          <a:lstStyle>
            <a:lvl1pPr marL="0" indent="0">
              <a:buNone/>
              <a:defRPr sz="1800" b="1">
                <a:solidFill>
                  <a:schemeClr val="bg1"/>
                </a:solidFill>
              </a:defRPr>
            </a:lvl1pPr>
          </a:lstStyle>
          <a:p>
            <a:pPr lvl="0"/>
            <a:endParaRPr kumimoji="1" lang="zh-CN" altLang="en-US" dirty="0"/>
          </a:p>
        </p:txBody>
      </p:sp>
      <p:sp>
        <p:nvSpPr>
          <p:cNvPr id="6" name="文本占位符 3"/>
          <p:cNvSpPr>
            <a:spLocks noGrp="1"/>
          </p:cNvSpPr>
          <p:nvPr>
            <p:ph type="body" sz="quarter" idx="11" hasCustomPrompt="1"/>
          </p:nvPr>
        </p:nvSpPr>
        <p:spPr>
          <a:xfrm>
            <a:off x="161913" y="85346"/>
            <a:ext cx="724778" cy="480471"/>
          </a:xfrm>
          <a:prstGeom prst="rect">
            <a:avLst/>
          </a:prstGeom>
        </p:spPr>
        <p:txBody>
          <a:bodyPr anchor="ctr"/>
          <a:lstStyle>
            <a:lvl1pPr marL="0" indent="0">
              <a:buNone/>
              <a:defRPr sz="3600" b="1">
                <a:solidFill>
                  <a:schemeClr val="bg1"/>
                </a:solidFill>
              </a:defRPr>
            </a:lvl1pPr>
          </a:lstStyle>
          <a:p>
            <a:pPr lvl="0"/>
            <a:r>
              <a:rPr kumimoji="1" lang="en-US" altLang="zh-CN"/>
              <a:t>00</a:t>
            </a:r>
            <a:endParaRPr kumimoji="1"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2022/7/26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2022/7/26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2022/7/26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2022/7/26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2022/7/26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2022/7/26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competitions/hubmap-organ-segmentation"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pianshen.com/article/1239852901/" TargetMode="External"/><Relationship Id="rId2" Type="http://schemas.openxmlformats.org/officeDocument/2006/relationships/hyperlink" Target="http://imgtec.eetrend.com/blog/2018/100014627.html"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09955" y="3105150"/>
            <a:ext cx="6471920" cy="647065"/>
          </a:xfrm>
        </p:spPr>
        <p:txBody>
          <a:bodyPr>
            <a:noAutofit/>
          </a:bodyPr>
          <a:lstStyle/>
          <a:p>
            <a:r>
              <a:rPr lang="en-US" altLang="zh-CN" sz="4400" dirty="0" err="1">
                <a:solidFill>
                  <a:srgbClr val="2E75B6"/>
                </a:solidFill>
                <a:effectLst/>
                <a:latin typeface="Calibri" panose="020F0502020204030204" charset="0"/>
                <a:cs typeface="Calibri" panose="020F0502020204030204" charset="0"/>
                <a:sym typeface="+mn-ea"/>
              </a:rPr>
              <a:t>HuBMAP</a:t>
            </a:r>
            <a:r>
              <a:rPr lang="en-US" altLang="zh-CN" sz="4400" dirty="0">
                <a:solidFill>
                  <a:srgbClr val="2E75B6"/>
                </a:solidFill>
                <a:effectLst/>
                <a:latin typeface="Calibri" panose="020F0502020204030204" charset="0"/>
                <a:cs typeface="Calibri" panose="020F0502020204030204" charset="0"/>
                <a:sym typeface="+mn-ea"/>
              </a:rPr>
              <a:t> + HPA – </a:t>
            </a:r>
            <a:br>
              <a:rPr lang="en-US" altLang="zh-CN" sz="4400" dirty="0">
                <a:solidFill>
                  <a:srgbClr val="2E75B6"/>
                </a:solidFill>
                <a:effectLst/>
                <a:latin typeface="Calibri" panose="020F0502020204030204" charset="0"/>
                <a:cs typeface="Calibri" panose="020F0502020204030204" charset="0"/>
                <a:sym typeface="+mn-ea"/>
              </a:rPr>
            </a:br>
            <a:r>
              <a:rPr lang="en-US" altLang="zh-CN" sz="4400" dirty="0">
                <a:solidFill>
                  <a:srgbClr val="2E75B6"/>
                </a:solidFill>
                <a:effectLst/>
                <a:latin typeface="Calibri" panose="020F0502020204030204" charset="0"/>
                <a:cs typeface="Calibri" panose="020F0502020204030204" charset="0"/>
                <a:sym typeface="+mn-ea"/>
              </a:rPr>
              <a:t>Hacking the Human Body</a:t>
            </a:r>
            <a:endParaRPr lang="en-US" altLang="zh-CN" sz="4400" b="1" i="0" dirty="0">
              <a:solidFill>
                <a:srgbClr val="2E75B6"/>
              </a:solidFill>
              <a:effectLst/>
              <a:latin typeface="Calibri" panose="020F0502020204030204" charset="0"/>
              <a:cs typeface="Calibri" panose="020F0502020204030204" charset="0"/>
            </a:endParaRPr>
          </a:p>
          <a:p>
            <a:endParaRPr kumimoji="1" lang="en-US" altLang="zh-CN" sz="4400" b="1" i="0" dirty="0">
              <a:solidFill>
                <a:srgbClr val="2E75B6"/>
              </a:solidFill>
              <a:effectLst/>
              <a:latin typeface="Calibri" panose="020F0502020204030204" charset="0"/>
              <a:cs typeface="Calibri" panose="020F0502020204030204" charset="0"/>
            </a:endParaRPr>
          </a:p>
        </p:txBody>
      </p:sp>
      <p:sp>
        <p:nvSpPr>
          <p:cNvPr id="3" name="文本占位符 2"/>
          <p:cNvSpPr>
            <a:spLocks noGrp="1"/>
          </p:cNvSpPr>
          <p:nvPr>
            <p:ph type="body" sz="quarter" idx="11"/>
          </p:nvPr>
        </p:nvSpPr>
        <p:spPr>
          <a:xfrm>
            <a:off x="909922" y="4573585"/>
            <a:ext cx="5772586" cy="277402"/>
          </a:xfrm>
        </p:spPr>
        <p:txBody>
          <a:bodyPr>
            <a:noAutofit/>
          </a:bodyPr>
          <a:lstStyle/>
          <a:p>
            <a:r>
              <a:rPr lang="en-US" altLang="zh-CN" sz="1700" dirty="0">
                <a:sym typeface="+mn-ea"/>
              </a:rPr>
              <a:t>Progress Meeting 5 Group A</a:t>
            </a:r>
            <a:endParaRPr kumimoji="1" lang="en-US" altLang="zh-CN" sz="1000" dirty="0">
              <a:sym typeface="+mn-ea"/>
            </a:endParaRPr>
          </a:p>
        </p:txBody>
      </p:sp>
      <p:sp>
        <p:nvSpPr>
          <p:cNvPr id="7" name="文本框 6"/>
          <p:cNvSpPr txBox="1"/>
          <p:nvPr/>
        </p:nvSpPr>
        <p:spPr>
          <a:xfrm>
            <a:off x="137795" y="6449060"/>
            <a:ext cx="3766820" cy="245110"/>
          </a:xfrm>
          <a:prstGeom prst="rect">
            <a:avLst/>
          </a:prstGeom>
          <a:noFill/>
        </p:spPr>
        <p:txBody>
          <a:bodyPr wrap="none" rtlCol="0">
            <a:spAutoFit/>
          </a:bodyPr>
          <a:lstStyle/>
          <a:p>
            <a:pPr algn="l"/>
            <a:r>
              <a:rPr lang="zh-CN" altLang="en-US" sz="1000">
                <a:solidFill>
                  <a:schemeClr val="bg1">
                    <a:lumMod val="65000"/>
                  </a:schemeClr>
                </a:solidFill>
                <a:hlinkClick r:id="rId2" action="ppaction://hlinkfile"/>
              </a:rPr>
              <a:t>https://www.kaggle.com/competitions/hubmap-organ-segmentation</a:t>
            </a:r>
            <a:endParaRPr lang="zh-CN" altLang="en-US" sz="1000">
              <a:solidFill>
                <a:schemeClr val="bg1">
                  <a:lumMod val="65000"/>
                </a:schemeClr>
              </a:solidFill>
            </a:endParaRPr>
          </a:p>
        </p:txBody>
      </p:sp>
      <p:pic>
        <p:nvPicPr>
          <p:cNvPr id="8" name="图片 7"/>
          <p:cNvPicPr>
            <a:picLocks noChangeAspect="1"/>
          </p:cNvPicPr>
          <p:nvPr/>
        </p:nvPicPr>
        <p:blipFill>
          <a:blip r:embed="rId3"/>
          <a:stretch>
            <a:fillRect/>
          </a:stretch>
        </p:blipFill>
        <p:spPr>
          <a:xfrm>
            <a:off x="909955" y="699135"/>
            <a:ext cx="6149340" cy="19278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98190"/>
            <a:ext cx="12192000" cy="5897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b="1" dirty="0"/>
          </a:p>
        </p:txBody>
      </p:sp>
      <p:sp>
        <p:nvSpPr>
          <p:cNvPr id="11" name="文本框 10">
            <a:extLst>
              <a:ext uri="{FF2B5EF4-FFF2-40B4-BE49-F238E27FC236}">
                <a16:creationId xmlns:a16="http://schemas.microsoft.com/office/drawing/2014/main" id="{BDB0A366-714E-7EA0-AFE5-BE961908FF2E}"/>
              </a:ext>
            </a:extLst>
          </p:cNvPr>
          <p:cNvSpPr txBox="1"/>
          <p:nvPr/>
        </p:nvSpPr>
        <p:spPr>
          <a:xfrm>
            <a:off x="1131042" y="1194793"/>
            <a:ext cx="5130799" cy="369332"/>
          </a:xfrm>
          <a:prstGeom prst="rect">
            <a:avLst/>
          </a:prstGeom>
          <a:noFill/>
        </p:spPr>
        <p:txBody>
          <a:bodyPr wrap="square" rtlCol="0">
            <a:spAutoFit/>
          </a:bodyPr>
          <a:lstStyle/>
          <a:p>
            <a:r>
              <a:rPr lang="en-US" altLang="zh-CN" dirty="0"/>
              <a:t>EfficientNet-b5 + Expansion + New dataset(256x256)</a:t>
            </a:r>
          </a:p>
        </p:txBody>
      </p:sp>
      <p:sp>
        <p:nvSpPr>
          <p:cNvPr id="13" name="文本框 12">
            <a:extLst>
              <a:ext uri="{FF2B5EF4-FFF2-40B4-BE49-F238E27FC236}">
                <a16:creationId xmlns:a16="http://schemas.microsoft.com/office/drawing/2014/main" id="{12FA0058-4484-0FC4-C120-8304A85B3241}"/>
              </a:ext>
            </a:extLst>
          </p:cNvPr>
          <p:cNvSpPr txBox="1"/>
          <p:nvPr/>
        </p:nvSpPr>
        <p:spPr>
          <a:xfrm>
            <a:off x="1127867" y="3803650"/>
            <a:ext cx="5335918" cy="369332"/>
          </a:xfrm>
          <a:prstGeom prst="rect">
            <a:avLst/>
          </a:prstGeom>
          <a:noFill/>
        </p:spPr>
        <p:txBody>
          <a:bodyPr wrap="square" rtlCol="0">
            <a:spAutoFit/>
          </a:bodyPr>
          <a:lstStyle/>
          <a:p>
            <a:r>
              <a:rPr lang="en-US" altLang="zh-CN" dirty="0"/>
              <a:t>EfficientNet-b7 + Expansion + New dataset(256x256)</a:t>
            </a:r>
            <a:endParaRPr lang="zh-CN" altLang="en-US" dirty="0"/>
          </a:p>
        </p:txBody>
      </p:sp>
      <p:sp>
        <p:nvSpPr>
          <p:cNvPr id="18" name="文本框 17">
            <a:extLst>
              <a:ext uri="{FF2B5EF4-FFF2-40B4-BE49-F238E27FC236}">
                <a16:creationId xmlns:a16="http://schemas.microsoft.com/office/drawing/2014/main" id="{910B05E6-5963-1998-9D6E-732AA50B01E6}"/>
              </a:ext>
            </a:extLst>
          </p:cNvPr>
          <p:cNvSpPr txBox="1"/>
          <p:nvPr/>
        </p:nvSpPr>
        <p:spPr>
          <a:xfrm>
            <a:off x="1131042" y="4406005"/>
            <a:ext cx="2292938" cy="369332"/>
          </a:xfrm>
          <a:prstGeom prst="rect">
            <a:avLst/>
          </a:prstGeom>
          <a:noFill/>
        </p:spPr>
        <p:txBody>
          <a:bodyPr wrap="square" rtlCol="0">
            <a:spAutoFit/>
          </a:bodyPr>
          <a:lstStyle/>
          <a:p>
            <a:r>
              <a:rPr lang="en-US" altLang="zh-CN" dirty="0"/>
              <a:t>Result:</a:t>
            </a:r>
            <a:endParaRPr lang="zh-CN" altLang="en-US" dirty="0"/>
          </a:p>
        </p:txBody>
      </p:sp>
      <p:sp>
        <p:nvSpPr>
          <p:cNvPr id="19" name="文本框 18">
            <a:extLst>
              <a:ext uri="{FF2B5EF4-FFF2-40B4-BE49-F238E27FC236}">
                <a16:creationId xmlns:a16="http://schemas.microsoft.com/office/drawing/2014/main" id="{3DEA6695-30A2-F191-3E08-9011AAF85CC7}"/>
              </a:ext>
            </a:extLst>
          </p:cNvPr>
          <p:cNvSpPr txBox="1"/>
          <p:nvPr/>
        </p:nvSpPr>
        <p:spPr>
          <a:xfrm>
            <a:off x="215900" y="27073"/>
            <a:ext cx="2901950" cy="369332"/>
          </a:xfrm>
          <a:prstGeom prst="rect">
            <a:avLst/>
          </a:prstGeom>
          <a:noFill/>
        </p:spPr>
        <p:txBody>
          <a:bodyPr wrap="square" rtlCol="0">
            <a:spAutoFit/>
          </a:bodyPr>
          <a:lstStyle/>
          <a:p>
            <a:r>
              <a:rPr lang="en-US" altLang="zh-CN" b="1" dirty="0">
                <a:solidFill>
                  <a:schemeClr val="bg1"/>
                </a:solidFill>
              </a:rPr>
              <a:t>Our attempt</a:t>
            </a:r>
            <a:endParaRPr lang="zh-CN" altLang="en-US" dirty="0">
              <a:solidFill>
                <a:schemeClr val="bg1"/>
              </a:solidFill>
            </a:endParaRPr>
          </a:p>
        </p:txBody>
      </p:sp>
      <p:pic>
        <p:nvPicPr>
          <p:cNvPr id="4" name="图片 3">
            <a:extLst>
              <a:ext uri="{FF2B5EF4-FFF2-40B4-BE49-F238E27FC236}">
                <a16:creationId xmlns:a16="http://schemas.microsoft.com/office/drawing/2014/main" id="{36F2240D-EDE1-EC38-1135-7AE5AA756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732" y="2323809"/>
            <a:ext cx="4462495" cy="962032"/>
          </a:xfrm>
          <a:prstGeom prst="rect">
            <a:avLst/>
          </a:prstGeom>
        </p:spPr>
      </p:pic>
      <p:sp>
        <p:nvSpPr>
          <p:cNvPr id="5" name="文本框 4">
            <a:extLst>
              <a:ext uri="{FF2B5EF4-FFF2-40B4-BE49-F238E27FC236}">
                <a16:creationId xmlns:a16="http://schemas.microsoft.com/office/drawing/2014/main" id="{58DC34A7-E7BC-5D02-1DB4-4E0B42E3E329}"/>
              </a:ext>
            </a:extLst>
          </p:cNvPr>
          <p:cNvSpPr txBox="1"/>
          <p:nvPr/>
        </p:nvSpPr>
        <p:spPr>
          <a:xfrm>
            <a:off x="1192732" y="1759301"/>
            <a:ext cx="914400" cy="369332"/>
          </a:xfrm>
          <a:prstGeom prst="rect">
            <a:avLst/>
          </a:prstGeom>
          <a:noFill/>
        </p:spPr>
        <p:txBody>
          <a:bodyPr wrap="square" rtlCol="0">
            <a:spAutoFit/>
          </a:bodyPr>
          <a:lstStyle/>
          <a:p>
            <a:r>
              <a:rPr lang="en-US" altLang="zh-CN" dirty="0"/>
              <a:t>Result:</a:t>
            </a:r>
            <a:endParaRPr lang="zh-CN" altLang="en-US" dirty="0"/>
          </a:p>
        </p:txBody>
      </p:sp>
      <p:pic>
        <p:nvPicPr>
          <p:cNvPr id="6" name="图片 5">
            <a:extLst>
              <a:ext uri="{FF2B5EF4-FFF2-40B4-BE49-F238E27FC236}">
                <a16:creationId xmlns:a16="http://schemas.microsoft.com/office/drawing/2014/main" id="{4DC4D8AA-102A-F3C0-61E2-5006F36862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1254" y="4949099"/>
            <a:ext cx="4005292" cy="1152533"/>
          </a:xfrm>
          <a:prstGeom prst="rect">
            <a:avLst/>
          </a:prstGeom>
        </p:spPr>
      </p:pic>
    </p:spTree>
    <p:extLst>
      <p:ext uri="{BB962C8B-B14F-4D97-AF65-F5344CB8AC3E}">
        <p14:creationId xmlns:p14="http://schemas.microsoft.com/office/powerpoint/2010/main" val="1050970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a:sym typeface="+mn-ea"/>
              </a:rPr>
              <a:t>Further improvement</a:t>
            </a:r>
            <a:endParaRPr kumimoji="1" lang="zh-CN" altLang="en-US" dirty="0"/>
          </a:p>
        </p:txBody>
      </p:sp>
      <p:sp>
        <p:nvSpPr>
          <p:cNvPr id="3" name="文本占位符 2"/>
          <p:cNvSpPr>
            <a:spLocks noGrp="1"/>
          </p:cNvSpPr>
          <p:nvPr>
            <p:ph type="body" sz="quarter" idx="11"/>
          </p:nvPr>
        </p:nvSpPr>
        <p:spPr/>
        <p:txBody>
          <a:bodyPr>
            <a:normAutofit fontScale="92500" lnSpcReduction="20000"/>
          </a:bodyPr>
          <a:lstStyle/>
          <a:p>
            <a:r>
              <a:rPr kumimoji="1" lang="en-US" altLang="zh-CN" dirty="0"/>
              <a:t>03</a:t>
            </a:r>
            <a:endParaRPr kumimoji="1" lang="zh-CN" altLang="en-US" dirty="0"/>
          </a:p>
        </p:txBody>
      </p:sp>
      <p:sp>
        <p:nvSpPr>
          <p:cNvPr id="4" name="文本框 3"/>
          <p:cNvSpPr txBox="1"/>
          <p:nvPr/>
        </p:nvSpPr>
        <p:spPr>
          <a:xfrm>
            <a:off x="652490" y="2011676"/>
            <a:ext cx="11152160" cy="1631216"/>
          </a:xfrm>
          <a:prstGeom prst="rect">
            <a:avLst/>
          </a:prstGeom>
          <a:noFill/>
        </p:spPr>
        <p:txBody>
          <a:bodyPr wrap="square" rtlCol="0">
            <a:spAutoFit/>
          </a:bodyPr>
          <a:lstStyle/>
          <a:p>
            <a:pPr marL="457200" indent="-457200">
              <a:buFont typeface="+mj-lt"/>
              <a:buAutoNum type="arabicPeriod"/>
            </a:pPr>
            <a:r>
              <a:rPr lang="en-US" altLang="zh-CN" sz="2000" b="1" dirty="0"/>
              <a:t>We have mentioned many times that the CUDA out of memory problem has plagued us for a long time. Therefore, in order to fundamentally solve this problem, we will use GPU with larger CUDA memory. We will try models with more parameters and try larger data (256x256 </a:t>
            </a:r>
            <a:r>
              <a:rPr lang="en-US" altLang="zh-CN" sz="2000" b="1" dirty="0">
                <a:sym typeface="Wingdings" panose="05000000000000000000" pitchFamily="2" charset="2"/>
              </a:rPr>
              <a:t> 512x512</a:t>
            </a:r>
            <a:r>
              <a:rPr lang="en-US" altLang="zh-CN" sz="2000" b="1" dirty="0"/>
              <a:t>)</a:t>
            </a:r>
            <a:endParaRPr lang="zh-CN" altLang="en-US" sz="2000" b="1" dirty="0"/>
          </a:p>
          <a:p>
            <a:pPr marL="457200" indent="-457200" algn="l">
              <a:buFont typeface="+mj-lt"/>
              <a:buAutoNum type="arabicPeriod"/>
            </a:pPr>
            <a:endParaRPr lang="en-US" altLang="zh-CN" sz="2000" b="1" dirty="0"/>
          </a:p>
          <a:p>
            <a:pPr marL="457200" indent="-457200" algn="l">
              <a:buFont typeface="+mj-lt"/>
              <a:buAutoNum type="arabicPeriod"/>
            </a:pPr>
            <a:r>
              <a:rPr lang="en-US" altLang="zh-CN" sz="2000" b="1" dirty="0"/>
              <a:t>Train multiple models with different tile sizes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99CA944-C492-482A-DF26-787144BFB0A9}"/>
              </a:ext>
            </a:extLst>
          </p:cNvPr>
          <p:cNvSpPr txBox="1"/>
          <p:nvPr/>
        </p:nvSpPr>
        <p:spPr>
          <a:xfrm>
            <a:off x="4130143" y="3117552"/>
            <a:ext cx="2902759" cy="769441"/>
          </a:xfrm>
          <a:prstGeom prst="rect">
            <a:avLst/>
          </a:prstGeom>
          <a:noFill/>
        </p:spPr>
        <p:txBody>
          <a:bodyPr wrap="square" rtlCol="0">
            <a:spAutoFit/>
          </a:bodyPr>
          <a:lstStyle/>
          <a:p>
            <a:r>
              <a:rPr lang="en-US" altLang="zh-CN" sz="4400" dirty="0"/>
              <a:t>Thank You!</a:t>
            </a:r>
            <a:endParaRPr lang="zh-CN" altLang="en-US" sz="4400" dirty="0"/>
          </a:p>
        </p:txBody>
      </p:sp>
    </p:spTree>
    <p:extLst>
      <p:ext uri="{BB962C8B-B14F-4D97-AF65-F5344CB8AC3E}">
        <p14:creationId xmlns:p14="http://schemas.microsoft.com/office/powerpoint/2010/main" val="534866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932030" y="1845137"/>
            <a:ext cx="4852670" cy="541020"/>
          </a:xfrm>
        </p:spPr>
        <p:txBody>
          <a:bodyPr>
            <a:noAutofit/>
          </a:bodyPr>
          <a:lstStyle/>
          <a:p>
            <a:pPr>
              <a:lnSpc>
                <a:spcPct val="140000"/>
              </a:lnSpc>
            </a:pPr>
            <a:r>
              <a:rPr kumimoji="1" lang="en-US" altLang="zh-CN" dirty="0">
                <a:sym typeface="+mn-ea"/>
              </a:rPr>
              <a:t>Model</a:t>
            </a:r>
          </a:p>
        </p:txBody>
      </p:sp>
      <p:sp>
        <p:nvSpPr>
          <p:cNvPr id="3" name="文本占位符 2"/>
          <p:cNvSpPr>
            <a:spLocks noGrp="1"/>
          </p:cNvSpPr>
          <p:nvPr>
            <p:ph type="body" sz="quarter" idx="11"/>
          </p:nvPr>
        </p:nvSpPr>
        <p:spPr>
          <a:xfrm>
            <a:off x="5800714" y="1825445"/>
            <a:ext cx="1131316" cy="833761"/>
          </a:xfrm>
        </p:spPr>
        <p:txBody>
          <a:bodyPr>
            <a:normAutofit fontScale="92500" lnSpcReduction="10000"/>
          </a:bodyPr>
          <a:lstStyle/>
          <a:p>
            <a:r>
              <a:rPr kumimoji="1" lang="en-US" altLang="zh-CN" dirty="0"/>
              <a:t>01</a:t>
            </a:r>
            <a:endParaRPr kumimoji="1" lang="zh-CN" altLang="en-US" dirty="0"/>
          </a:p>
        </p:txBody>
      </p:sp>
      <p:sp>
        <p:nvSpPr>
          <p:cNvPr id="4" name="文本占位符 3"/>
          <p:cNvSpPr>
            <a:spLocks noGrp="1"/>
          </p:cNvSpPr>
          <p:nvPr>
            <p:ph type="body" sz="quarter" idx="12"/>
          </p:nvPr>
        </p:nvSpPr>
        <p:spPr>
          <a:xfrm>
            <a:off x="6932030" y="2913025"/>
            <a:ext cx="3819097" cy="362708"/>
          </a:xfrm>
        </p:spPr>
        <p:txBody>
          <a:bodyPr>
            <a:noAutofit/>
          </a:bodyPr>
          <a:lstStyle/>
          <a:p>
            <a:r>
              <a:rPr kumimoji="1" lang="en-US" altLang="zh-CN" dirty="0">
                <a:sym typeface="+mn-ea"/>
              </a:rPr>
              <a:t>Balance the numbers of the tiles</a:t>
            </a:r>
          </a:p>
        </p:txBody>
      </p:sp>
      <p:sp>
        <p:nvSpPr>
          <p:cNvPr id="5" name="文本占位符 4"/>
          <p:cNvSpPr>
            <a:spLocks noGrp="1"/>
          </p:cNvSpPr>
          <p:nvPr>
            <p:ph type="body" sz="quarter" idx="13"/>
          </p:nvPr>
        </p:nvSpPr>
        <p:spPr>
          <a:xfrm>
            <a:off x="5800714" y="2770042"/>
            <a:ext cx="1131316" cy="833761"/>
          </a:xfrm>
        </p:spPr>
        <p:txBody>
          <a:bodyPr>
            <a:normAutofit fontScale="92500" lnSpcReduction="10000"/>
          </a:bodyPr>
          <a:lstStyle/>
          <a:p>
            <a:r>
              <a:rPr kumimoji="1" lang="en-US" altLang="zh-CN" dirty="0"/>
              <a:t>02</a:t>
            </a:r>
            <a:endParaRPr kumimoji="1" lang="zh-CN" altLang="en-US" dirty="0"/>
          </a:p>
        </p:txBody>
      </p:sp>
      <p:sp>
        <p:nvSpPr>
          <p:cNvPr id="6" name="文本占位符 5"/>
          <p:cNvSpPr>
            <a:spLocks noGrp="1"/>
          </p:cNvSpPr>
          <p:nvPr>
            <p:ph type="body" sz="quarter" idx="17"/>
          </p:nvPr>
        </p:nvSpPr>
        <p:spPr>
          <a:xfrm>
            <a:off x="6932030" y="3879602"/>
            <a:ext cx="4723130" cy="362585"/>
          </a:xfrm>
        </p:spPr>
        <p:txBody>
          <a:bodyPr>
            <a:noAutofit/>
          </a:bodyPr>
          <a:lstStyle/>
          <a:p>
            <a:r>
              <a:rPr kumimoji="1" lang="en-US" altLang="zh-CN" dirty="0"/>
              <a:t>Further improvements</a:t>
            </a:r>
          </a:p>
        </p:txBody>
      </p:sp>
      <p:sp>
        <p:nvSpPr>
          <p:cNvPr id="7" name="文本占位符 6"/>
          <p:cNvSpPr>
            <a:spLocks noGrp="1"/>
          </p:cNvSpPr>
          <p:nvPr>
            <p:ph type="body" sz="quarter" idx="18"/>
          </p:nvPr>
        </p:nvSpPr>
        <p:spPr>
          <a:xfrm>
            <a:off x="5800714" y="3713946"/>
            <a:ext cx="1131316" cy="833761"/>
          </a:xfrm>
        </p:spPr>
        <p:txBody>
          <a:bodyPr>
            <a:normAutofit fontScale="92500" lnSpcReduction="10000"/>
          </a:bodyPr>
          <a:lstStyle/>
          <a:p>
            <a:r>
              <a:rPr kumimoji="1" lang="en-US" altLang="zh-CN" dirty="0"/>
              <a:t>03</a:t>
            </a:r>
            <a:endParaRPr kumimoji="1" lang="zh-CN" altLang="en-US" dirty="0"/>
          </a:p>
        </p:txBody>
      </p:sp>
      <p:sp>
        <p:nvSpPr>
          <p:cNvPr id="14" name="文本占位符 13"/>
          <p:cNvSpPr>
            <a:spLocks noGrp="1"/>
          </p:cNvSpPr>
          <p:nvPr>
            <p:ph type="body" sz="quarter" idx="16"/>
          </p:nvPr>
        </p:nvSpPr>
        <p:spPr/>
        <p:txBody>
          <a:bodyPr>
            <a:normAutofit lnSpcReduction="10000"/>
          </a:bodyPr>
          <a:lstStyle/>
          <a:p>
            <a:r>
              <a:rPr kumimoji="1" lang="en-US" altLang="zh-CN" dirty="0"/>
              <a:t>CONTENTS</a:t>
            </a:r>
            <a:endParaRPr kumimoji="1" lang="zh-CN" altLang="en-US" dirty="0"/>
          </a:p>
        </p:txBody>
      </p:sp>
      <p:sp>
        <p:nvSpPr>
          <p:cNvPr id="17" name="文本框 16"/>
          <p:cNvSpPr txBox="1"/>
          <p:nvPr/>
        </p:nvSpPr>
        <p:spPr>
          <a:xfrm>
            <a:off x="8598535" y="2233295"/>
            <a:ext cx="309880" cy="368300"/>
          </a:xfrm>
          <a:prstGeom prst="rect">
            <a:avLst/>
          </a:prstGeom>
          <a:noFill/>
        </p:spPr>
        <p:txBody>
          <a:bodyPr wrap="none" rtlCol="0">
            <a:sp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9095"/>
            <a:ext cx="12192000" cy="5897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t>1. EfficientNet-b5</a:t>
            </a:r>
          </a:p>
        </p:txBody>
      </p:sp>
      <p:sp>
        <p:nvSpPr>
          <p:cNvPr id="3" name="文本框 2">
            <a:extLst>
              <a:ext uri="{FF2B5EF4-FFF2-40B4-BE49-F238E27FC236}">
                <a16:creationId xmlns:a16="http://schemas.microsoft.com/office/drawing/2014/main" id="{17872CF7-FC71-63A5-C074-F208DDA34B4F}"/>
              </a:ext>
            </a:extLst>
          </p:cNvPr>
          <p:cNvSpPr txBox="1"/>
          <p:nvPr/>
        </p:nvSpPr>
        <p:spPr>
          <a:xfrm>
            <a:off x="701024" y="4629071"/>
            <a:ext cx="10500258" cy="954107"/>
          </a:xfrm>
          <a:prstGeom prst="rect">
            <a:avLst/>
          </a:prstGeom>
          <a:noFill/>
        </p:spPr>
        <p:txBody>
          <a:bodyPr wrap="square" rtlCol="0">
            <a:spAutoFit/>
          </a:bodyPr>
          <a:lstStyle/>
          <a:p>
            <a:pPr algn="l"/>
            <a:r>
              <a:rPr lang="en-US" altLang="zh-CN" sz="2000" b="0" i="0" dirty="0">
                <a:solidFill>
                  <a:srgbClr val="4D4D4D"/>
                </a:solidFill>
                <a:effectLst/>
                <a:latin typeface="Arial" panose="020B0604020202020204" pitchFamily="34" charset="0"/>
                <a:ea typeface="SimHei" panose="02010609060101010101" pitchFamily="49" charset="-122"/>
                <a:cs typeface="Arial" panose="020B0604020202020204" pitchFamily="34" charset="0"/>
              </a:rPr>
              <a:t>Changed the model part to </a:t>
            </a:r>
            <a:r>
              <a:rPr lang="en-US" altLang="zh-CN" sz="2000" b="0" i="0" dirty="0" err="1">
                <a:solidFill>
                  <a:srgbClr val="4D4D4D"/>
                </a:solidFill>
                <a:effectLst/>
                <a:latin typeface="Arial" panose="020B0604020202020204" pitchFamily="34" charset="0"/>
                <a:ea typeface="SimHei" panose="02010609060101010101" pitchFamily="49" charset="-122"/>
                <a:cs typeface="Arial" panose="020B0604020202020204" pitchFamily="34" charset="0"/>
              </a:rPr>
              <a:t>EfficientNet</a:t>
            </a:r>
            <a:r>
              <a:rPr lang="en-US" altLang="zh-CN" sz="2000" b="0" i="0" dirty="0">
                <a:solidFill>
                  <a:srgbClr val="4D4D4D"/>
                </a:solidFill>
                <a:effectLst/>
                <a:latin typeface="Arial" panose="020B0604020202020204" pitchFamily="34" charset="0"/>
                <a:ea typeface="SimHei" panose="02010609060101010101" pitchFamily="49" charset="-122"/>
                <a:cs typeface="Arial" panose="020B0604020202020204" pitchFamily="34" charset="0"/>
              </a:rPr>
              <a:t> based on the original </a:t>
            </a:r>
            <a:r>
              <a:rPr lang="en-US" altLang="zh-CN" sz="2000" b="0" i="0" dirty="0" err="1">
                <a:solidFill>
                  <a:srgbClr val="4D4D4D"/>
                </a:solidFill>
                <a:effectLst/>
                <a:latin typeface="Arial" panose="020B0604020202020204" pitchFamily="34" charset="0"/>
                <a:ea typeface="SimHei" panose="02010609060101010101" pitchFamily="49" charset="-122"/>
                <a:cs typeface="Arial" panose="020B0604020202020204" pitchFamily="34" charset="0"/>
              </a:rPr>
              <a:t>Fastai</a:t>
            </a:r>
            <a:r>
              <a:rPr lang="en-US" altLang="zh-CN" sz="2000" b="0" i="0" dirty="0">
                <a:solidFill>
                  <a:srgbClr val="4D4D4D"/>
                </a:solidFill>
                <a:effectLst/>
                <a:latin typeface="Arial" panose="020B0604020202020204" pitchFamily="34" charset="0"/>
                <a:ea typeface="SimHei" panose="02010609060101010101" pitchFamily="49" charset="-122"/>
                <a:cs typeface="Arial" panose="020B0604020202020204" pitchFamily="34" charset="0"/>
              </a:rPr>
              <a:t> baseline.</a:t>
            </a:r>
            <a:br>
              <a:rPr lang="zh-CN" altLang="en-US" b="0" i="0" dirty="0">
                <a:solidFill>
                  <a:srgbClr val="4D4D4D"/>
                </a:solidFill>
                <a:effectLst/>
                <a:latin typeface="SimHei" panose="02010609060101010101" pitchFamily="49" charset="-122"/>
                <a:ea typeface="SimHei" panose="02010609060101010101" pitchFamily="49" charset="-122"/>
              </a:rPr>
            </a:br>
            <a:endParaRPr lang="zh-CN" altLang="en-US" b="0" i="0" dirty="0">
              <a:solidFill>
                <a:srgbClr val="4D4D4D"/>
              </a:solidFill>
              <a:effectLst/>
              <a:latin typeface="-apple-system"/>
            </a:endParaRPr>
          </a:p>
          <a:p>
            <a:endParaRPr lang="zh-CN" altLang="en-US" dirty="0"/>
          </a:p>
        </p:txBody>
      </p:sp>
      <p:pic>
        <p:nvPicPr>
          <p:cNvPr id="6" name="图片 5">
            <a:extLst>
              <a:ext uri="{FF2B5EF4-FFF2-40B4-BE49-F238E27FC236}">
                <a16:creationId xmlns:a16="http://schemas.microsoft.com/office/drawing/2014/main" id="{5036F49C-65F0-4A7F-A63D-5CAFEF73A0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710" y="980271"/>
            <a:ext cx="5634079" cy="2624157"/>
          </a:xfrm>
          <a:prstGeom prst="rect">
            <a:avLst/>
          </a:prstGeom>
        </p:spPr>
      </p:pic>
      <p:pic>
        <p:nvPicPr>
          <p:cNvPr id="8" name="图片 7">
            <a:extLst>
              <a:ext uri="{FF2B5EF4-FFF2-40B4-BE49-F238E27FC236}">
                <a16:creationId xmlns:a16="http://schemas.microsoft.com/office/drawing/2014/main" id="{93F5EF66-5C58-1921-1525-44C426F164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1016" y="1565270"/>
            <a:ext cx="4033867" cy="1276359"/>
          </a:xfrm>
          <a:prstGeom prst="rect">
            <a:avLst/>
          </a:prstGeom>
        </p:spPr>
      </p:pic>
      <p:sp>
        <p:nvSpPr>
          <p:cNvPr id="9" name="矩形 8">
            <a:extLst>
              <a:ext uri="{FF2B5EF4-FFF2-40B4-BE49-F238E27FC236}">
                <a16:creationId xmlns:a16="http://schemas.microsoft.com/office/drawing/2014/main" id="{94D707F4-AC4B-330E-AE6E-797DBD21A708}"/>
              </a:ext>
            </a:extLst>
          </p:cNvPr>
          <p:cNvSpPr/>
          <p:nvPr/>
        </p:nvSpPr>
        <p:spPr>
          <a:xfrm>
            <a:off x="1168398" y="1892301"/>
            <a:ext cx="2933701" cy="2017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9095"/>
            <a:ext cx="12192000" cy="5897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t>1. </a:t>
            </a:r>
            <a:r>
              <a:rPr lang="en-US" altLang="zh-CN" b="1" dirty="0">
                <a:sym typeface="+mn-ea"/>
              </a:rPr>
              <a:t>EfficientNet-b7</a:t>
            </a:r>
            <a:endParaRPr lang="en-US" altLang="zh-CN" b="1" dirty="0"/>
          </a:p>
        </p:txBody>
      </p:sp>
      <p:pic>
        <p:nvPicPr>
          <p:cNvPr id="15" name="图片 14">
            <a:extLst>
              <a:ext uri="{FF2B5EF4-FFF2-40B4-BE49-F238E27FC236}">
                <a16:creationId xmlns:a16="http://schemas.microsoft.com/office/drawing/2014/main" id="{8EE3403B-2E0E-0309-527B-BCF154F1C2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604" y="2139539"/>
            <a:ext cx="6480764" cy="2016927"/>
          </a:xfrm>
          <a:prstGeom prst="rect">
            <a:avLst/>
          </a:prstGeom>
        </p:spPr>
      </p:pic>
      <p:sp>
        <p:nvSpPr>
          <p:cNvPr id="17" name="矩形 16">
            <a:extLst>
              <a:ext uri="{FF2B5EF4-FFF2-40B4-BE49-F238E27FC236}">
                <a16:creationId xmlns:a16="http://schemas.microsoft.com/office/drawing/2014/main" id="{807A6F4F-ADE3-2A49-7429-E886551DC3C9}"/>
              </a:ext>
            </a:extLst>
          </p:cNvPr>
          <p:cNvSpPr/>
          <p:nvPr/>
        </p:nvSpPr>
        <p:spPr>
          <a:xfrm>
            <a:off x="1028698" y="3239949"/>
            <a:ext cx="3759202" cy="18905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036457D7-692B-D23D-8EAE-F18D260521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4104" y="2526574"/>
            <a:ext cx="4005292" cy="1152533"/>
          </a:xfrm>
          <a:prstGeom prst="rect">
            <a:avLst/>
          </a:prstGeom>
        </p:spPr>
      </p:pic>
      <p:sp>
        <p:nvSpPr>
          <p:cNvPr id="6" name="文本框 5">
            <a:extLst>
              <a:ext uri="{FF2B5EF4-FFF2-40B4-BE49-F238E27FC236}">
                <a16:creationId xmlns:a16="http://schemas.microsoft.com/office/drawing/2014/main" id="{AB4610E6-C21C-2B44-ADA7-7F32E6938D22}"/>
              </a:ext>
            </a:extLst>
          </p:cNvPr>
          <p:cNvSpPr txBox="1"/>
          <p:nvPr/>
        </p:nvSpPr>
        <p:spPr>
          <a:xfrm>
            <a:off x="812800" y="4959350"/>
            <a:ext cx="7493000" cy="369332"/>
          </a:xfrm>
          <a:prstGeom prst="rect">
            <a:avLst/>
          </a:prstGeom>
          <a:noFill/>
        </p:spPr>
        <p:txBody>
          <a:bodyPr wrap="square" rtlCol="0">
            <a:spAutoFit/>
          </a:bodyPr>
          <a:lstStyle/>
          <a:p>
            <a:r>
              <a:rPr lang="en-US" altLang="zh-CN" dirty="0"/>
              <a:t>EfficientNet-b7 + expansion(remove edge effect) + Processed dataset </a:t>
            </a:r>
            <a:endParaRPr lang="zh-CN" altLang="en-US" dirty="0"/>
          </a:p>
        </p:txBody>
      </p:sp>
    </p:spTree>
    <p:extLst>
      <p:ext uri="{BB962C8B-B14F-4D97-AF65-F5344CB8AC3E}">
        <p14:creationId xmlns:p14="http://schemas.microsoft.com/office/powerpoint/2010/main" val="380392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9095"/>
            <a:ext cx="12192000" cy="5897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t>1.Ensemble learning</a:t>
            </a:r>
          </a:p>
        </p:txBody>
      </p:sp>
      <p:sp>
        <p:nvSpPr>
          <p:cNvPr id="3" name="文本框 2">
            <a:extLst>
              <a:ext uri="{FF2B5EF4-FFF2-40B4-BE49-F238E27FC236}">
                <a16:creationId xmlns:a16="http://schemas.microsoft.com/office/drawing/2014/main" id="{17872CF7-FC71-63A5-C074-F208DDA34B4F}"/>
              </a:ext>
            </a:extLst>
          </p:cNvPr>
          <p:cNvSpPr txBox="1"/>
          <p:nvPr/>
        </p:nvSpPr>
        <p:spPr>
          <a:xfrm>
            <a:off x="598221" y="1134573"/>
            <a:ext cx="9822129" cy="1477328"/>
          </a:xfrm>
          <a:prstGeom prst="rect">
            <a:avLst/>
          </a:prstGeom>
          <a:noFill/>
        </p:spPr>
        <p:txBody>
          <a:bodyPr wrap="square" rtlCol="0">
            <a:spAutoFit/>
          </a:bodyPr>
          <a:lstStyle/>
          <a:p>
            <a:pPr algn="l"/>
            <a:r>
              <a:rPr lang="en-US" altLang="zh-CN" b="1" dirty="0"/>
              <a:t>Introduction:</a:t>
            </a:r>
          </a:p>
          <a:p>
            <a:r>
              <a:rPr lang="en-US" altLang="zh-CN" dirty="0"/>
              <a:t>Ensemble Learning is a way to combine multiple Learning algorithms to achieve better performance. Ensemble in machine learning mainly refers to the combination of limited models with many different structures. It constructed multiple individual learners and then combined them with some strategy to produce a strong learner with good effect to complete the task.</a:t>
            </a:r>
            <a:endParaRPr lang="zh-CN" altLang="en-US" dirty="0"/>
          </a:p>
        </p:txBody>
      </p:sp>
      <p:sp>
        <p:nvSpPr>
          <p:cNvPr id="16" name="文本框 15">
            <a:extLst>
              <a:ext uri="{FF2B5EF4-FFF2-40B4-BE49-F238E27FC236}">
                <a16:creationId xmlns:a16="http://schemas.microsoft.com/office/drawing/2014/main" id="{B987F36A-79AA-6624-B2EC-CCDDB6775C0D}"/>
              </a:ext>
            </a:extLst>
          </p:cNvPr>
          <p:cNvSpPr txBox="1"/>
          <p:nvPr/>
        </p:nvSpPr>
        <p:spPr>
          <a:xfrm>
            <a:off x="598221" y="2981233"/>
            <a:ext cx="10337800" cy="2862322"/>
          </a:xfrm>
          <a:prstGeom prst="rect">
            <a:avLst/>
          </a:prstGeom>
          <a:noFill/>
        </p:spPr>
        <p:txBody>
          <a:bodyPr wrap="square" rtlCol="0">
            <a:spAutoFit/>
          </a:bodyPr>
          <a:lstStyle/>
          <a:p>
            <a:r>
              <a:rPr lang="en-US" altLang="zh-CN" b="1" i="0" dirty="0">
                <a:solidFill>
                  <a:srgbClr val="333333"/>
                </a:solidFill>
                <a:effectLst/>
                <a:latin typeface="-apple-system"/>
              </a:rPr>
              <a:t>Combination strategy:</a:t>
            </a:r>
          </a:p>
          <a:p>
            <a:pPr marL="285750" indent="-285750">
              <a:buFont typeface="Arial" panose="020B0604020202020204" pitchFamily="34" charset="0"/>
              <a:buChar char="•"/>
            </a:pPr>
            <a:r>
              <a:rPr lang="en-US" altLang="zh-CN" b="1" i="0" dirty="0">
                <a:solidFill>
                  <a:srgbClr val="333333"/>
                </a:solidFill>
                <a:effectLst/>
                <a:latin typeface="-apple-system"/>
              </a:rPr>
              <a:t>Average method. </a:t>
            </a:r>
            <a:r>
              <a:rPr lang="en-US" altLang="zh-CN" i="0" dirty="0">
                <a:solidFill>
                  <a:srgbClr val="333333"/>
                </a:solidFill>
                <a:effectLst/>
                <a:latin typeface="-apple-system"/>
              </a:rPr>
              <a:t>Average method is generally used for regression problems, which is divided into arithmetic average and weighted average. </a:t>
            </a:r>
          </a:p>
          <a:p>
            <a:pPr marL="285750" indent="-285750">
              <a:buFont typeface="Arial" panose="020B0604020202020204" pitchFamily="34" charset="0"/>
              <a:buChar char="•"/>
            </a:pPr>
            <a:r>
              <a:rPr lang="en-US" altLang="zh-CN" b="1" i="0" dirty="0">
                <a:solidFill>
                  <a:srgbClr val="333333"/>
                </a:solidFill>
                <a:effectLst/>
                <a:latin typeface="-apple-system"/>
              </a:rPr>
              <a:t>Voting </a:t>
            </a:r>
            <a:r>
              <a:rPr lang="en-US" altLang="zh-CN" i="0" dirty="0">
                <a:solidFill>
                  <a:srgbClr val="333333"/>
                </a:solidFill>
                <a:effectLst/>
                <a:latin typeface="-apple-system"/>
              </a:rPr>
              <a:t>is generally used for classification questions. Relative majority voting: the class with the largest number in the learner classification result is the final class. Supermajority voting: the number of votes, and must be more than a majority. Weighted voting.</a:t>
            </a:r>
          </a:p>
          <a:p>
            <a:pPr marL="285750" indent="-285750">
              <a:buFont typeface="Arial" panose="020B0604020202020204" pitchFamily="34" charset="0"/>
              <a:buChar char="•"/>
            </a:pPr>
            <a:r>
              <a:rPr lang="en-US" altLang="zh-CN" b="1" i="0" dirty="0">
                <a:solidFill>
                  <a:srgbClr val="333333"/>
                </a:solidFill>
                <a:effectLst/>
                <a:latin typeface="-apple-system"/>
              </a:rPr>
              <a:t>Learning method. </a:t>
            </a:r>
            <a:r>
              <a:rPr lang="en-US" altLang="zh-CN" i="0" dirty="0">
                <a:solidFill>
                  <a:srgbClr val="333333"/>
                </a:solidFill>
                <a:effectLst/>
                <a:latin typeface="-apple-system"/>
              </a:rPr>
              <a:t>Through a learner to combine models, that is, train a number of different models, and then take the output of the previous training of each model as input to train another model, in order to get a final output.</a:t>
            </a:r>
            <a:endParaRPr lang="zh-CN" altLang="en-US" dirty="0"/>
          </a:p>
          <a:p>
            <a:endParaRPr lang="zh-CN" altLang="en-US" dirty="0"/>
          </a:p>
        </p:txBody>
      </p:sp>
      <p:sp>
        <p:nvSpPr>
          <p:cNvPr id="18" name="文本框 17">
            <a:extLst>
              <a:ext uri="{FF2B5EF4-FFF2-40B4-BE49-F238E27FC236}">
                <a16:creationId xmlns:a16="http://schemas.microsoft.com/office/drawing/2014/main" id="{7E37EA17-C58E-9F94-9E4B-E04199514A92}"/>
              </a:ext>
            </a:extLst>
          </p:cNvPr>
          <p:cNvSpPr txBox="1"/>
          <p:nvPr/>
        </p:nvSpPr>
        <p:spPr>
          <a:xfrm>
            <a:off x="742950" y="6372840"/>
            <a:ext cx="5734050" cy="369332"/>
          </a:xfrm>
          <a:prstGeom prst="rect">
            <a:avLst/>
          </a:prstGeom>
          <a:noFill/>
        </p:spPr>
        <p:txBody>
          <a:bodyPr wrap="square" rtlCol="0">
            <a:spAutoFit/>
          </a:bodyPr>
          <a:lstStyle/>
          <a:p>
            <a:r>
              <a:rPr lang="en-US" altLang="zh-CN" dirty="0">
                <a:hlinkClick r:id="rId2"/>
              </a:rPr>
              <a:t>http://imgtec.eetrend.com/blog/2018/100014627.html</a:t>
            </a:r>
            <a:endParaRPr lang="zh-CN" altLang="en-US" dirty="0"/>
          </a:p>
        </p:txBody>
      </p:sp>
      <p:sp>
        <p:nvSpPr>
          <p:cNvPr id="20" name="文本框 19">
            <a:hlinkClick r:id="rId3"/>
            <a:extLst>
              <a:ext uri="{FF2B5EF4-FFF2-40B4-BE49-F238E27FC236}">
                <a16:creationId xmlns:a16="http://schemas.microsoft.com/office/drawing/2014/main" id="{A3D570C6-26B8-023B-D42D-DC03D45AB118}"/>
              </a:ext>
            </a:extLst>
          </p:cNvPr>
          <p:cNvSpPr txBox="1"/>
          <p:nvPr/>
        </p:nvSpPr>
        <p:spPr>
          <a:xfrm>
            <a:off x="742950" y="6003508"/>
            <a:ext cx="5597525" cy="369332"/>
          </a:xfrm>
          <a:prstGeom prst="rect">
            <a:avLst/>
          </a:prstGeom>
          <a:noFill/>
        </p:spPr>
        <p:txBody>
          <a:bodyPr wrap="square" rtlCol="0">
            <a:spAutoFit/>
          </a:bodyPr>
          <a:lstStyle/>
          <a:p>
            <a:r>
              <a:rPr lang="en-US" altLang="zh-CN" dirty="0">
                <a:hlinkClick r:id="rId3"/>
              </a:rPr>
              <a:t>https://www.pianshen.com/article/1239852901/</a:t>
            </a:r>
            <a:endParaRPr lang="zh-CN" altLang="en-US" dirty="0"/>
          </a:p>
        </p:txBody>
      </p:sp>
    </p:spTree>
    <p:extLst>
      <p:ext uri="{BB962C8B-B14F-4D97-AF65-F5344CB8AC3E}">
        <p14:creationId xmlns:p14="http://schemas.microsoft.com/office/powerpoint/2010/main" val="548503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9095"/>
            <a:ext cx="12192000" cy="5897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t>1.Ensemble learning</a:t>
            </a:r>
          </a:p>
        </p:txBody>
      </p:sp>
      <p:sp>
        <p:nvSpPr>
          <p:cNvPr id="6" name="文本框 5">
            <a:extLst>
              <a:ext uri="{FF2B5EF4-FFF2-40B4-BE49-F238E27FC236}">
                <a16:creationId xmlns:a16="http://schemas.microsoft.com/office/drawing/2014/main" id="{4A19C09B-8C12-E521-F05F-FDAD71F3558C}"/>
              </a:ext>
            </a:extLst>
          </p:cNvPr>
          <p:cNvSpPr txBox="1"/>
          <p:nvPr/>
        </p:nvSpPr>
        <p:spPr>
          <a:xfrm>
            <a:off x="450850" y="1136650"/>
            <a:ext cx="5765800" cy="369332"/>
          </a:xfrm>
          <a:prstGeom prst="rect">
            <a:avLst/>
          </a:prstGeom>
          <a:noFill/>
        </p:spPr>
        <p:txBody>
          <a:bodyPr wrap="square" rtlCol="0">
            <a:spAutoFit/>
          </a:bodyPr>
          <a:lstStyle/>
          <a:p>
            <a:r>
              <a:rPr lang="en-US" altLang="zh-CN" dirty="0"/>
              <a:t>In previous baseline(</a:t>
            </a:r>
            <a:r>
              <a:rPr lang="en-US" altLang="zh-CN" dirty="0" err="1"/>
              <a:t>fastai</a:t>
            </a:r>
            <a:r>
              <a:rPr lang="en-US" altLang="zh-CN" dirty="0"/>
              <a:t> with Unext50 baseline):</a:t>
            </a:r>
            <a:endParaRPr lang="zh-CN" altLang="en-US" dirty="0"/>
          </a:p>
        </p:txBody>
      </p:sp>
      <p:pic>
        <p:nvPicPr>
          <p:cNvPr id="9" name="图片 8">
            <a:extLst>
              <a:ext uri="{FF2B5EF4-FFF2-40B4-BE49-F238E27FC236}">
                <a16:creationId xmlns:a16="http://schemas.microsoft.com/office/drawing/2014/main" id="{D4A63E65-4E44-D739-C54D-E301F37449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353" y="1850972"/>
            <a:ext cx="5845297" cy="4314877"/>
          </a:xfrm>
          <a:prstGeom prst="rect">
            <a:avLst/>
          </a:prstGeom>
        </p:spPr>
      </p:pic>
      <p:sp>
        <p:nvSpPr>
          <p:cNvPr id="7" name="文本框 6">
            <a:extLst>
              <a:ext uri="{FF2B5EF4-FFF2-40B4-BE49-F238E27FC236}">
                <a16:creationId xmlns:a16="http://schemas.microsoft.com/office/drawing/2014/main" id="{FA016885-34A8-A726-3A28-707099C628D5}"/>
              </a:ext>
            </a:extLst>
          </p:cNvPr>
          <p:cNvSpPr txBox="1"/>
          <p:nvPr/>
        </p:nvSpPr>
        <p:spPr>
          <a:xfrm flipH="1">
            <a:off x="6591300" y="2066687"/>
            <a:ext cx="4572000" cy="2199064"/>
          </a:xfrm>
          <a:prstGeom prst="rect">
            <a:avLst/>
          </a:prstGeom>
          <a:noFill/>
        </p:spPr>
        <p:txBody>
          <a:bodyPr wrap="square" rtlCol="0">
            <a:spAutoFit/>
          </a:bodyPr>
          <a:lstStyle/>
          <a:p>
            <a:r>
              <a:rPr lang="en-US" altLang="zh-CN" sz="2000" dirty="0"/>
              <a:t>One ensemble learning method:</a:t>
            </a:r>
          </a:p>
          <a:p>
            <a:pPr marL="285750" indent="-285750">
              <a:lnSpc>
                <a:spcPct val="150000"/>
              </a:lnSpc>
              <a:buFont typeface="Arial" panose="020B0604020202020204" pitchFamily="34" charset="0"/>
              <a:buChar char="•"/>
            </a:pPr>
            <a:r>
              <a:rPr lang="en-US" altLang="zh-CN" sz="2000" dirty="0"/>
              <a:t>Get predict results of four models</a:t>
            </a:r>
          </a:p>
          <a:p>
            <a:pPr marL="285750" indent="-285750">
              <a:lnSpc>
                <a:spcPct val="150000"/>
              </a:lnSpc>
              <a:buFont typeface="Arial" panose="020B0604020202020204" pitchFamily="34" charset="0"/>
              <a:buChar char="•"/>
            </a:pPr>
            <a:r>
              <a:rPr lang="en-US" altLang="zh-CN" sz="2000" dirty="0"/>
              <a:t>Add them together</a:t>
            </a:r>
          </a:p>
          <a:p>
            <a:pPr marL="285750" indent="-285750">
              <a:lnSpc>
                <a:spcPct val="150000"/>
              </a:lnSpc>
              <a:buFont typeface="Arial" panose="020B0604020202020204" pitchFamily="34" charset="0"/>
              <a:buChar char="•"/>
            </a:pPr>
            <a:r>
              <a:rPr lang="en-US" altLang="zh-CN" sz="2000" dirty="0"/>
              <a:t>Calculate average of them</a:t>
            </a:r>
          </a:p>
          <a:p>
            <a:pPr marL="285750" indent="-285750">
              <a:lnSpc>
                <a:spcPct val="150000"/>
              </a:lnSpc>
              <a:buFont typeface="Arial" panose="020B0604020202020204" pitchFamily="34" charset="0"/>
              <a:buChar char="•"/>
            </a:pPr>
            <a:r>
              <a:rPr lang="en-US" altLang="zh-CN" sz="2000" dirty="0"/>
              <a:t>Get average predict result</a:t>
            </a:r>
          </a:p>
        </p:txBody>
      </p:sp>
      <p:sp>
        <p:nvSpPr>
          <p:cNvPr id="8" name="文本框 7">
            <a:extLst>
              <a:ext uri="{FF2B5EF4-FFF2-40B4-BE49-F238E27FC236}">
                <a16:creationId xmlns:a16="http://schemas.microsoft.com/office/drawing/2014/main" id="{5DBEFF7B-B32C-7443-A286-81527C91B524}"/>
              </a:ext>
            </a:extLst>
          </p:cNvPr>
          <p:cNvSpPr txBox="1"/>
          <p:nvPr/>
        </p:nvSpPr>
        <p:spPr>
          <a:xfrm>
            <a:off x="6591300" y="4730750"/>
            <a:ext cx="5619750" cy="1275734"/>
          </a:xfrm>
          <a:prstGeom prst="rect">
            <a:avLst/>
          </a:prstGeom>
          <a:noFill/>
        </p:spPr>
        <p:txBody>
          <a:bodyPr wrap="square" rtlCol="0">
            <a:spAutoFit/>
          </a:bodyPr>
          <a:lstStyle/>
          <a:p>
            <a:r>
              <a:rPr lang="en-US" altLang="zh-CN" sz="2000" dirty="0"/>
              <a:t>Other strategies of ensemble learning:</a:t>
            </a:r>
          </a:p>
          <a:p>
            <a:pPr marL="342900" indent="-342900">
              <a:lnSpc>
                <a:spcPct val="150000"/>
              </a:lnSpc>
              <a:buFont typeface="Arial" panose="020B0604020202020204" pitchFamily="34" charset="0"/>
              <a:buChar char="•"/>
            </a:pPr>
            <a:r>
              <a:rPr lang="en-US" altLang="zh-CN" sz="2000" dirty="0"/>
              <a:t>Train more models to get average predict result</a:t>
            </a:r>
          </a:p>
          <a:p>
            <a:pPr marL="342900" indent="-342900">
              <a:lnSpc>
                <a:spcPct val="150000"/>
              </a:lnSpc>
              <a:buFont typeface="Arial" panose="020B0604020202020204" pitchFamily="34" charset="0"/>
              <a:buChar char="•"/>
            </a:pPr>
            <a:r>
              <a:rPr lang="en-US" altLang="zh-CN" sz="2000" dirty="0"/>
              <a:t>Train multiple models with different tile sizes</a:t>
            </a:r>
          </a:p>
        </p:txBody>
      </p:sp>
      <p:sp>
        <p:nvSpPr>
          <p:cNvPr id="10" name="矩形 9">
            <a:extLst>
              <a:ext uri="{FF2B5EF4-FFF2-40B4-BE49-F238E27FC236}">
                <a16:creationId xmlns:a16="http://schemas.microsoft.com/office/drawing/2014/main" id="{0F12C03A-79A2-27B7-3736-69F4B533EDC8}"/>
              </a:ext>
            </a:extLst>
          </p:cNvPr>
          <p:cNvSpPr/>
          <p:nvPr/>
        </p:nvSpPr>
        <p:spPr>
          <a:xfrm>
            <a:off x="2012950" y="4076699"/>
            <a:ext cx="2292350" cy="18905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5D573D25-DA0E-B2ED-E8A2-D83821A678E9}"/>
              </a:ext>
            </a:extLst>
          </p:cNvPr>
          <p:cNvSpPr/>
          <p:nvPr/>
        </p:nvSpPr>
        <p:spPr>
          <a:xfrm>
            <a:off x="1635125" y="5887283"/>
            <a:ext cx="2292350" cy="18905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3" name="组合 22">
            <a:extLst>
              <a:ext uri="{FF2B5EF4-FFF2-40B4-BE49-F238E27FC236}">
                <a16:creationId xmlns:a16="http://schemas.microsoft.com/office/drawing/2014/main" id="{B09AFA93-0447-7259-EBD8-2F80DF3C34F2}"/>
              </a:ext>
            </a:extLst>
          </p:cNvPr>
          <p:cNvGrpSpPr/>
          <p:nvPr/>
        </p:nvGrpSpPr>
        <p:grpSpPr>
          <a:xfrm>
            <a:off x="5848350" y="895350"/>
            <a:ext cx="933450" cy="955622"/>
            <a:chOff x="5848350" y="895350"/>
            <a:chExt cx="933450" cy="955622"/>
          </a:xfrm>
        </p:grpSpPr>
        <p:sp>
          <p:nvSpPr>
            <p:cNvPr id="5" name="矩形 4">
              <a:extLst>
                <a:ext uri="{FF2B5EF4-FFF2-40B4-BE49-F238E27FC236}">
                  <a16:creationId xmlns:a16="http://schemas.microsoft.com/office/drawing/2014/main" id="{FCFE0BF8-9483-3122-E46A-ACA88F9532D4}"/>
                </a:ext>
              </a:extLst>
            </p:cNvPr>
            <p:cNvSpPr/>
            <p:nvPr/>
          </p:nvSpPr>
          <p:spPr>
            <a:xfrm>
              <a:off x="5848350" y="895350"/>
              <a:ext cx="933450" cy="955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a:extLst>
                <a:ext uri="{FF2B5EF4-FFF2-40B4-BE49-F238E27FC236}">
                  <a16:creationId xmlns:a16="http://schemas.microsoft.com/office/drawing/2014/main" id="{E5BFED24-BAD4-CFFD-1E56-236705764922}"/>
                </a:ext>
              </a:extLst>
            </p:cNvPr>
            <p:cNvCxnSpPr>
              <a:cxnSpLocks/>
            </p:cNvCxnSpPr>
            <p:nvPr/>
          </p:nvCxnSpPr>
          <p:spPr>
            <a:xfrm>
              <a:off x="5848350" y="1233461"/>
              <a:ext cx="933450" cy="0"/>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a:extLst>
                <a:ext uri="{FF2B5EF4-FFF2-40B4-BE49-F238E27FC236}">
                  <a16:creationId xmlns:a16="http://schemas.microsoft.com/office/drawing/2014/main" id="{043AD239-197E-6217-87BC-ACF439336E4B}"/>
                </a:ext>
              </a:extLst>
            </p:cNvPr>
            <p:cNvCxnSpPr>
              <a:cxnSpLocks/>
            </p:cNvCxnSpPr>
            <p:nvPr/>
          </p:nvCxnSpPr>
          <p:spPr>
            <a:xfrm>
              <a:off x="5848350" y="1551993"/>
              <a:ext cx="933450" cy="0"/>
            </a:xfrm>
            <a:prstGeom prst="line">
              <a:avLst/>
            </a:prstGeom>
          </p:spPr>
          <p:style>
            <a:lnRef idx="1">
              <a:schemeClr val="dk1"/>
            </a:lnRef>
            <a:fillRef idx="0">
              <a:schemeClr val="dk1"/>
            </a:fillRef>
            <a:effectRef idx="0">
              <a:schemeClr val="dk1"/>
            </a:effectRef>
            <a:fontRef idx="minor">
              <a:schemeClr val="tx1"/>
            </a:fontRef>
          </p:style>
        </p:cxnSp>
        <p:cxnSp>
          <p:nvCxnSpPr>
            <p:cNvPr id="20" name="直接连接符 19">
              <a:extLst>
                <a:ext uri="{FF2B5EF4-FFF2-40B4-BE49-F238E27FC236}">
                  <a16:creationId xmlns:a16="http://schemas.microsoft.com/office/drawing/2014/main" id="{90E6F369-9E60-818A-BB23-DAE683AF2376}"/>
                </a:ext>
              </a:extLst>
            </p:cNvPr>
            <p:cNvCxnSpPr>
              <a:cxnSpLocks/>
            </p:cNvCxnSpPr>
            <p:nvPr/>
          </p:nvCxnSpPr>
          <p:spPr>
            <a:xfrm>
              <a:off x="6146800" y="895350"/>
              <a:ext cx="0" cy="955622"/>
            </a:xfrm>
            <a:prstGeom prst="line">
              <a:avLst/>
            </a:prstGeom>
          </p:spPr>
          <p:style>
            <a:lnRef idx="1">
              <a:schemeClr val="dk1"/>
            </a:lnRef>
            <a:fillRef idx="0">
              <a:schemeClr val="dk1"/>
            </a:fillRef>
            <a:effectRef idx="0">
              <a:schemeClr val="dk1"/>
            </a:effectRef>
            <a:fontRef idx="minor">
              <a:schemeClr val="tx1"/>
            </a:fontRef>
          </p:style>
        </p:cxnSp>
        <p:cxnSp>
          <p:nvCxnSpPr>
            <p:cNvPr id="22" name="直接连接符 21">
              <a:extLst>
                <a:ext uri="{FF2B5EF4-FFF2-40B4-BE49-F238E27FC236}">
                  <a16:creationId xmlns:a16="http://schemas.microsoft.com/office/drawing/2014/main" id="{852E5C38-E07B-699B-796B-270FB7E5BB6F}"/>
                </a:ext>
              </a:extLst>
            </p:cNvPr>
            <p:cNvCxnSpPr>
              <a:cxnSpLocks/>
            </p:cNvCxnSpPr>
            <p:nvPr/>
          </p:nvCxnSpPr>
          <p:spPr>
            <a:xfrm>
              <a:off x="6451600" y="895350"/>
              <a:ext cx="0" cy="955622"/>
            </a:xfrm>
            <a:prstGeom prst="line">
              <a:avLst/>
            </a:prstGeom>
          </p:spPr>
          <p:style>
            <a:lnRef idx="1">
              <a:schemeClr val="dk1"/>
            </a:lnRef>
            <a:fillRef idx="0">
              <a:schemeClr val="dk1"/>
            </a:fillRef>
            <a:effectRef idx="0">
              <a:schemeClr val="dk1"/>
            </a:effectRef>
            <a:fontRef idx="minor">
              <a:schemeClr val="tx1"/>
            </a:fontRef>
          </p:style>
        </p:cxnSp>
      </p:grpSp>
      <p:grpSp>
        <p:nvGrpSpPr>
          <p:cNvPr id="24" name="组合 23">
            <a:extLst>
              <a:ext uri="{FF2B5EF4-FFF2-40B4-BE49-F238E27FC236}">
                <a16:creationId xmlns:a16="http://schemas.microsoft.com/office/drawing/2014/main" id="{88F36A66-A12B-3CAF-29D3-695EC95A50E1}"/>
              </a:ext>
            </a:extLst>
          </p:cNvPr>
          <p:cNvGrpSpPr/>
          <p:nvPr/>
        </p:nvGrpSpPr>
        <p:grpSpPr>
          <a:xfrm>
            <a:off x="7458075" y="895350"/>
            <a:ext cx="933450" cy="955622"/>
            <a:chOff x="5848350" y="895350"/>
            <a:chExt cx="933450" cy="955622"/>
          </a:xfrm>
        </p:grpSpPr>
        <p:sp>
          <p:nvSpPr>
            <p:cNvPr id="25" name="矩形 24">
              <a:extLst>
                <a:ext uri="{FF2B5EF4-FFF2-40B4-BE49-F238E27FC236}">
                  <a16:creationId xmlns:a16="http://schemas.microsoft.com/office/drawing/2014/main" id="{1EA8D501-85BC-5EC5-C341-2515AC7CC81B}"/>
                </a:ext>
              </a:extLst>
            </p:cNvPr>
            <p:cNvSpPr/>
            <p:nvPr/>
          </p:nvSpPr>
          <p:spPr>
            <a:xfrm>
              <a:off x="5848350" y="895350"/>
              <a:ext cx="933450" cy="955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a:extLst>
                <a:ext uri="{FF2B5EF4-FFF2-40B4-BE49-F238E27FC236}">
                  <a16:creationId xmlns:a16="http://schemas.microsoft.com/office/drawing/2014/main" id="{D17189C6-44EA-F7D7-3BAB-2977AE8982F3}"/>
                </a:ext>
              </a:extLst>
            </p:cNvPr>
            <p:cNvCxnSpPr>
              <a:cxnSpLocks/>
            </p:cNvCxnSpPr>
            <p:nvPr/>
          </p:nvCxnSpPr>
          <p:spPr>
            <a:xfrm>
              <a:off x="5848350" y="1233461"/>
              <a:ext cx="933450" cy="0"/>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a:extLst>
                <a:ext uri="{FF2B5EF4-FFF2-40B4-BE49-F238E27FC236}">
                  <a16:creationId xmlns:a16="http://schemas.microsoft.com/office/drawing/2014/main" id="{502BE4DE-2B35-A8DF-EF07-36C7372A3AD8}"/>
                </a:ext>
              </a:extLst>
            </p:cNvPr>
            <p:cNvCxnSpPr>
              <a:cxnSpLocks/>
            </p:cNvCxnSpPr>
            <p:nvPr/>
          </p:nvCxnSpPr>
          <p:spPr>
            <a:xfrm>
              <a:off x="5848350" y="1551993"/>
              <a:ext cx="933450" cy="0"/>
            </a:xfrm>
            <a:prstGeom prst="line">
              <a:avLst/>
            </a:prstGeom>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3F693D07-EDC2-C6FE-E22C-EAB70D47E7D7}"/>
                </a:ext>
              </a:extLst>
            </p:cNvPr>
            <p:cNvCxnSpPr>
              <a:cxnSpLocks/>
            </p:cNvCxnSpPr>
            <p:nvPr/>
          </p:nvCxnSpPr>
          <p:spPr>
            <a:xfrm>
              <a:off x="6146800" y="895350"/>
              <a:ext cx="0" cy="955622"/>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a:extLst>
                <a:ext uri="{FF2B5EF4-FFF2-40B4-BE49-F238E27FC236}">
                  <a16:creationId xmlns:a16="http://schemas.microsoft.com/office/drawing/2014/main" id="{1193E419-134E-2FF5-0D52-9D91D2DA96BE}"/>
                </a:ext>
              </a:extLst>
            </p:cNvPr>
            <p:cNvCxnSpPr>
              <a:cxnSpLocks/>
            </p:cNvCxnSpPr>
            <p:nvPr/>
          </p:nvCxnSpPr>
          <p:spPr>
            <a:xfrm>
              <a:off x="6451600" y="895350"/>
              <a:ext cx="0" cy="955622"/>
            </a:xfrm>
            <a:prstGeom prst="line">
              <a:avLst/>
            </a:prstGeom>
          </p:spPr>
          <p:style>
            <a:lnRef idx="1">
              <a:schemeClr val="dk1"/>
            </a:lnRef>
            <a:fillRef idx="0">
              <a:schemeClr val="dk1"/>
            </a:fillRef>
            <a:effectRef idx="0">
              <a:schemeClr val="dk1"/>
            </a:effectRef>
            <a:fontRef idx="minor">
              <a:schemeClr val="tx1"/>
            </a:fontRef>
          </p:style>
        </p:cxnSp>
      </p:grpSp>
      <p:grpSp>
        <p:nvGrpSpPr>
          <p:cNvPr id="30" name="组合 29">
            <a:extLst>
              <a:ext uri="{FF2B5EF4-FFF2-40B4-BE49-F238E27FC236}">
                <a16:creationId xmlns:a16="http://schemas.microsoft.com/office/drawing/2014/main" id="{5DA5323D-0AED-1B70-2804-46486F900AA4}"/>
              </a:ext>
            </a:extLst>
          </p:cNvPr>
          <p:cNvGrpSpPr/>
          <p:nvPr/>
        </p:nvGrpSpPr>
        <p:grpSpPr>
          <a:xfrm>
            <a:off x="8985249" y="890032"/>
            <a:ext cx="933450" cy="955622"/>
            <a:chOff x="5848350" y="895350"/>
            <a:chExt cx="933450" cy="955622"/>
          </a:xfrm>
        </p:grpSpPr>
        <p:sp>
          <p:nvSpPr>
            <p:cNvPr id="31" name="矩形 30">
              <a:extLst>
                <a:ext uri="{FF2B5EF4-FFF2-40B4-BE49-F238E27FC236}">
                  <a16:creationId xmlns:a16="http://schemas.microsoft.com/office/drawing/2014/main" id="{04E07407-6199-464C-902E-99A6A263B5E4}"/>
                </a:ext>
              </a:extLst>
            </p:cNvPr>
            <p:cNvSpPr/>
            <p:nvPr/>
          </p:nvSpPr>
          <p:spPr>
            <a:xfrm>
              <a:off x="5848350" y="895350"/>
              <a:ext cx="933450" cy="955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a:extLst>
                <a:ext uri="{FF2B5EF4-FFF2-40B4-BE49-F238E27FC236}">
                  <a16:creationId xmlns:a16="http://schemas.microsoft.com/office/drawing/2014/main" id="{78BDFA3A-E3B8-FB9A-AEFF-5D7A8EEA3830}"/>
                </a:ext>
              </a:extLst>
            </p:cNvPr>
            <p:cNvCxnSpPr>
              <a:cxnSpLocks/>
            </p:cNvCxnSpPr>
            <p:nvPr/>
          </p:nvCxnSpPr>
          <p:spPr>
            <a:xfrm>
              <a:off x="5848350" y="1233461"/>
              <a:ext cx="933450" cy="0"/>
            </a:xfrm>
            <a:prstGeom prst="line">
              <a:avLst/>
            </a:prstGeom>
          </p:spPr>
          <p:style>
            <a:lnRef idx="1">
              <a:schemeClr val="dk1"/>
            </a:lnRef>
            <a:fillRef idx="0">
              <a:schemeClr val="dk1"/>
            </a:fillRef>
            <a:effectRef idx="0">
              <a:schemeClr val="dk1"/>
            </a:effectRef>
            <a:fontRef idx="minor">
              <a:schemeClr val="tx1"/>
            </a:fontRef>
          </p:style>
        </p:cxnSp>
        <p:cxnSp>
          <p:nvCxnSpPr>
            <p:cNvPr id="33" name="直接连接符 32">
              <a:extLst>
                <a:ext uri="{FF2B5EF4-FFF2-40B4-BE49-F238E27FC236}">
                  <a16:creationId xmlns:a16="http://schemas.microsoft.com/office/drawing/2014/main" id="{25D43F42-4782-7FC8-12B2-AD6198A61A0B}"/>
                </a:ext>
              </a:extLst>
            </p:cNvPr>
            <p:cNvCxnSpPr>
              <a:cxnSpLocks/>
            </p:cNvCxnSpPr>
            <p:nvPr/>
          </p:nvCxnSpPr>
          <p:spPr>
            <a:xfrm>
              <a:off x="5848350" y="1551993"/>
              <a:ext cx="933450" cy="0"/>
            </a:xfrm>
            <a:prstGeom prst="line">
              <a:avLst/>
            </a:prstGeom>
          </p:spPr>
          <p:style>
            <a:lnRef idx="1">
              <a:schemeClr val="dk1"/>
            </a:lnRef>
            <a:fillRef idx="0">
              <a:schemeClr val="dk1"/>
            </a:fillRef>
            <a:effectRef idx="0">
              <a:schemeClr val="dk1"/>
            </a:effectRef>
            <a:fontRef idx="minor">
              <a:schemeClr val="tx1"/>
            </a:fontRef>
          </p:style>
        </p:cxnSp>
        <p:cxnSp>
          <p:nvCxnSpPr>
            <p:cNvPr id="34" name="直接连接符 33">
              <a:extLst>
                <a:ext uri="{FF2B5EF4-FFF2-40B4-BE49-F238E27FC236}">
                  <a16:creationId xmlns:a16="http://schemas.microsoft.com/office/drawing/2014/main" id="{F83E3963-9E18-9DF1-6068-7B863EF954DB}"/>
                </a:ext>
              </a:extLst>
            </p:cNvPr>
            <p:cNvCxnSpPr>
              <a:cxnSpLocks/>
            </p:cNvCxnSpPr>
            <p:nvPr/>
          </p:nvCxnSpPr>
          <p:spPr>
            <a:xfrm>
              <a:off x="6146800" y="895350"/>
              <a:ext cx="0" cy="955622"/>
            </a:xfrm>
            <a:prstGeom prst="line">
              <a:avLst/>
            </a:prstGeom>
          </p:spPr>
          <p:style>
            <a:lnRef idx="1">
              <a:schemeClr val="dk1"/>
            </a:lnRef>
            <a:fillRef idx="0">
              <a:schemeClr val="dk1"/>
            </a:fillRef>
            <a:effectRef idx="0">
              <a:schemeClr val="dk1"/>
            </a:effectRef>
            <a:fontRef idx="minor">
              <a:schemeClr val="tx1"/>
            </a:fontRef>
          </p:style>
        </p:cxnSp>
        <p:cxnSp>
          <p:nvCxnSpPr>
            <p:cNvPr id="35" name="直接连接符 34">
              <a:extLst>
                <a:ext uri="{FF2B5EF4-FFF2-40B4-BE49-F238E27FC236}">
                  <a16:creationId xmlns:a16="http://schemas.microsoft.com/office/drawing/2014/main" id="{5F817CB4-F669-CEB2-D936-D9B8EF3F11D5}"/>
                </a:ext>
              </a:extLst>
            </p:cNvPr>
            <p:cNvCxnSpPr>
              <a:cxnSpLocks/>
            </p:cNvCxnSpPr>
            <p:nvPr/>
          </p:nvCxnSpPr>
          <p:spPr>
            <a:xfrm>
              <a:off x="6451600" y="895350"/>
              <a:ext cx="0" cy="955622"/>
            </a:xfrm>
            <a:prstGeom prst="line">
              <a:avLst/>
            </a:prstGeom>
          </p:spPr>
          <p:style>
            <a:lnRef idx="1">
              <a:schemeClr val="dk1"/>
            </a:lnRef>
            <a:fillRef idx="0">
              <a:schemeClr val="dk1"/>
            </a:fillRef>
            <a:effectRef idx="0">
              <a:schemeClr val="dk1"/>
            </a:effectRef>
            <a:fontRef idx="minor">
              <a:schemeClr val="tx1"/>
            </a:fontRef>
          </p:style>
        </p:cxnSp>
      </p:grpSp>
      <p:grpSp>
        <p:nvGrpSpPr>
          <p:cNvPr id="36" name="组合 35">
            <a:extLst>
              <a:ext uri="{FF2B5EF4-FFF2-40B4-BE49-F238E27FC236}">
                <a16:creationId xmlns:a16="http://schemas.microsoft.com/office/drawing/2014/main" id="{0DF39F9C-8EA0-1BA0-B4B6-81D4B39D2949}"/>
              </a:ext>
            </a:extLst>
          </p:cNvPr>
          <p:cNvGrpSpPr/>
          <p:nvPr/>
        </p:nvGrpSpPr>
        <p:grpSpPr>
          <a:xfrm>
            <a:off x="10433049" y="893859"/>
            <a:ext cx="933450" cy="955622"/>
            <a:chOff x="5848350" y="895350"/>
            <a:chExt cx="933450" cy="955622"/>
          </a:xfrm>
        </p:grpSpPr>
        <p:sp>
          <p:nvSpPr>
            <p:cNvPr id="37" name="矩形 36">
              <a:extLst>
                <a:ext uri="{FF2B5EF4-FFF2-40B4-BE49-F238E27FC236}">
                  <a16:creationId xmlns:a16="http://schemas.microsoft.com/office/drawing/2014/main" id="{F403D244-1FAD-F8C0-0F4C-8980DEB4C2F5}"/>
                </a:ext>
              </a:extLst>
            </p:cNvPr>
            <p:cNvSpPr/>
            <p:nvPr/>
          </p:nvSpPr>
          <p:spPr>
            <a:xfrm>
              <a:off x="5848350" y="895350"/>
              <a:ext cx="933450" cy="955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连接符 37">
              <a:extLst>
                <a:ext uri="{FF2B5EF4-FFF2-40B4-BE49-F238E27FC236}">
                  <a16:creationId xmlns:a16="http://schemas.microsoft.com/office/drawing/2014/main" id="{1FFF6414-8994-FE88-F4B4-0A8AAA819C42}"/>
                </a:ext>
              </a:extLst>
            </p:cNvPr>
            <p:cNvCxnSpPr>
              <a:cxnSpLocks/>
            </p:cNvCxnSpPr>
            <p:nvPr/>
          </p:nvCxnSpPr>
          <p:spPr>
            <a:xfrm>
              <a:off x="5848350" y="1233461"/>
              <a:ext cx="933450" cy="0"/>
            </a:xfrm>
            <a:prstGeom prst="line">
              <a:avLst/>
            </a:prstGeom>
          </p:spPr>
          <p:style>
            <a:lnRef idx="1">
              <a:schemeClr val="dk1"/>
            </a:lnRef>
            <a:fillRef idx="0">
              <a:schemeClr val="dk1"/>
            </a:fillRef>
            <a:effectRef idx="0">
              <a:schemeClr val="dk1"/>
            </a:effectRef>
            <a:fontRef idx="minor">
              <a:schemeClr val="tx1"/>
            </a:fontRef>
          </p:style>
        </p:cxnSp>
        <p:cxnSp>
          <p:nvCxnSpPr>
            <p:cNvPr id="39" name="直接连接符 38">
              <a:extLst>
                <a:ext uri="{FF2B5EF4-FFF2-40B4-BE49-F238E27FC236}">
                  <a16:creationId xmlns:a16="http://schemas.microsoft.com/office/drawing/2014/main" id="{1FF111C0-0BB4-89FD-7FD9-A3F2067EEB85}"/>
                </a:ext>
              </a:extLst>
            </p:cNvPr>
            <p:cNvCxnSpPr>
              <a:cxnSpLocks/>
            </p:cNvCxnSpPr>
            <p:nvPr/>
          </p:nvCxnSpPr>
          <p:spPr>
            <a:xfrm>
              <a:off x="5848350" y="1551993"/>
              <a:ext cx="933450" cy="0"/>
            </a:xfrm>
            <a:prstGeom prst="line">
              <a:avLst/>
            </a:prstGeom>
          </p:spPr>
          <p:style>
            <a:lnRef idx="1">
              <a:schemeClr val="dk1"/>
            </a:lnRef>
            <a:fillRef idx="0">
              <a:schemeClr val="dk1"/>
            </a:fillRef>
            <a:effectRef idx="0">
              <a:schemeClr val="dk1"/>
            </a:effectRef>
            <a:fontRef idx="minor">
              <a:schemeClr val="tx1"/>
            </a:fontRef>
          </p:style>
        </p:cxnSp>
        <p:cxnSp>
          <p:nvCxnSpPr>
            <p:cNvPr id="40" name="直接连接符 39">
              <a:extLst>
                <a:ext uri="{FF2B5EF4-FFF2-40B4-BE49-F238E27FC236}">
                  <a16:creationId xmlns:a16="http://schemas.microsoft.com/office/drawing/2014/main" id="{410D93F7-16BA-B911-EF98-B39E07A60080}"/>
                </a:ext>
              </a:extLst>
            </p:cNvPr>
            <p:cNvCxnSpPr>
              <a:cxnSpLocks/>
            </p:cNvCxnSpPr>
            <p:nvPr/>
          </p:nvCxnSpPr>
          <p:spPr>
            <a:xfrm>
              <a:off x="6146800" y="895350"/>
              <a:ext cx="0" cy="955622"/>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a:extLst>
                <a:ext uri="{FF2B5EF4-FFF2-40B4-BE49-F238E27FC236}">
                  <a16:creationId xmlns:a16="http://schemas.microsoft.com/office/drawing/2014/main" id="{A76D36C4-1F98-90B9-F937-9DC1FB9536DB}"/>
                </a:ext>
              </a:extLst>
            </p:cNvPr>
            <p:cNvCxnSpPr>
              <a:cxnSpLocks/>
            </p:cNvCxnSpPr>
            <p:nvPr/>
          </p:nvCxnSpPr>
          <p:spPr>
            <a:xfrm>
              <a:off x="6451600" y="895350"/>
              <a:ext cx="0" cy="955622"/>
            </a:xfrm>
            <a:prstGeom prst="line">
              <a:avLst/>
            </a:prstGeom>
          </p:spPr>
          <p:style>
            <a:lnRef idx="1">
              <a:schemeClr val="dk1"/>
            </a:lnRef>
            <a:fillRef idx="0">
              <a:schemeClr val="dk1"/>
            </a:fillRef>
            <a:effectRef idx="0">
              <a:schemeClr val="dk1"/>
            </a:effectRef>
            <a:fontRef idx="minor">
              <a:schemeClr val="tx1"/>
            </a:fontRef>
          </p:style>
        </p:cxnSp>
      </p:grpSp>
      <p:grpSp>
        <p:nvGrpSpPr>
          <p:cNvPr id="42" name="组合 41">
            <a:extLst>
              <a:ext uri="{FF2B5EF4-FFF2-40B4-BE49-F238E27FC236}">
                <a16:creationId xmlns:a16="http://schemas.microsoft.com/office/drawing/2014/main" id="{BB010053-1A65-1BA5-6CA3-8A939841B4D3}"/>
              </a:ext>
            </a:extLst>
          </p:cNvPr>
          <p:cNvGrpSpPr/>
          <p:nvPr/>
        </p:nvGrpSpPr>
        <p:grpSpPr>
          <a:xfrm>
            <a:off x="4552950" y="2914650"/>
            <a:ext cx="1587498" cy="1435099"/>
            <a:chOff x="5848350" y="895350"/>
            <a:chExt cx="933450" cy="955622"/>
          </a:xfrm>
        </p:grpSpPr>
        <p:sp>
          <p:nvSpPr>
            <p:cNvPr id="43" name="矩形 42">
              <a:extLst>
                <a:ext uri="{FF2B5EF4-FFF2-40B4-BE49-F238E27FC236}">
                  <a16:creationId xmlns:a16="http://schemas.microsoft.com/office/drawing/2014/main" id="{4E93384B-CC8B-A2CE-223A-D0758F9D56C1}"/>
                </a:ext>
              </a:extLst>
            </p:cNvPr>
            <p:cNvSpPr/>
            <p:nvPr/>
          </p:nvSpPr>
          <p:spPr>
            <a:xfrm>
              <a:off x="5848350" y="895350"/>
              <a:ext cx="933450" cy="955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a:extLst>
                <a:ext uri="{FF2B5EF4-FFF2-40B4-BE49-F238E27FC236}">
                  <a16:creationId xmlns:a16="http://schemas.microsoft.com/office/drawing/2014/main" id="{84147492-064C-28A8-77B7-1D8D79E4E4A3}"/>
                </a:ext>
              </a:extLst>
            </p:cNvPr>
            <p:cNvCxnSpPr>
              <a:cxnSpLocks/>
            </p:cNvCxnSpPr>
            <p:nvPr/>
          </p:nvCxnSpPr>
          <p:spPr>
            <a:xfrm>
              <a:off x="5848350" y="1233461"/>
              <a:ext cx="933450" cy="0"/>
            </a:xfrm>
            <a:prstGeom prst="line">
              <a:avLst/>
            </a:prstGeom>
          </p:spPr>
          <p:style>
            <a:lnRef idx="1">
              <a:schemeClr val="dk1"/>
            </a:lnRef>
            <a:fillRef idx="0">
              <a:schemeClr val="dk1"/>
            </a:fillRef>
            <a:effectRef idx="0">
              <a:schemeClr val="dk1"/>
            </a:effectRef>
            <a:fontRef idx="minor">
              <a:schemeClr val="tx1"/>
            </a:fontRef>
          </p:style>
        </p:cxnSp>
        <p:cxnSp>
          <p:nvCxnSpPr>
            <p:cNvPr id="45" name="直接连接符 44">
              <a:extLst>
                <a:ext uri="{FF2B5EF4-FFF2-40B4-BE49-F238E27FC236}">
                  <a16:creationId xmlns:a16="http://schemas.microsoft.com/office/drawing/2014/main" id="{71256989-E139-3CD9-69BF-41F024B169A0}"/>
                </a:ext>
              </a:extLst>
            </p:cNvPr>
            <p:cNvCxnSpPr>
              <a:cxnSpLocks/>
            </p:cNvCxnSpPr>
            <p:nvPr/>
          </p:nvCxnSpPr>
          <p:spPr>
            <a:xfrm>
              <a:off x="5848350" y="1551993"/>
              <a:ext cx="933450" cy="0"/>
            </a:xfrm>
            <a:prstGeom prst="line">
              <a:avLst/>
            </a:prstGeom>
          </p:spPr>
          <p:style>
            <a:lnRef idx="1">
              <a:schemeClr val="dk1"/>
            </a:lnRef>
            <a:fillRef idx="0">
              <a:schemeClr val="dk1"/>
            </a:fillRef>
            <a:effectRef idx="0">
              <a:schemeClr val="dk1"/>
            </a:effectRef>
            <a:fontRef idx="minor">
              <a:schemeClr val="tx1"/>
            </a:fontRef>
          </p:style>
        </p:cxnSp>
        <p:cxnSp>
          <p:nvCxnSpPr>
            <p:cNvPr id="46" name="直接连接符 45">
              <a:extLst>
                <a:ext uri="{FF2B5EF4-FFF2-40B4-BE49-F238E27FC236}">
                  <a16:creationId xmlns:a16="http://schemas.microsoft.com/office/drawing/2014/main" id="{D0F19F91-C70E-77FE-7ED3-47FA3CDDCAD8}"/>
                </a:ext>
              </a:extLst>
            </p:cNvPr>
            <p:cNvCxnSpPr>
              <a:cxnSpLocks/>
            </p:cNvCxnSpPr>
            <p:nvPr/>
          </p:nvCxnSpPr>
          <p:spPr>
            <a:xfrm>
              <a:off x="6146800" y="895350"/>
              <a:ext cx="0" cy="955622"/>
            </a:xfrm>
            <a:prstGeom prst="line">
              <a:avLst/>
            </a:prstGeom>
          </p:spPr>
          <p:style>
            <a:lnRef idx="1">
              <a:schemeClr val="dk1"/>
            </a:lnRef>
            <a:fillRef idx="0">
              <a:schemeClr val="dk1"/>
            </a:fillRef>
            <a:effectRef idx="0">
              <a:schemeClr val="dk1"/>
            </a:effectRef>
            <a:fontRef idx="minor">
              <a:schemeClr val="tx1"/>
            </a:fontRef>
          </p:style>
        </p:cxnSp>
        <p:cxnSp>
          <p:nvCxnSpPr>
            <p:cNvPr id="47" name="直接连接符 46">
              <a:extLst>
                <a:ext uri="{FF2B5EF4-FFF2-40B4-BE49-F238E27FC236}">
                  <a16:creationId xmlns:a16="http://schemas.microsoft.com/office/drawing/2014/main" id="{A1DA469B-4E31-6B92-3784-73C24A6AA68B}"/>
                </a:ext>
              </a:extLst>
            </p:cNvPr>
            <p:cNvCxnSpPr>
              <a:cxnSpLocks/>
            </p:cNvCxnSpPr>
            <p:nvPr/>
          </p:nvCxnSpPr>
          <p:spPr>
            <a:xfrm>
              <a:off x="6451600" y="895350"/>
              <a:ext cx="0" cy="955622"/>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mc:Choice xmlns:p14="http://schemas.microsoft.com/office/powerpoint/2010/main" Requires="p14">
          <p:contentPart p14:bwMode="auto" r:id="rId3">
            <p14:nvContentPartPr>
              <p14:cNvPr id="48" name="墨迹 47">
                <a:extLst>
                  <a:ext uri="{FF2B5EF4-FFF2-40B4-BE49-F238E27FC236}">
                    <a16:creationId xmlns:a16="http://schemas.microsoft.com/office/drawing/2014/main" id="{16994B3E-FF14-64D5-FD73-F7881105D8A8}"/>
                  </a:ext>
                </a:extLst>
              </p14:cNvPr>
              <p14:cNvContentPartPr/>
              <p14:nvPr/>
            </p14:nvContentPartPr>
            <p14:xfrm>
              <a:off x="3567240" y="685800"/>
              <a:ext cx="7034400" cy="2729520"/>
            </p14:xfrm>
          </p:contentPart>
        </mc:Choice>
        <mc:Fallback>
          <p:pic>
            <p:nvPicPr>
              <p:cNvPr id="48" name="墨迹 47">
                <a:extLst>
                  <a:ext uri="{FF2B5EF4-FFF2-40B4-BE49-F238E27FC236}">
                    <a16:creationId xmlns:a16="http://schemas.microsoft.com/office/drawing/2014/main" id="{16994B3E-FF14-64D5-FD73-F7881105D8A8}"/>
                  </a:ext>
                </a:extLst>
              </p:cNvPr>
              <p:cNvPicPr/>
              <p:nvPr/>
            </p:nvPicPr>
            <p:blipFill>
              <a:blip r:embed="rId4"/>
              <a:stretch>
                <a:fillRect/>
              </a:stretch>
            </p:blipFill>
            <p:spPr>
              <a:xfrm>
                <a:off x="3557880" y="676440"/>
                <a:ext cx="7053120" cy="2748240"/>
              </a:xfrm>
              <a:prstGeom prst="rect">
                <a:avLst/>
              </a:prstGeom>
            </p:spPr>
          </p:pic>
        </mc:Fallback>
      </mc:AlternateContent>
    </p:spTree>
    <p:extLst>
      <p:ext uri="{BB962C8B-B14F-4D97-AF65-F5344CB8AC3E}">
        <p14:creationId xmlns:p14="http://schemas.microsoft.com/office/powerpoint/2010/main" val="4032046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5897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t>STRATEGY</a:t>
            </a:r>
          </a:p>
        </p:txBody>
      </p:sp>
      <p:sp>
        <p:nvSpPr>
          <p:cNvPr id="9" name="文本框 8"/>
          <p:cNvSpPr txBox="1"/>
          <p:nvPr/>
        </p:nvSpPr>
        <p:spPr>
          <a:xfrm>
            <a:off x="216385" y="841416"/>
            <a:ext cx="4779686" cy="553998"/>
          </a:xfrm>
          <a:prstGeom prst="rect">
            <a:avLst/>
          </a:prstGeom>
          <a:noFill/>
        </p:spPr>
        <p:txBody>
          <a:bodyPr wrap="square" rtlCol="0">
            <a:spAutoFit/>
          </a:bodyPr>
          <a:lstStyle/>
          <a:p>
            <a:r>
              <a:rPr lang="en-US" altLang="zh-CN" sz="3000" b="1" dirty="0">
                <a:solidFill>
                  <a:schemeClr val="accent1"/>
                </a:solidFill>
              </a:rPr>
              <a:t>BALANCED TILES</a:t>
            </a:r>
          </a:p>
        </p:txBody>
      </p:sp>
      <p:sp>
        <p:nvSpPr>
          <p:cNvPr id="25" name="文本框 24">
            <a:extLst>
              <a:ext uri="{FF2B5EF4-FFF2-40B4-BE49-F238E27FC236}">
                <a16:creationId xmlns:a16="http://schemas.microsoft.com/office/drawing/2014/main" id="{7610C404-5261-FB5A-FFC6-B9A1DD9F4D7A}"/>
              </a:ext>
            </a:extLst>
          </p:cNvPr>
          <p:cNvSpPr txBox="1"/>
          <p:nvPr/>
        </p:nvSpPr>
        <p:spPr>
          <a:xfrm>
            <a:off x="216385" y="1504122"/>
            <a:ext cx="11836467" cy="369332"/>
          </a:xfrm>
          <a:prstGeom prst="rect">
            <a:avLst/>
          </a:prstGeom>
          <a:noFill/>
        </p:spPr>
        <p:txBody>
          <a:bodyPr wrap="square" rtlCol="0">
            <a:spAutoFit/>
          </a:bodyPr>
          <a:lstStyle/>
          <a:p>
            <a:r>
              <a:rPr lang="en-US" altLang="zh-CN" dirty="0"/>
              <a:t>From Tom’s notebook, we find that a strategy may help us get better score:</a:t>
            </a:r>
          </a:p>
        </p:txBody>
      </p:sp>
      <p:pic>
        <p:nvPicPr>
          <p:cNvPr id="11" name="图片 10">
            <a:extLst>
              <a:ext uri="{FF2B5EF4-FFF2-40B4-BE49-F238E27FC236}">
                <a16:creationId xmlns:a16="http://schemas.microsoft.com/office/drawing/2014/main" id="{C4053824-9B5D-4E83-4E4E-9D154B911076}"/>
              </a:ext>
            </a:extLst>
          </p:cNvPr>
          <p:cNvPicPr>
            <a:picLocks noChangeAspect="1"/>
          </p:cNvPicPr>
          <p:nvPr/>
        </p:nvPicPr>
        <p:blipFill>
          <a:blip r:embed="rId2"/>
          <a:stretch>
            <a:fillRect/>
          </a:stretch>
        </p:blipFill>
        <p:spPr>
          <a:xfrm>
            <a:off x="2032656" y="2048041"/>
            <a:ext cx="1301817" cy="1479626"/>
          </a:xfrm>
          <a:prstGeom prst="rect">
            <a:avLst/>
          </a:prstGeom>
        </p:spPr>
      </p:pic>
      <p:sp>
        <p:nvSpPr>
          <p:cNvPr id="34" name="文本框 33">
            <a:extLst>
              <a:ext uri="{FF2B5EF4-FFF2-40B4-BE49-F238E27FC236}">
                <a16:creationId xmlns:a16="http://schemas.microsoft.com/office/drawing/2014/main" id="{9AC18C46-C428-EBF8-D670-DB99F652BA72}"/>
              </a:ext>
            </a:extLst>
          </p:cNvPr>
          <p:cNvSpPr txBox="1"/>
          <p:nvPr/>
        </p:nvSpPr>
        <p:spPr>
          <a:xfrm>
            <a:off x="3036405" y="2526244"/>
            <a:ext cx="6119190" cy="523220"/>
          </a:xfrm>
          <a:prstGeom prst="rect">
            <a:avLst/>
          </a:prstGeom>
          <a:noFill/>
        </p:spPr>
        <p:txBody>
          <a:bodyPr wrap="square">
            <a:spAutoFit/>
          </a:bodyPr>
          <a:lstStyle/>
          <a:p>
            <a:pPr algn="ctr"/>
            <a:r>
              <a:rPr lang="en-US" altLang="zh-CN" sz="2800" u="sng" dirty="0">
                <a:latin typeface="Inter"/>
              </a:rPr>
              <a:t>“B</a:t>
            </a:r>
            <a:r>
              <a:rPr lang="en-US" altLang="zh-CN" sz="2800" b="0" i="0" u="sng" dirty="0">
                <a:effectLst/>
                <a:latin typeface="Inter"/>
              </a:rPr>
              <a:t>alanced tile sampling for training”</a:t>
            </a:r>
            <a:endParaRPr lang="zh-CN" altLang="en-US" sz="2800" u="sng" dirty="0"/>
          </a:p>
        </p:txBody>
      </p:sp>
      <p:sp>
        <p:nvSpPr>
          <p:cNvPr id="35" name="文本框 34">
            <a:extLst>
              <a:ext uri="{FF2B5EF4-FFF2-40B4-BE49-F238E27FC236}">
                <a16:creationId xmlns:a16="http://schemas.microsoft.com/office/drawing/2014/main" id="{BB3181DF-DB5D-B814-E02F-D5FF589AECDC}"/>
              </a:ext>
            </a:extLst>
          </p:cNvPr>
          <p:cNvSpPr txBox="1"/>
          <p:nvPr/>
        </p:nvSpPr>
        <p:spPr>
          <a:xfrm>
            <a:off x="216385" y="3808346"/>
            <a:ext cx="11836467" cy="923330"/>
          </a:xfrm>
          <a:prstGeom prst="rect">
            <a:avLst/>
          </a:prstGeom>
          <a:noFill/>
        </p:spPr>
        <p:txBody>
          <a:bodyPr wrap="square" rtlCol="0">
            <a:spAutoFit/>
          </a:bodyPr>
          <a:lstStyle/>
          <a:p>
            <a:r>
              <a:rPr lang="en-US" altLang="zh-CN" dirty="0"/>
              <a:t>Tom implemented this strategy on the kidney dataset, which is very similar to our dataset, but different.</a:t>
            </a:r>
          </a:p>
          <a:p>
            <a:endParaRPr lang="en-US" altLang="zh-CN" dirty="0"/>
          </a:p>
          <a:p>
            <a:r>
              <a:rPr lang="en-US" altLang="zh-CN" dirty="0"/>
              <a:t>Thus we don't use the same code as Tom to process the dataset.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5897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t>STRATEGY</a:t>
            </a:r>
          </a:p>
        </p:txBody>
      </p:sp>
      <p:sp>
        <p:nvSpPr>
          <p:cNvPr id="9" name="文本框 8"/>
          <p:cNvSpPr txBox="1"/>
          <p:nvPr/>
        </p:nvSpPr>
        <p:spPr>
          <a:xfrm>
            <a:off x="216385" y="841416"/>
            <a:ext cx="4779686" cy="553998"/>
          </a:xfrm>
          <a:prstGeom prst="rect">
            <a:avLst/>
          </a:prstGeom>
          <a:noFill/>
        </p:spPr>
        <p:txBody>
          <a:bodyPr wrap="square" rtlCol="0">
            <a:spAutoFit/>
          </a:bodyPr>
          <a:lstStyle/>
          <a:p>
            <a:r>
              <a:rPr lang="en-US" altLang="zh-CN" sz="3000" b="1" dirty="0">
                <a:solidFill>
                  <a:schemeClr val="accent1"/>
                </a:solidFill>
              </a:rPr>
              <a:t>BALANCED TILES</a:t>
            </a:r>
          </a:p>
        </p:txBody>
      </p:sp>
      <p:sp>
        <p:nvSpPr>
          <p:cNvPr id="25" name="文本框 24">
            <a:extLst>
              <a:ext uri="{FF2B5EF4-FFF2-40B4-BE49-F238E27FC236}">
                <a16:creationId xmlns:a16="http://schemas.microsoft.com/office/drawing/2014/main" id="{7610C404-5261-FB5A-FFC6-B9A1DD9F4D7A}"/>
              </a:ext>
            </a:extLst>
          </p:cNvPr>
          <p:cNvSpPr txBox="1"/>
          <p:nvPr/>
        </p:nvSpPr>
        <p:spPr>
          <a:xfrm>
            <a:off x="216385" y="1504122"/>
            <a:ext cx="11836467" cy="2585323"/>
          </a:xfrm>
          <a:prstGeom prst="rect">
            <a:avLst/>
          </a:prstGeom>
          <a:noFill/>
        </p:spPr>
        <p:txBody>
          <a:bodyPr wrap="square" rtlCol="0">
            <a:spAutoFit/>
          </a:bodyPr>
          <a:lstStyle/>
          <a:p>
            <a:r>
              <a:rPr lang="en-US" altLang="zh-CN" dirty="0"/>
              <a:t>Based on the </a:t>
            </a:r>
            <a:r>
              <a:rPr lang="en-US" altLang="zh-CN" b="0" i="0" dirty="0">
                <a:effectLst/>
                <a:latin typeface="Inter"/>
              </a:rPr>
              <a:t>HuBMAP_2022 256x256 dataset, whose data are tiles divided from original dataset, we applied following condition to filter the data: </a:t>
            </a:r>
          </a:p>
          <a:p>
            <a:endParaRPr lang="en-US" altLang="zh-CN" b="0" i="0" dirty="0">
              <a:effectLst/>
              <a:latin typeface="Inter"/>
            </a:endParaRPr>
          </a:p>
          <a:p>
            <a:pPr marL="342900" indent="-342900">
              <a:buFont typeface="+mj-lt"/>
              <a:buAutoNum type="arabicPeriod"/>
            </a:pPr>
            <a:r>
              <a:rPr lang="en-US" altLang="zh-CN" dirty="0"/>
              <a:t>Remove 20% masks with all 0 and corresponding images.</a:t>
            </a:r>
          </a:p>
          <a:p>
            <a:pPr marL="342900" indent="-342900">
              <a:buFont typeface="+mj-lt"/>
              <a:buAutoNum type="arabicPeriod"/>
            </a:pPr>
            <a:r>
              <a:rPr lang="en-US" altLang="zh-CN" dirty="0"/>
              <a:t>Remove the mask with few labels (</a:t>
            </a:r>
            <a:r>
              <a:rPr lang="en-US" altLang="zh-CN" dirty="0" err="1"/>
              <a:t>np.sum</a:t>
            </a:r>
            <a:r>
              <a:rPr lang="en-US" altLang="zh-CN" dirty="0"/>
              <a:t>(mask) &lt; 150 and </a:t>
            </a:r>
            <a:r>
              <a:rPr lang="en-US" altLang="zh-CN" dirty="0" err="1"/>
              <a:t>np.sum</a:t>
            </a:r>
            <a:r>
              <a:rPr lang="en-US" altLang="zh-CN" dirty="0"/>
              <a:t>(mask) &gt; 0 )</a:t>
            </a:r>
          </a:p>
          <a:p>
            <a:endParaRPr lang="en-US" altLang="zh-CN" dirty="0"/>
          </a:p>
          <a:p>
            <a:r>
              <a:rPr lang="en-US" altLang="zh-CN" dirty="0"/>
              <a:t>Finally, 253 of 2731 images and 253 of 2731 masks have been removed.</a:t>
            </a:r>
          </a:p>
          <a:p>
            <a:pPr marL="342900" indent="-342900">
              <a:buFont typeface="+mj-lt"/>
              <a:buAutoNum type="arabicPeriod"/>
            </a:pPr>
            <a:endParaRPr lang="en-US" altLang="zh-CN" dirty="0"/>
          </a:p>
          <a:p>
            <a:r>
              <a:rPr lang="en-US" altLang="zh-CN" dirty="0"/>
              <a:t>Then, calculate the mean and standard deviation of remaining data.</a:t>
            </a:r>
          </a:p>
        </p:txBody>
      </p:sp>
    </p:spTree>
    <p:extLst>
      <p:ext uri="{BB962C8B-B14F-4D97-AF65-F5344CB8AC3E}">
        <p14:creationId xmlns:p14="http://schemas.microsoft.com/office/powerpoint/2010/main" val="3940582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5897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t>STRATEGY</a:t>
            </a:r>
          </a:p>
        </p:txBody>
      </p:sp>
      <p:sp>
        <p:nvSpPr>
          <p:cNvPr id="9" name="文本框 8"/>
          <p:cNvSpPr txBox="1"/>
          <p:nvPr/>
        </p:nvSpPr>
        <p:spPr>
          <a:xfrm>
            <a:off x="216385" y="841416"/>
            <a:ext cx="4779686" cy="553998"/>
          </a:xfrm>
          <a:prstGeom prst="rect">
            <a:avLst/>
          </a:prstGeom>
          <a:noFill/>
        </p:spPr>
        <p:txBody>
          <a:bodyPr wrap="square" rtlCol="0">
            <a:spAutoFit/>
          </a:bodyPr>
          <a:lstStyle/>
          <a:p>
            <a:r>
              <a:rPr lang="en-US" altLang="zh-CN" sz="3000" b="1" dirty="0">
                <a:solidFill>
                  <a:schemeClr val="accent1"/>
                </a:solidFill>
              </a:rPr>
              <a:t>SCORE IMPROVEMENT</a:t>
            </a:r>
          </a:p>
        </p:txBody>
      </p:sp>
      <p:sp>
        <p:nvSpPr>
          <p:cNvPr id="25" name="文本框 24">
            <a:extLst>
              <a:ext uri="{FF2B5EF4-FFF2-40B4-BE49-F238E27FC236}">
                <a16:creationId xmlns:a16="http://schemas.microsoft.com/office/drawing/2014/main" id="{7610C404-5261-FB5A-FFC6-B9A1DD9F4D7A}"/>
              </a:ext>
            </a:extLst>
          </p:cNvPr>
          <p:cNvSpPr txBox="1"/>
          <p:nvPr/>
        </p:nvSpPr>
        <p:spPr>
          <a:xfrm>
            <a:off x="216385" y="1504122"/>
            <a:ext cx="11836467" cy="369332"/>
          </a:xfrm>
          <a:prstGeom prst="rect">
            <a:avLst/>
          </a:prstGeom>
          <a:noFill/>
        </p:spPr>
        <p:txBody>
          <a:bodyPr wrap="square" rtlCol="0">
            <a:spAutoFit/>
          </a:bodyPr>
          <a:lstStyle/>
          <a:p>
            <a:r>
              <a:rPr lang="en-US" altLang="zh-CN" dirty="0"/>
              <a:t>We use the new dataset to train the original baseline:</a:t>
            </a:r>
          </a:p>
        </p:txBody>
      </p:sp>
      <p:pic>
        <p:nvPicPr>
          <p:cNvPr id="4" name="图片 3">
            <a:extLst>
              <a:ext uri="{FF2B5EF4-FFF2-40B4-BE49-F238E27FC236}">
                <a16:creationId xmlns:a16="http://schemas.microsoft.com/office/drawing/2014/main" id="{F04DDF94-2374-3DFF-8817-030943829F22}"/>
              </a:ext>
            </a:extLst>
          </p:cNvPr>
          <p:cNvPicPr>
            <a:picLocks noChangeAspect="1"/>
          </p:cNvPicPr>
          <p:nvPr/>
        </p:nvPicPr>
        <p:blipFill>
          <a:blip r:embed="rId2"/>
          <a:stretch>
            <a:fillRect/>
          </a:stretch>
        </p:blipFill>
        <p:spPr>
          <a:xfrm>
            <a:off x="797897" y="2038554"/>
            <a:ext cx="10503440" cy="1016052"/>
          </a:xfrm>
          <a:prstGeom prst="rect">
            <a:avLst/>
          </a:prstGeom>
        </p:spPr>
      </p:pic>
      <p:pic>
        <p:nvPicPr>
          <p:cNvPr id="6" name="图片 5">
            <a:extLst>
              <a:ext uri="{FF2B5EF4-FFF2-40B4-BE49-F238E27FC236}">
                <a16:creationId xmlns:a16="http://schemas.microsoft.com/office/drawing/2014/main" id="{D4DA14E8-D753-8C92-F766-0A17B32F696C}"/>
              </a:ext>
            </a:extLst>
          </p:cNvPr>
          <p:cNvPicPr>
            <a:picLocks noChangeAspect="1"/>
          </p:cNvPicPr>
          <p:nvPr/>
        </p:nvPicPr>
        <p:blipFill>
          <a:blip r:embed="rId3"/>
          <a:stretch>
            <a:fillRect/>
          </a:stretch>
        </p:blipFill>
        <p:spPr>
          <a:xfrm>
            <a:off x="821227" y="3825572"/>
            <a:ext cx="10509790" cy="1047804"/>
          </a:xfrm>
          <a:prstGeom prst="rect">
            <a:avLst/>
          </a:prstGeom>
        </p:spPr>
      </p:pic>
      <p:sp>
        <p:nvSpPr>
          <p:cNvPr id="7" name="矩形 6">
            <a:extLst>
              <a:ext uri="{FF2B5EF4-FFF2-40B4-BE49-F238E27FC236}">
                <a16:creationId xmlns:a16="http://schemas.microsoft.com/office/drawing/2014/main" id="{2F85BC18-72E4-AC36-20DF-D9BCB2525233}"/>
              </a:ext>
            </a:extLst>
          </p:cNvPr>
          <p:cNvSpPr/>
          <p:nvPr/>
        </p:nvSpPr>
        <p:spPr>
          <a:xfrm>
            <a:off x="8527774" y="2038554"/>
            <a:ext cx="596348" cy="36933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3336A563-7303-CE70-70BA-D3D3B08C1A1F}"/>
              </a:ext>
            </a:extLst>
          </p:cNvPr>
          <p:cNvSpPr/>
          <p:nvPr/>
        </p:nvSpPr>
        <p:spPr>
          <a:xfrm>
            <a:off x="8527774" y="3852076"/>
            <a:ext cx="596348" cy="36933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箭头: 右 7">
            <a:extLst>
              <a:ext uri="{FF2B5EF4-FFF2-40B4-BE49-F238E27FC236}">
                <a16:creationId xmlns:a16="http://schemas.microsoft.com/office/drawing/2014/main" id="{7D412144-2028-CCE1-4BFE-EE2E4ECF9CCB}"/>
              </a:ext>
            </a:extLst>
          </p:cNvPr>
          <p:cNvSpPr/>
          <p:nvPr/>
        </p:nvSpPr>
        <p:spPr>
          <a:xfrm rot="5400000">
            <a:off x="8302046" y="3061111"/>
            <a:ext cx="1047804" cy="224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a:extLst>
              <a:ext uri="{FF2B5EF4-FFF2-40B4-BE49-F238E27FC236}">
                <a16:creationId xmlns:a16="http://schemas.microsoft.com/office/drawing/2014/main" id="{FBD7DBDA-ACB7-6974-C947-EF6503B5F051}"/>
              </a:ext>
            </a:extLst>
          </p:cNvPr>
          <p:cNvSpPr txBox="1"/>
          <p:nvPr/>
        </p:nvSpPr>
        <p:spPr>
          <a:xfrm>
            <a:off x="216385" y="5079172"/>
            <a:ext cx="11836467" cy="369332"/>
          </a:xfrm>
          <a:prstGeom prst="rect">
            <a:avLst/>
          </a:prstGeom>
          <a:noFill/>
        </p:spPr>
        <p:txBody>
          <a:bodyPr wrap="square" rtlCol="0">
            <a:spAutoFit/>
          </a:bodyPr>
          <a:lstStyle/>
          <a:p>
            <a:r>
              <a:rPr lang="en-US" altLang="zh-CN" dirty="0"/>
              <a:t>There is a slightly improved on scores.</a:t>
            </a:r>
          </a:p>
        </p:txBody>
      </p:sp>
    </p:spTree>
    <p:extLst>
      <p:ext uri="{BB962C8B-B14F-4D97-AF65-F5344CB8AC3E}">
        <p14:creationId xmlns:p14="http://schemas.microsoft.com/office/powerpoint/2010/main" val="25247960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jRhYmJmMWNlNzUzMDVkMzYxODJlNDllNDVjYjYyNTQifQ=="/>
  <p:tag name="KSO_WPP_MARK_KEY" val="9ca981ec-57b2-42d4-b79a-d9da0023b46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3166</TotalTime>
  <Words>604</Words>
  <Application>Microsoft Office PowerPoint</Application>
  <PresentationFormat>宽屏</PresentationFormat>
  <Paragraphs>65</Paragraphs>
  <Slides>12</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-apple-system</vt:lpstr>
      <vt:lpstr>Inter</vt:lpstr>
      <vt:lpstr>SimHei</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SAKi suta</cp:lastModifiedBy>
  <cp:revision>38</cp:revision>
  <dcterms:created xsi:type="dcterms:W3CDTF">2022-06-23T02:32:00Z</dcterms:created>
  <dcterms:modified xsi:type="dcterms:W3CDTF">2022-07-26T09:50:51Z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7552FF47D11F4F1397F57B567CA830DE</vt:lpwstr>
  </property>
  <property fmtid="{D5CDD505-2E9C-101B-9397-08002B2CF9AE}" pid="3" name="KSOProductBuildVer">
    <vt:lpwstr>2052-11.1.0.11830</vt:lpwstr>
  </property>
</Properties>
</file>