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8" r:id="rId7"/>
    <p:sldId id="260" r:id="rId8"/>
    <p:sldId id="261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6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3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1F70-78D2-4174-BC99-1A191E18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E937-D0C5-4281-9097-977701216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16D0-8D05-0FD5-BAE6-9237FD11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SURF 2022 Group B Progress Report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36374-54CD-84F1-A161-9EE7032FB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5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B01C9-1A2B-911A-07DF-0C3AACC9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Plans for </a:t>
            </a:r>
            <a:r>
              <a:rPr lang="en-US" altLang="ko-KR" dirty="0" err="1"/>
              <a:t>HuBMAP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A6D93-4A61-88B1-C17B-DCC9860A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 will first start with U-net family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Then do some fine-tune with regards to some similar previous </a:t>
            </a:r>
            <a:r>
              <a:rPr lang="en-US" altLang="ko-KR" dirty="0" err="1"/>
              <a:t>HuBMAP</a:t>
            </a:r>
            <a:r>
              <a:rPr lang="en-US" altLang="ko-KR" dirty="0"/>
              <a:t> Competitions.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8BB3A-D804-CDA3-DBA5-231029B4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2380" r="-791" b="5442"/>
          <a:stretch/>
        </p:blipFill>
        <p:spPr>
          <a:xfrm>
            <a:off x="434566" y="3353592"/>
            <a:ext cx="6264813" cy="28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03A9325-CC85-08DC-F677-087C3B446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Discussions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F05BD7C0-FAEC-80A6-2FB1-73AF796D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0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5DE2-A7E3-BAD9-252A-4810E4AF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3C15B-0557-4304-787D-79913BF1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UWMGI summary</a:t>
            </a:r>
          </a:p>
          <a:p>
            <a:r>
              <a:rPr lang="en-US" altLang="ko-KR" dirty="0" err="1"/>
              <a:t>HubMap</a:t>
            </a:r>
            <a:r>
              <a:rPr lang="en-US" altLang="ko-KR" dirty="0"/>
              <a:t> Competition Review</a:t>
            </a:r>
          </a:p>
          <a:p>
            <a:r>
              <a:rPr lang="en-US" altLang="ko-KR" dirty="0"/>
              <a:t>Future Plans for </a:t>
            </a:r>
            <a:r>
              <a:rPr lang="en-US" altLang="ko-KR" dirty="0" err="1"/>
              <a:t>HubMap</a:t>
            </a:r>
            <a:r>
              <a:rPr lang="en-US" altLang="ko-KR" dirty="0"/>
              <a:t> Competition</a:t>
            </a:r>
          </a:p>
          <a:p>
            <a:r>
              <a:rPr lang="en-US" altLang="ko-KR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6985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561F-EFEA-1DA2-02C9-94E37CE6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FB08A-2F6B-D001-87F0-322D6E6A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Compared from the last report, we have tested 2.5D datasets with another model: </a:t>
            </a:r>
            <a:r>
              <a:rPr lang="en-US" altLang="ko-KR" dirty="0" err="1"/>
              <a:t>MobileNet</a:t>
            </a:r>
            <a:r>
              <a:rPr lang="en-US" altLang="ko-KR" dirty="0"/>
              <a:t> encoded </a:t>
            </a:r>
            <a:r>
              <a:rPr lang="en-US" altLang="ko-KR" dirty="0" err="1"/>
              <a:t>Unet</a:t>
            </a:r>
            <a:r>
              <a:rPr lang="en-US" altLang="ko-KR" dirty="0"/>
              <a:t>++</a:t>
            </a:r>
          </a:p>
          <a:p>
            <a:r>
              <a:rPr lang="en-US" altLang="ko-KR" dirty="0"/>
              <a:t>The running outcome has resulted as the following: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FD900-E8AF-A07B-0549-5716EC2B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69" y="3350722"/>
            <a:ext cx="9879262" cy="30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B4261-BB75-F28C-9B58-60C2AE6D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Validity and Loss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778E0-AA56-E0E5-498B-646F41FB5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7" t="16835" r="4314" b="16661"/>
          <a:stretch/>
        </p:blipFill>
        <p:spPr>
          <a:xfrm>
            <a:off x="293654" y="1892300"/>
            <a:ext cx="11288746" cy="4546600"/>
          </a:xfrm>
        </p:spPr>
      </p:pic>
    </p:spTree>
    <p:extLst>
      <p:ext uri="{BB962C8B-B14F-4D97-AF65-F5344CB8AC3E}">
        <p14:creationId xmlns:p14="http://schemas.microsoft.com/office/powerpoint/2010/main" val="251574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650BF-A8AA-78C9-839E-883C514E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on UWMGI competition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2E4E238-6120-12C5-838D-DB20DBC3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72" y="1702836"/>
            <a:ext cx="6851455" cy="4903237"/>
          </a:xfrm>
        </p:spPr>
      </p:pic>
    </p:spTree>
    <p:extLst>
      <p:ext uri="{BB962C8B-B14F-4D97-AF65-F5344CB8AC3E}">
        <p14:creationId xmlns:p14="http://schemas.microsoft.com/office/powerpoint/2010/main" val="96048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4A8F-E117-3183-9F77-1AF430D6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Score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97A402-1D70-751F-BA15-C5C09313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57116"/>
            <a:ext cx="10972800" cy="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1914-39D9-2E78-65C5-1E1B2C64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B1B71-FF7C-E51C-34D4-7FC0496F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Limited GPU Quota on Kaggle and long time to run a submission for larger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Complex dataset in which contains more dimensions than just 2D samples.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Environment requirement is quite hard to meet since the versions may always be incompatible with each other, e.g. incompatibilities between torch and </a:t>
            </a:r>
            <a:r>
              <a:rPr lang="en-US" altLang="ko-KR" dirty="0" err="1"/>
              <a:t>torchvision</a:t>
            </a:r>
            <a:r>
              <a:rPr lang="en-US" altLang="ko-KR" dirty="0"/>
              <a:t> under specific version.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83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2BB69-876C-EA06-2DB2-A91CCE8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HubMap</a:t>
            </a:r>
            <a:r>
              <a:rPr lang="en-US" altLang="ko-KR" dirty="0"/>
              <a:t> Competition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35A41-06D8-54D1-28FB-9EC1133F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0839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The next competition we are aiming for is </a:t>
            </a:r>
            <a:r>
              <a:rPr lang="en-US" altLang="ko-KR" dirty="0" err="1"/>
              <a:t>HuBMAP</a:t>
            </a:r>
            <a:r>
              <a:rPr lang="en-US" altLang="ko-KR" dirty="0"/>
              <a:t> + HPA – Hacking the Human Body</a:t>
            </a:r>
          </a:p>
          <a:p>
            <a:r>
              <a:rPr lang="en-US" altLang="ko-KR" dirty="0"/>
              <a:t>This competition is working to create a Human Reference Atlas at the cellular level.</a:t>
            </a:r>
          </a:p>
          <a:p>
            <a:r>
              <a:rPr lang="en-US" altLang="ko-KR" dirty="0"/>
              <a:t>Thus, we need to identify and segment functional tissue units (FTUs) across five human organs with a dataset of tissue section images</a:t>
            </a:r>
          </a:p>
          <a:p>
            <a:r>
              <a:rPr lang="en-US" altLang="ko-KR" dirty="0"/>
              <a:t>Reference: https://www.nature.com/articles/s41556-021-00788-6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148425-C6DB-0200-909C-5F29F20D4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45556" r="6305" b="35652"/>
          <a:stretch/>
        </p:blipFill>
        <p:spPr>
          <a:xfrm>
            <a:off x="1495746" y="5168899"/>
            <a:ext cx="9200507" cy="13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B1BE3-E580-E3BC-E2CD-6CBC505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HuBMAP</a:t>
            </a:r>
            <a:r>
              <a:rPr lang="en-US" altLang="ko-KR" dirty="0"/>
              <a:t> Dataset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79D66-2E23-9071-C52D-B2C1BC2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2664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i="0" dirty="0">
                <a:effectLst/>
              </a:rPr>
              <a:t>[train/test]_images/</a:t>
            </a:r>
          </a:p>
          <a:p>
            <a:r>
              <a:rPr lang="en-US" altLang="ko-KR" b="0" i="0" dirty="0">
                <a:effectLst/>
              </a:rPr>
              <a:t>All HPA images are 3000 x 3000 pixels with a tissue area within the image around 2500 x 2500 pixels. The </a:t>
            </a:r>
            <a:r>
              <a:rPr lang="en-US" altLang="ko-KR" b="0" i="0" dirty="0" err="1">
                <a:effectLst/>
              </a:rPr>
              <a:t>HuBMAP</a:t>
            </a:r>
            <a:r>
              <a:rPr lang="en-US" altLang="ko-KR" b="0" i="0" dirty="0">
                <a:effectLst/>
              </a:rPr>
              <a:t> images range in size from 4500x4500 down to 160x160 pixels.</a:t>
            </a:r>
          </a:p>
          <a:p>
            <a:r>
              <a:rPr lang="en-US" altLang="ko-KR" b="0" i="0" dirty="0">
                <a:effectLst/>
              </a:rPr>
              <a:t>All images used have at least one FTU.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D1D84-2344-8DE1-D45F-B5C5599C9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34005" r="59583" b="38059"/>
          <a:stretch/>
        </p:blipFill>
        <p:spPr>
          <a:xfrm>
            <a:off x="1193114" y="3745401"/>
            <a:ext cx="2877089" cy="2782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4B1505-0C9C-7632-3510-C03A59149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1" t="26667" r="7245" b="17007"/>
          <a:stretch/>
        </p:blipFill>
        <p:spPr>
          <a:xfrm>
            <a:off x="4653717" y="3738097"/>
            <a:ext cx="6246068" cy="27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317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113</TotalTime>
  <Words>270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 3</vt:lpstr>
      <vt:lpstr>New_Simple01</vt:lpstr>
      <vt:lpstr>SURF 2022 Group B Progress Report 3</vt:lpstr>
      <vt:lpstr>Contents</vt:lpstr>
      <vt:lpstr>Additional Methods</vt:lpstr>
      <vt:lpstr>Validity and Loss</vt:lpstr>
      <vt:lpstr>Results on UWMGI competition</vt:lpstr>
      <vt:lpstr>Final Score</vt:lpstr>
      <vt:lpstr>Difficulties</vt:lpstr>
      <vt:lpstr>HubMap Competition Overview</vt:lpstr>
      <vt:lpstr>HuBMAP Dataset Analysis</vt:lpstr>
      <vt:lpstr>Future Plans for HuBMAP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 2022 Group B Progress Report 3</dc:title>
  <dc:creator>kbc</dc:creator>
  <cp:lastModifiedBy>kbc</cp:lastModifiedBy>
  <cp:revision>7</cp:revision>
  <dcterms:created xsi:type="dcterms:W3CDTF">2022-07-15T01:08:14Z</dcterms:created>
  <dcterms:modified xsi:type="dcterms:W3CDTF">2022-07-15T03:05:29Z</dcterms:modified>
</cp:coreProperties>
</file>