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D46-2A08-42AA-B84A-4618FA7910D2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A1FD-0E40-4ED9-8A37-D0321E15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0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D46-2A08-42AA-B84A-4618FA7910D2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A1FD-0E40-4ED9-8A37-D0321E15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2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75ABD46-2A08-42AA-B84A-4618FA7910D2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CEBA1FD-0E40-4ED9-8A37-D0321E15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6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D46-2A08-42AA-B84A-4618FA7910D2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A1FD-0E40-4ED9-8A37-D0321E15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1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ABD46-2A08-42AA-B84A-4618FA7910D2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EBA1FD-0E40-4ED9-8A37-D0321E15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76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D46-2A08-42AA-B84A-4618FA7910D2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A1FD-0E40-4ED9-8A37-D0321E15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5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D46-2A08-42AA-B84A-4618FA7910D2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A1FD-0E40-4ED9-8A37-D0321E15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D46-2A08-42AA-B84A-4618FA7910D2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A1FD-0E40-4ED9-8A37-D0321E15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0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D46-2A08-42AA-B84A-4618FA7910D2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A1FD-0E40-4ED9-8A37-D0321E15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D46-2A08-42AA-B84A-4618FA7910D2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A1FD-0E40-4ED9-8A37-D0321E15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D46-2A08-42AA-B84A-4618FA7910D2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A1FD-0E40-4ED9-8A37-D0321E15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9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75ABD46-2A08-42AA-B84A-4618FA7910D2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CEBA1FD-0E40-4ED9-8A37-D0321E15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60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kemelas/EfficientNet-PyTorc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D7EC0-BD9E-1DE3-4C3D-CBA10A231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Surf2022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err="1"/>
              <a:t>groupB</a:t>
            </a:r>
            <a:r>
              <a:rPr lang="en-US" altLang="zh-CN" dirty="0"/>
              <a:t> report5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61B94D-A875-D374-F3B9-9AE38AC98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5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70619-663B-9E6A-512F-B97933F5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3331D-BB58-1270-6435-AB57E13F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651760"/>
            <a:ext cx="9784080" cy="42062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Baseline in </a:t>
            </a:r>
            <a:r>
              <a:rPr lang="en-US" altLang="zh-CN" sz="2400" dirty="0" err="1"/>
              <a:t>HuBMAP</a:t>
            </a:r>
            <a:r>
              <a:rPr lang="en-US" altLang="zh-CN" sz="2400" dirty="0"/>
              <a:t> + HPA - Hacking the Human Body</a:t>
            </a:r>
          </a:p>
          <a:p>
            <a:r>
              <a:rPr lang="en-US" altLang="zh-CN" sz="2400" dirty="0"/>
              <a:t>Trials in </a:t>
            </a:r>
            <a:r>
              <a:rPr lang="en-US" altLang="zh-CN" sz="2400" dirty="0" err="1"/>
              <a:t>HuBMAP</a:t>
            </a:r>
            <a:r>
              <a:rPr lang="en-US" altLang="zh-CN" sz="2400" dirty="0"/>
              <a:t> + HPA - Hacking the Human Body</a:t>
            </a:r>
          </a:p>
          <a:p>
            <a:r>
              <a:rPr lang="en-US" altLang="zh-CN" sz="2400" dirty="0"/>
              <a:t>Future Plan</a:t>
            </a:r>
          </a:p>
          <a:p>
            <a:r>
              <a:rPr lang="en-US" altLang="zh-CN" sz="2400" dirty="0"/>
              <a:t>Discussion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192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976B0-CA61-94A4-9D55-9E93C458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in </a:t>
            </a:r>
            <a:r>
              <a:rPr lang="en-US" altLang="zh-CN" dirty="0" err="1"/>
              <a:t>Hubmap+Hpa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66065-66B4-DC59-F341-693DAEA93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271326" cy="420624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The baseline we used in this competition is provided by </a:t>
            </a:r>
            <a:r>
              <a:rPr lang="en-US" altLang="zh-CN" sz="2800" dirty="0" err="1"/>
              <a:t>Kavir</a:t>
            </a:r>
            <a:r>
              <a:rPr lang="en-US" altLang="zh-CN" sz="2800" dirty="0"/>
              <a:t> Ivan</a:t>
            </a:r>
          </a:p>
          <a:p>
            <a:r>
              <a:rPr lang="en-US" altLang="zh-CN" sz="2800" dirty="0"/>
              <a:t>It uses:</a:t>
            </a:r>
          </a:p>
          <a:p>
            <a:pPr lvl="1"/>
            <a:r>
              <a:rPr lang="en-US" altLang="zh-CN" sz="2800" dirty="0"/>
              <a:t>Fast.ai framework for establish the baseline</a:t>
            </a:r>
          </a:p>
          <a:p>
            <a:pPr lvl="1"/>
            <a:r>
              <a:rPr lang="en-US" altLang="zh-CN" sz="2800" dirty="0"/>
              <a:t>256x256 size tiling strategy for the dataset</a:t>
            </a:r>
          </a:p>
          <a:p>
            <a:pPr lvl="1"/>
            <a:r>
              <a:rPr lang="en-US" altLang="zh-CN" sz="2800" dirty="0"/>
              <a:t>UneXt50 as the backbone network</a:t>
            </a:r>
          </a:p>
          <a:p>
            <a:pPr lvl="1"/>
            <a:r>
              <a:rPr lang="en-US" altLang="zh-CN" sz="2800" dirty="0"/>
              <a:t>Ensemble 4 folds for the prediction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09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B7D37-6785-430F-A066-0CE1CF0D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in the 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111B1-2E5E-684E-34C5-54801005D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129667"/>
            <a:ext cx="9784080" cy="420624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For the baseline, we trained it and got a public score 0.56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After some optimization operations, we got a public score 0.61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7901FD-2C6F-C7C2-9913-2A359D6F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4398"/>
            <a:ext cx="12192000" cy="13292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5B6F97-0D0D-83AC-C1D0-3D387DBF09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795"/>
          <a:stretch/>
        </p:blipFill>
        <p:spPr>
          <a:xfrm>
            <a:off x="1" y="5108757"/>
            <a:ext cx="12191999" cy="12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8E77A-C377-7474-1E2D-088A1339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502920"/>
            <a:ext cx="11500358" cy="150876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Trials in this competition</a:t>
            </a:r>
            <a:br>
              <a:rPr lang="en-US" altLang="zh-CN" sz="4000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D2068-9C44-9DD4-DA49-7EF854DBB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938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After some trials of applying tricks in the baseline. </a:t>
            </a:r>
          </a:p>
          <a:p>
            <a:r>
              <a:rPr lang="en-US" altLang="zh-CN" sz="2800" dirty="0"/>
              <a:t>We decided to try some other backbone networks.</a:t>
            </a:r>
          </a:p>
          <a:p>
            <a:r>
              <a:rPr lang="en-US" altLang="zh-CN" sz="2800" dirty="0"/>
              <a:t> So we tried to use </a:t>
            </a:r>
            <a:r>
              <a:rPr lang="en-US" altLang="zh-CN" sz="2800" dirty="0" err="1"/>
              <a:t>EfficientNet</a:t>
            </a:r>
            <a:r>
              <a:rPr lang="en-US" altLang="zh-CN" sz="2800" dirty="0"/>
              <a:t> as the backbone network.</a:t>
            </a:r>
          </a:p>
          <a:p>
            <a:r>
              <a:rPr lang="en-US" altLang="zh-CN" sz="2800" dirty="0"/>
              <a:t>As for the short time, we just tried </a:t>
            </a:r>
            <a:r>
              <a:rPr lang="en-US" altLang="zh-CN" sz="2800" dirty="0" err="1"/>
              <a:t>efficientNet</a:t>
            </a:r>
            <a:r>
              <a:rPr lang="en-US" altLang="zh-CN" sz="2800" dirty="0"/>
              <a:t> b5 network, the pretrained weight are provided by </a:t>
            </a:r>
            <a:r>
              <a:rPr lang="en-US" altLang="zh-CN" sz="2800" b="0" i="0" dirty="0" err="1">
                <a:effectLst/>
                <a:latin typeface="Inter"/>
              </a:rPr>
              <a:t>EfficientNet</a:t>
            </a:r>
            <a:r>
              <a:rPr lang="en-US" altLang="zh-CN" sz="2800" b="0" i="0" dirty="0">
                <a:effectLst/>
                <a:latin typeface="Inter"/>
              </a:rPr>
              <a:t> </a:t>
            </a:r>
            <a:r>
              <a:rPr lang="en-US" altLang="zh-CN" sz="2800" b="0" i="0" dirty="0" err="1">
                <a:effectLst/>
                <a:latin typeface="Inter"/>
              </a:rPr>
              <a:t>PyTorch</a:t>
            </a:r>
            <a:r>
              <a:rPr lang="en-US" altLang="zh-CN" sz="2800" b="0" i="0" dirty="0">
                <a:effectLst/>
                <a:latin typeface="Inter"/>
              </a:rPr>
              <a:t> package.</a:t>
            </a:r>
          </a:p>
          <a:p>
            <a:pPr algn="l" fontAlgn="base"/>
            <a:r>
              <a:rPr lang="en-US" altLang="zh-CN" sz="2800" dirty="0">
                <a:latin typeface="Inter"/>
              </a:rPr>
              <a:t>Source code of the pretrained </a:t>
            </a:r>
            <a:r>
              <a:rPr lang="en-US" altLang="zh-CN" sz="2800" dirty="0" err="1">
                <a:latin typeface="Inter"/>
              </a:rPr>
              <a:t>efficientnet</a:t>
            </a:r>
            <a:r>
              <a:rPr lang="en-US" altLang="zh-CN" sz="2800" dirty="0">
                <a:latin typeface="Inter"/>
              </a:rPr>
              <a:t> </a:t>
            </a:r>
            <a:r>
              <a:rPr lang="en-US" altLang="zh-CN" sz="2800" dirty="0" err="1">
                <a:latin typeface="Inter"/>
              </a:rPr>
              <a:t>data:</a:t>
            </a:r>
            <a:r>
              <a:rPr lang="en-US" altLang="zh-CN" sz="2800" b="0" i="0" dirty="0" err="1">
                <a:effectLst/>
                <a:latin typeface="Inter"/>
              </a:rPr>
              <a:t>Source</a:t>
            </a:r>
            <a:r>
              <a:rPr lang="en-US" altLang="zh-CN" sz="2800" b="0" i="0" dirty="0">
                <a:effectLst/>
                <a:latin typeface="Inter"/>
              </a:rPr>
              <a:t>: </a:t>
            </a:r>
            <a:r>
              <a:rPr lang="en-US" altLang="zh-CN" sz="2800" b="0" i="0" u="none" strike="noStrike" dirty="0">
                <a:solidFill>
                  <a:srgbClr val="008ABC"/>
                </a:solidFill>
                <a:effectLst/>
                <a:latin typeface="inherit"/>
                <a:hlinkClick r:id="rId2"/>
              </a:rPr>
              <a:t>https://github.com/lukemelas/EfficientNet-PyTorch</a:t>
            </a:r>
            <a:endParaRPr lang="en-US" altLang="zh-CN" sz="2800" b="0" i="0" dirty="0">
              <a:effectLst/>
              <a:latin typeface="Inter"/>
            </a:endParaRPr>
          </a:p>
          <a:p>
            <a:pPr algn="l" fontAlgn="base"/>
            <a:r>
              <a:rPr lang="en-US" altLang="zh-CN" sz="2800" b="0" i="0" dirty="0">
                <a:effectLst/>
                <a:latin typeface="Inter"/>
              </a:rPr>
              <a:t>License: Apache License 2.0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23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2958D-EEF2-0AE1-4809-66802295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in </a:t>
            </a:r>
            <a:r>
              <a:rPr lang="en-US" altLang="zh-CN" dirty="0" err="1"/>
              <a:t>efficientNet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7C24E-51FC-1732-162B-ECB6BB039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7" y="1933022"/>
            <a:ext cx="11923147" cy="4206240"/>
          </a:xfrm>
        </p:spPr>
        <p:txBody>
          <a:bodyPr/>
          <a:lstStyle/>
          <a:p>
            <a:r>
              <a:rPr lang="en-US" altLang="zh-CN" sz="2800" dirty="0"/>
              <a:t>For the </a:t>
            </a:r>
            <a:r>
              <a:rPr lang="en-US" altLang="zh-CN" sz="2800" dirty="0" err="1"/>
              <a:t>Unet</a:t>
            </a:r>
            <a:r>
              <a:rPr lang="en-US" altLang="zh-CN" sz="2800" dirty="0"/>
              <a:t> model with backbone </a:t>
            </a:r>
            <a:r>
              <a:rPr lang="en-US" altLang="zh-CN" sz="2800" dirty="0" err="1"/>
              <a:t>efficientnet</a:t>
            </a:r>
            <a:r>
              <a:rPr lang="en-US" altLang="zh-CN" sz="2800" dirty="0"/>
              <a:t> b5 in 32 epochs, </a:t>
            </a:r>
          </a:p>
          <a:p>
            <a:r>
              <a:rPr lang="en-US" altLang="zh-CN" sz="2800" dirty="0"/>
              <a:t>we trained it and got a public score 0.66 by using same parameters as baseline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After slight tuning in the inference, we got a public score 0.67</a:t>
            </a:r>
            <a:endParaRPr lang="zh-CN" altLang="en-US" sz="28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359C7A-EE41-4028-437E-32382EAB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1" y="5223447"/>
            <a:ext cx="12192000" cy="13215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5AB6A5-2BB3-153F-25EE-6C6858B03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-68827" y="3096383"/>
            <a:ext cx="12192001" cy="11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4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C978C-13D4-92BD-9CC5-4154B00D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expansion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605BD-467B-AB8A-3D29-1BF748C7D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69" y="2011680"/>
            <a:ext cx="11020270" cy="4206240"/>
          </a:xfrm>
        </p:spPr>
        <p:txBody>
          <a:bodyPr/>
          <a:lstStyle/>
          <a:p>
            <a:r>
              <a:rPr lang="en-US" altLang="zh-CN" sz="2800" dirty="0"/>
              <a:t>By using an inference trick expansion provided by group C last meeting.</a:t>
            </a:r>
          </a:p>
          <a:p>
            <a:r>
              <a:rPr lang="en-US" altLang="zh-CN" sz="2800" dirty="0"/>
              <a:t>We can get a slight improvement on the public score 0.68. Great trick.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FDA316-5732-2AE7-7FB6-02EBB1105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1" y="5049986"/>
            <a:ext cx="12192000" cy="7486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992CA5-D825-6FB8-0B59-4371126CC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41" y="3173359"/>
            <a:ext cx="55435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9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05B9-AF7F-9102-1686-63BFC776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plan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894E4-DAC2-5C12-104C-A542E2E41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zh-CN" sz="2800" dirty="0"/>
              <a:t>We want to learn and use more tricks copied from the high score strategies in the similar competition: </a:t>
            </a:r>
            <a:r>
              <a:rPr lang="en-US" altLang="zh-CN" sz="2800" dirty="0" err="1"/>
              <a:t>hubmap</a:t>
            </a:r>
            <a:r>
              <a:rPr lang="en-US" altLang="zh-CN" sz="2800" dirty="0"/>
              <a:t>-kidney-segmentation.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sz="2800" dirty="0"/>
              <a:t>We want to use deeper network like </a:t>
            </a:r>
            <a:r>
              <a:rPr lang="en-US" altLang="zh-CN" sz="2800" dirty="0" err="1"/>
              <a:t>efficientnet</a:t>
            </a:r>
            <a:r>
              <a:rPr lang="en-US" altLang="zh-CN" sz="2800" dirty="0"/>
              <a:t> b6/b7.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sz="2800" dirty="0"/>
              <a:t>We want to find some other useful backbone networks.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sz="2800" dirty="0"/>
              <a:t>We want to use another tiling strategy, such as 512x512 size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592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155FC-BF7D-BEC7-4606-4D81187E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96E5-5364-40A4-EE48-F6D2DF80C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Thank you for listening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8311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带状</Template>
  <TotalTime>203</TotalTime>
  <Words>320</Words>
  <Application>Microsoft Office PowerPoint</Application>
  <PresentationFormat>宽屏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inherit</vt:lpstr>
      <vt:lpstr>Inter</vt:lpstr>
      <vt:lpstr>Corbel</vt:lpstr>
      <vt:lpstr>Wingdings</vt:lpstr>
      <vt:lpstr>带状</vt:lpstr>
      <vt:lpstr>Surf2022  groupB report5</vt:lpstr>
      <vt:lpstr>Content</vt:lpstr>
      <vt:lpstr>Baseline in Hubmap+Hpa</vt:lpstr>
      <vt:lpstr>Result in the baseline</vt:lpstr>
      <vt:lpstr>Trials in this competition </vt:lpstr>
      <vt:lpstr>Result in efficientNet</vt:lpstr>
      <vt:lpstr>expansion</vt:lpstr>
      <vt:lpstr>Future plan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Surf2022  groupB report5</dc:title>
  <dc:creator>jin bei</dc:creator>
  <cp:lastModifiedBy>jin bei</cp:lastModifiedBy>
  <cp:revision>3</cp:revision>
  <dcterms:created xsi:type="dcterms:W3CDTF">2022-07-21T09:57:44Z</dcterms:created>
  <dcterms:modified xsi:type="dcterms:W3CDTF">2022-07-22T06:52:17Z</dcterms:modified>
</cp:coreProperties>
</file>