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F31019C-C918-4590-89FC-CC7C586FDA8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5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16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29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8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78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94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33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7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29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40E1FAC-0927-44F7-99F6-78CE6F436D95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E679E-5EFD-4D06-8D84-EC8B50BE10F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822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5A49F-1565-52F5-D076-B646AF328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Group B Progress Report 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732F4B-A456-28C7-F9CC-9B024147E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67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3EFD3-4E78-87BD-60DF-9C28453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3" y="808056"/>
            <a:ext cx="7958331" cy="1077229"/>
          </a:xfrm>
        </p:spPr>
        <p:txBody>
          <a:bodyPr/>
          <a:lstStyle/>
          <a:p>
            <a:pPr algn="l"/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71060-8E2F-6785-34DD-7A839A11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07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C3334-0943-6EF7-7AF2-22900CEF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450" y="808056"/>
            <a:ext cx="8085689" cy="1077229"/>
          </a:xfrm>
        </p:spPr>
        <p:txBody>
          <a:bodyPr/>
          <a:lstStyle/>
          <a:p>
            <a:pPr algn="l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DA809-885C-ED38-7918-AB107CA7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450" y="1678490"/>
            <a:ext cx="7796540" cy="3997828"/>
          </a:xfrm>
        </p:spPr>
        <p:txBody>
          <a:bodyPr/>
          <a:lstStyle/>
          <a:p>
            <a:r>
              <a:rPr lang="en-US" altLang="zh-CN" dirty="0"/>
              <a:t>Continue with </a:t>
            </a:r>
            <a:r>
              <a:rPr lang="en-US" altLang="zh-CN" dirty="0" err="1"/>
              <a:t>HuBMAP+HPA</a:t>
            </a:r>
            <a:r>
              <a:rPr lang="en-US" altLang="zh-CN" dirty="0"/>
              <a:t> Competition</a:t>
            </a:r>
          </a:p>
          <a:p>
            <a:r>
              <a:rPr lang="en-US" altLang="zh-CN" dirty="0"/>
              <a:t>Quick Review</a:t>
            </a:r>
          </a:p>
          <a:p>
            <a:r>
              <a:rPr lang="en-US" altLang="zh-CN" dirty="0"/>
              <a:t>Future Plan</a:t>
            </a:r>
          </a:p>
          <a:p>
            <a:r>
              <a:rPr lang="en-US" altLang="zh-CN" dirty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72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4F67-A700-CA87-49B4-98A4760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08" y="831817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Quick Review for </a:t>
            </a:r>
            <a:r>
              <a:rPr lang="en-US" altLang="zh-CN" dirty="0" err="1"/>
              <a:t>UneXt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53A61-1548-CDC4-92E7-AD94A4D5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324478"/>
            <a:ext cx="7796540" cy="3997828"/>
          </a:xfrm>
        </p:spPr>
        <p:txBody>
          <a:bodyPr/>
          <a:lstStyle/>
          <a:p>
            <a:r>
              <a:rPr lang="en-US" altLang="zh-CN" dirty="0"/>
              <a:t>Block Difference between </a:t>
            </a:r>
            <a:r>
              <a:rPr lang="en-US" altLang="zh-CN" dirty="0" err="1"/>
              <a:t>ResNet</a:t>
            </a:r>
            <a:r>
              <a:rPr lang="en-US" altLang="zh-CN" dirty="0"/>
              <a:t> and </a:t>
            </a:r>
            <a:r>
              <a:rPr lang="en-US" altLang="zh-CN" dirty="0" err="1"/>
              <a:t>ResNeXt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Adding the number of “cardinality” : the size of the set of transformations.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F2FE05-51D2-422D-25A0-DD9EABBF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308" y="3108750"/>
            <a:ext cx="6852182" cy="316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4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8DA6-6F2A-90CC-C8BB-55C643AE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331" y="795715"/>
            <a:ext cx="7958331" cy="1077229"/>
          </a:xfrm>
        </p:spPr>
        <p:txBody>
          <a:bodyPr/>
          <a:lstStyle/>
          <a:p>
            <a:pPr algn="l"/>
            <a:r>
              <a:rPr lang="en-US" altLang="zh-CN" dirty="0"/>
              <a:t>UneXt101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02FE8C-1F23-431B-29CC-450438FDC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793" y="1334329"/>
            <a:ext cx="8672513" cy="1350125"/>
          </a:xfrm>
        </p:spPr>
        <p:txBody>
          <a:bodyPr/>
          <a:lstStyle/>
          <a:p>
            <a:r>
              <a:rPr lang="en-US" altLang="zh-CN" dirty="0"/>
              <a:t>According to the info. provided by </a:t>
            </a:r>
            <a:r>
              <a:rPr lang="en-US" altLang="zh-CN" dirty="0" err="1"/>
              <a:t>paddlepaddle</a:t>
            </a:r>
            <a:r>
              <a:rPr lang="en-US" altLang="zh-CN" dirty="0"/>
              <a:t> and </a:t>
            </a:r>
            <a:r>
              <a:rPr lang="en-US" altLang="zh-CN" dirty="0" err="1"/>
              <a:t>PyTorch</a:t>
            </a:r>
            <a:r>
              <a:rPr lang="en-US" altLang="zh-CN" dirty="0"/>
              <a:t> website, the accuracy in ImageNet-1k of </a:t>
            </a:r>
            <a:r>
              <a:rPr lang="en-US" altLang="zh-CN" dirty="0" err="1"/>
              <a:t>EfficientNet</a:t>
            </a:r>
            <a:r>
              <a:rPr lang="en-US" altLang="zh-CN" dirty="0"/>
              <a:t> and </a:t>
            </a:r>
            <a:r>
              <a:rPr lang="en-US" altLang="zh-CN" dirty="0" err="1"/>
              <a:t>ResNeXt</a:t>
            </a:r>
            <a:r>
              <a:rPr lang="en-US" altLang="zh-CN" dirty="0"/>
              <a:t>, we wondered if wider </a:t>
            </a:r>
            <a:r>
              <a:rPr lang="en-US" altLang="zh-CN" dirty="0" err="1"/>
              <a:t>ResNeXt</a:t>
            </a:r>
            <a:r>
              <a:rPr lang="en-US" altLang="zh-CN" dirty="0"/>
              <a:t> can provide better performance in this competition.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1D7ACF-B983-AA2F-DB40-5961071FD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70" y="2856969"/>
            <a:ext cx="4589704" cy="3278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A065D0-BEBE-E556-16AD-9B67749CD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89" y="2780151"/>
            <a:ext cx="4928390" cy="365670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817B24-0B18-C360-ECCC-76D1206AF90C}"/>
              </a:ext>
            </a:extLst>
          </p:cNvPr>
          <p:cNvSpPr txBox="1"/>
          <p:nvPr/>
        </p:nvSpPr>
        <p:spPr>
          <a:xfrm>
            <a:off x="4670323" y="110910"/>
            <a:ext cx="67252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https://paddleclas.readthedocs.io/zh_CN/latest/models/EfficientNet_and_ResNeXt101_wsl.html</a:t>
            </a:r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185111-E480-5D30-32D9-E915870D008B}"/>
              </a:ext>
            </a:extLst>
          </p:cNvPr>
          <p:cNvSpPr txBox="1"/>
          <p:nvPr/>
        </p:nvSpPr>
        <p:spPr>
          <a:xfrm>
            <a:off x="4670323" y="366794"/>
            <a:ext cx="6849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https://pytorch.org/hub/facebookresearch_semi-supervised-ImageNet1K-models_resnext/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822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90647-FC4E-AEA4-47E1-F7CD1590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492" y="819700"/>
            <a:ext cx="7958331" cy="517488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Pre-trained Model of ResNeXt101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5102E-1F9F-4C55-63DF-36DF19374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3224" y="2011990"/>
            <a:ext cx="8509599" cy="4123339"/>
          </a:xfrm>
        </p:spPr>
        <p:txBody>
          <a:bodyPr>
            <a:normAutofit/>
          </a:bodyPr>
          <a:lstStyle/>
          <a:p>
            <a:r>
              <a:rPr lang="en-US" altLang="zh-CN" dirty="0"/>
              <a:t>For the encoder of the backbone net, we used the pre-trained model (semi-supervised learning &amp; semi-weakly supervised learning in ImageNet-1K) provided by </a:t>
            </a:r>
            <a:r>
              <a:rPr lang="en-US" altLang="zh-CN" dirty="0" err="1"/>
              <a:t>facebookAI</a:t>
            </a:r>
            <a:r>
              <a:rPr lang="en-US" altLang="zh-CN" dirty="0"/>
              <a:t> &amp; </a:t>
            </a:r>
            <a:r>
              <a:rPr lang="en-US" altLang="zh-CN" dirty="0" err="1"/>
              <a:t>PyTorch</a:t>
            </a:r>
            <a:endParaRPr lang="en-US" altLang="zh-CN" dirty="0"/>
          </a:p>
          <a:p>
            <a:r>
              <a:rPr lang="en-US" altLang="zh-CN" dirty="0"/>
              <a:t>Limited by the short time, we just tried, trained in 30 epoch:</a:t>
            </a:r>
          </a:p>
          <a:p>
            <a:r>
              <a:rPr lang="en-US" altLang="zh-CN" sz="1800" dirty="0"/>
              <a:t>ResNeXt101_4D_ssl</a:t>
            </a:r>
          </a:p>
          <a:p>
            <a:r>
              <a:rPr lang="en-US" altLang="zh-CN" sz="1800" dirty="0"/>
              <a:t>ResNeXt101_4D_swsl</a:t>
            </a:r>
          </a:p>
          <a:p>
            <a:r>
              <a:rPr lang="en-US" altLang="zh-CN" sz="1800" dirty="0"/>
              <a:t>ResNeXt101_8D_ssl</a:t>
            </a:r>
          </a:p>
          <a:p>
            <a:r>
              <a:rPr lang="en-US" altLang="zh-CN" sz="1800" dirty="0"/>
              <a:t>ResNeXt101_8D_swsl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A8C9FA-42E9-A6F0-FA69-5C508AF2E6B4}"/>
              </a:ext>
            </a:extLst>
          </p:cNvPr>
          <p:cNvSpPr txBox="1"/>
          <p:nvPr/>
        </p:nvSpPr>
        <p:spPr>
          <a:xfrm>
            <a:off x="1189702" y="6431596"/>
            <a:ext cx="9812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https://pytorch.org/hub/facebookresearch_semi-supervised-ImageNet1K-models_resnext/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9256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29412-05F2-502C-138E-84D641476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827" y="808056"/>
            <a:ext cx="7958331" cy="1077229"/>
          </a:xfrm>
        </p:spPr>
        <p:txBody>
          <a:bodyPr/>
          <a:lstStyle/>
          <a:p>
            <a:pPr algn="l"/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37BCA-3BE3-2A9D-BA49-84A04268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42" y="1475693"/>
            <a:ext cx="7796540" cy="819183"/>
          </a:xfrm>
        </p:spPr>
        <p:txBody>
          <a:bodyPr/>
          <a:lstStyle/>
          <a:p>
            <a:r>
              <a:rPr lang="en-US" altLang="zh-CN" dirty="0"/>
              <a:t>Without expansion and ensemble, the public scores are shown: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7324BA-63FC-86A4-163A-008F0272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99" b="14237"/>
          <a:stretch/>
        </p:blipFill>
        <p:spPr>
          <a:xfrm>
            <a:off x="1149444" y="2353690"/>
            <a:ext cx="10059272" cy="8191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8F4814-3680-0012-4429-97904112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20" y="3357369"/>
            <a:ext cx="10188823" cy="9678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1E4307D-D110-8025-A7C1-968273B49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0" y="4509689"/>
            <a:ext cx="10158340" cy="10059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96D911-BC46-E797-6AD7-E68E82DE9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0" y="5628922"/>
            <a:ext cx="1018882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FB001-4DF2-BA80-A2E9-1A32D514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660" y="868860"/>
            <a:ext cx="7958331" cy="1077229"/>
          </a:xfrm>
        </p:spPr>
        <p:txBody>
          <a:bodyPr/>
          <a:lstStyle/>
          <a:p>
            <a:pPr algn="l"/>
            <a:r>
              <a:rPr lang="en-US" altLang="zh-CN" dirty="0"/>
              <a:t>Worse 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48613C-0548-B8DD-ED75-878F2D8A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679" y="1581352"/>
            <a:ext cx="8978638" cy="143768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performance of UneXt101_4D model can really improve the score compared with UneXt50_4D, but UneXt101_8D model has worse performance. It is good at dice value, so we think the model is overfitting. (Maybe the noise is the reason)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8920C0-6A20-D351-3DE6-6C9E16AB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51" y="3266671"/>
            <a:ext cx="9845893" cy="929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EB8B23-8F03-8567-E31D-A59BC1C7F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33" y="4611364"/>
            <a:ext cx="10005927" cy="9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6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68FC3-EC7D-1778-2B24-04D60F50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834" y="808057"/>
            <a:ext cx="7958331" cy="558628"/>
          </a:xfrm>
        </p:spPr>
        <p:txBody>
          <a:bodyPr/>
          <a:lstStyle/>
          <a:p>
            <a:pPr algn="l"/>
            <a:r>
              <a:rPr lang="en-US" altLang="zh-CN" dirty="0"/>
              <a:t>Quick Review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EEE89-E4C7-282C-980C-2D7D2C55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768" y="1873950"/>
            <a:ext cx="8456204" cy="3110099"/>
          </a:xfrm>
        </p:spPr>
        <p:txBody>
          <a:bodyPr/>
          <a:lstStyle/>
          <a:p>
            <a:r>
              <a:rPr lang="en-US" altLang="zh-CN" dirty="0"/>
              <a:t>The improvement points in final result:</a:t>
            </a:r>
          </a:p>
          <a:p>
            <a:r>
              <a:rPr lang="en-US" altLang="zh-CN" dirty="0"/>
              <a:t>1. The data augmentation method</a:t>
            </a:r>
          </a:p>
          <a:p>
            <a:r>
              <a:rPr lang="en-US" altLang="zh-CN" dirty="0"/>
              <a:t>2. The backbone </a:t>
            </a:r>
            <a:r>
              <a:rPr lang="en-US" altLang="zh-CN" dirty="0" err="1"/>
              <a:t>EfficientNet</a:t>
            </a:r>
            <a:r>
              <a:rPr lang="en-US" altLang="zh-CN" dirty="0"/>
              <a:t> B7</a:t>
            </a:r>
          </a:p>
          <a:p>
            <a:r>
              <a:rPr lang="en-US" altLang="zh-CN" dirty="0"/>
              <a:t>3. The expansion trick</a:t>
            </a:r>
          </a:p>
          <a:p>
            <a:r>
              <a:rPr lang="en-US" altLang="zh-CN" dirty="0"/>
              <a:t>4. Ensemble for </a:t>
            </a:r>
            <a:r>
              <a:rPr lang="en-US" altLang="zh-CN" dirty="0" err="1"/>
              <a:t>UneXt</a:t>
            </a:r>
            <a:r>
              <a:rPr lang="en-US" altLang="zh-CN" dirty="0"/>
              <a:t> or </a:t>
            </a:r>
            <a:r>
              <a:rPr lang="en-US" altLang="zh-CN" dirty="0" err="1"/>
              <a:t>EfficientNet</a:t>
            </a:r>
            <a:r>
              <a:rPr lang="en-US" altLang="zh-CN" dirty="0"/>
              <a:t> (maybe)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3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3A15F-BC6C-789F-BED8-007FDBB9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01" y="780371"/>
            <a:ext cx="7958331" cy="576482"/>
          </a:xfrm>
        </p:spPr>
        <p:txBody>
          <a:bodyPr/>
          <a:lstStyle/>
          <a:p>
            <a:pPr algn="l"/>
            <a:r>
              <a:rPr lang="en-US" altLang="zh-CN" dirty="0"/>
              <a:t>Future Plans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6738B7-5F9A-DE5F-468D-53381C1C6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516" y="1715082"/>
            <a:ext cx="7796540" cy="1713918"/>
          </a:xfrm>
        </p:spPr>
        <p:txBody>
          <a:bodyPr/>
          <a:lstStyle/>
          <a:p>
            <a:r>
              <a:rPr lang="en-US" altLang="zh-CN" dirty="0"/>
              <a:t>1. Try a stronger model, like </a:t>
            </a:r>
            <a:r>
              <a:rPr lang="en-US" altLang="zh-CN" dirty="0" err="1"/>
              <a:t>SwinUnet</a:t>
            </a:r>
            <a:endParaRPr lang="en-US" altLang="zh-CN" dirty="0"/>
          </a:p>
          <a:p>
            <a:r>
              <a:rPr lang="en-US" altLang="zh-CN" dirty="0"/>
              <a:t>2. Continue with the data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47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麦迪逊">
  <a:themeElements>
    <a:clrScheme name="麦迪逊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麦迪逊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麦迪逊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TM16401375[[fn=麦迪逊]]</Template>
  <TotalTime>267</TotalTime>
  <Words>307</Words>
  <Application>Microsoft Office PowerPoint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麦迪逊</vt:lpstr>
      <vt:lpstr>Group B Progress Report 8</vt:lpstr>
      <vt:lpstr>Content</vt:lpstr>
      <vt:lpstr>Quick Review for UneXt </vt:lpstr>
      <vt:lpstr>UneXt101</vt:lpstr>
      <vt:lpstr>Pre-trained Model of ResNeXt101</vt:lpstr>
      <vt:lpstr>Results</vt:lpstr>
      <vt:lpstr>Worse performance</vt:lpstr>
      <vt:lpstr>Quick Review</vt:lpstr>
      <vt:lpstr>Future Plans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 Progress Report 8</dc:title>
  <dc:creator>jin bei</dc:creator>
  <cp:lastModifiedBy>jin bei</cp:lastModifiedBy>
  <cp:revision>4</cp:revision>
  <dcterms:created xsi:type="dcterms:W3CDTF">2022-08-01T15:38:13Z</dcterms:created>
  <dcterms:modified xsi:type="dcterms:W3CDTF">2022-08-02T04:59:44Z</dcterms:modified>
</cp:coreProperties>
</file>