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Home Value vs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380-2DC6-41EB-BC71-0723C6F4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8E63-CE46-4321-90E1-1CF81ABF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Lumber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D759-45D6-4C74-89D9-DB490DA5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Nicks data</a:t>
            </a:r>
          </a:p>
        </p:txBody>
      </p:sp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 Zillow into metro &amp; suburban datasets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CEA5-3CF7-4CD7-BDE8-4F3F449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45</TotalTime>
  <Words>170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Home Value vs Lumber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againer21@gmail.com</cp:lastModifiedBy>
  <cp:revision>5</cp:revision>
  <dcterms:created xsi:type="dcterms:W3CDTF">2021-04-29T23:48:19Z</dcterms:created>
  <dcterms:modified xsi:type="dcterms:W3CDTF">2021-04-30T00:34:18Z</dcterms:modified>
</cp:coreProperties>
</file>