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293" r:id="rId5"/>
    <p:sldId id="294" r:id="rId6"/>
    <p:sldId id="299" r:id="rId7"/>
    <p:sldId id="296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BCB57-D424-4C13-96E3-CE642B876FC4}" v="303" dt="2022-05-22T16:28:11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400" y="72"/>
      </p:cViewPr>
      <p:guideLst>
        <p:guide pos="3840"/>
        <p:guide pos="395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Gaitanis" userId="ac63d27494b1c0bf" providerId="LiveId" clId="{AA6BCB57-D424-4C13-96E3-CE642B876FC4}"/>
    <pc:docChg chg="undo redo custSel addSld delSld modSld sldOrd modMainMaster addSection delSection">
      <pc:chgData name="Alex Gaitanis" userId="ac63d27494b1c0bf" providerId="LiveId" clId="{AA6BCB57-D424-4C13-96E3-CE642B876FC4}" dt="2022-05-22T16:28:11.355" v="3870" actId="20577"/>
      <pc:docMkLst>
        <pc:docMk/>
      </pc:docMkLst>
      <pc:sldChg chg="modSp mod">
        <pc:chgData name="Alex Gaitanis" userId="ac63d27494b1c0bf" providerId="LiveId" clId="{AA6BCB57-D424-4C13-96E3-CE642B876FC4}" dt="2022-05-22T15:42:11.306" v="3215" actId="207"/>
        <pc:sldMkLst>
          <pc:docMk/>
          <pc:sldMk cId="115748244" sldId="256"/>
        </pc:sldMkLst>
        <pc:spChg chg="mod">
          <ac:chgData name="Alex Gaitanis" userId="ac63d27494b1c0bf" providerId="LiveId" clId="{AA6BCB57-D424-4C13-96E3-CE642B876FC4}" dt="2022-05-22T11:41:36.763" v="1055" actId="2711"/>
          <ac:spMkLst>
            <pc:docMk/>
            <pc:sldMk cId="115748244" sldId="256"/>
            <ac:spMk id="2" creationId="{98667C24-DD4B-4B4E-B17F-E4D30F79FE84}"/>
          </ac:spMkLst>
        </pc:spChg>
        <pc:spChg chg="mod">
          <ac:chgData name="Alex Gaitanis" userId="ac63d27494b1c0bf" providerId="LiveId" clId="{AA6BCB57-D424-4C13-96E3-CE642B876FC4}" dt="2022-05-22T15:42:11.306" v="3215" actId="207"/>
          <ac:spMkLst>
            <pc:docMk/>
            <pc:sldMk cId="115748244" sldId="256"/>
            <ac:spMk id="3" creationId="{26D9C139-3153-4F78-AB8D-4F70CCA1A98A}"/>
          </ac:spMkLst>
        </pc:spChg>
        <pc:spChg chg="mod">
          <ac:chgData name="Alex Gaitanis" userId="ac63d27494b1c0bf" providerId="LiveId" clId="{AA6BCB57-D424-4C13-96E3-CE642B876FC4}" dt="2022-05-22T11:41:33.373" v="1054" actId="2711"/>
          <ac:spMkLst>
            <pc:docMk/>
            <pc:sldMk cId="115748244" sldId="256"/>
            <ac:spMk id="4" creationId="{E6DFC2EC-ACBF-4C9B-A2E7-7F5A9A84D795}"/>
          </ac:spMkLst>
        </pc:spChg>
        <pc:spChg chg="mod">
          <ac:chgData name="Alex Gaitanis" userId="ac63d27494b1c0bf" providerId="LiveId" clId="{AA6BCB57-D424-4C13-96E3-CE642B876FC4}" dt="2022-05-22T09:53:29.169" v="812"/>
          <ac:spMkLst>
            <pc:docMk/>
            <pc:sldMk cId="115748244" sldId="256"/>
            <ac:spMk id="5" creationId="{1FEA9896-7301-4700-9111-345D0D505988}"/>
          </ac:spMkLst>
        </pc:spChg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1867631357" sldId="258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3355616458" sldId="259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4081339716" sldId="260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4085480319" sldId="261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1731039789" sldId="262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179603025" sldId="263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3108270648" sldId="264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2855894806" sldId="265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598049714" sldId="266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1444853869" sldId="268"/>
        </pc:sldMkLst>
      </pc:sldChg>
      <pc:sldChg chg="modSp del mod">
        <pc:chgData name="Alex Gaitanis" userId="ac63d27494b1c0bf" providerId="LiveId" clId="{AA6BCB57-D424-4C13-96E3-CE642B876FC4}" dt="2022-05-22T09:36:40.094" v="469" actId="47"/>
        <pc:sldMkLst>
          <pc:docMk/>
          <pc:sldMk cId="943373802" sldId="269"/>
        </pc:sldMkLst>
        <pc:spChg chg="mod">
          <ac:chgData name="Alex Gaitanis" userId="ac63d27494b1c0bf" providerId="LiveId" clId="{AA6BCB57-D424-4C13-96E3-CE642B876FC4}" dt="2022-05-22T09:28:10.684" v="191" actId="20577"/>
          <ac:spMkLst>
            <pc:docMk/>
            <pc:sldMk cId="943373802" sldId="269"/>
            <ac:spMk id="3" creationId="{4315DBE1-660C-48B6-BB99-1320A73C21DF}"/>
          </ac:spMkLst>
        </pc:spChg>
      </pc:sldChg>
      <pc:sldChg chg="del ord">
        <pc:chgData name="Alex Gaitanis" userId="ac63d27494b1c0bf" providerId="LiveId" clId="{AA6BCB57-D424-4C13-96E3-CE642B876FC4}" dt="2022-05-22T09:36:40.094" v="469" actId="47"/>
        <pc:sldMkLst>
          <pc:docMk/>
          <pc:sldMk cId="304970886" sldId="271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4272861446" sldId="272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1545147279" sldId="274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457150832" sldId="275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4167023612" sldId="276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4039994387" sldId="277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1528178358" sldId="278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2416062034" sldId="279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4173989993" sldId="280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2376330302" sldId="282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4256003031" sldId="283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244914390" sldId="284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1240168316" sldId="285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3268447008" sldId="286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3205714640" sldId="287"/>
        </pc:sldMkLst>
      </pc:sldChg>
      <pc:sldChg chg="del">
        <pc:chgData name="Alex Gaitanis" userId="ac63d27494b1c0bf" providerId="LiveId" clId="{AA6BCB57-D424-4C13-96E3-CE642B876FC4}" dt="2022-05-22T09:36:40.094" v="469" actId="47"/>
        <pc:sldMkLst>
          <pc:docMk/>
          <pc:sldMk cId="3460001206" sldId="288"/>
        </pc:sldMkLst>
      </pc:sldChg>
      <pc:sldChg chg="addSp delSp modSp add del mod delAnim">
        <pc:chgData name="Alex Gaitanis" userId="ac63d27494b1c0bf" providerId="LiveId" clId="{AA6BCB57-D424-4C13-96E3-CE642B876FC4}" dt="2022-05-22T09:36:40.094" v="469" actId="47"/>
        <pc:sldMkLst>
          <pc:docMk/>
          <pc:sldMk cId="865190367" sldId="289"/>
        </pc:sldMkLst>
        <pc:spChg chg="mod">
          <ac:chgData name="Alex Gaitanis" userId="ac63d27494b1c0bf" providerId="LiveId" clId="{AA6BCB57-D424-4C13-96E3-CE642B876FC4}" dt="2022-05-22T09:30:40.945" v="300" actId="20577"/>
          <ac:spMkLst>
            <pc:docMk/>
            <pc:sldMk cId="865190367" sldId="289"/>
            <ac:spMk id="2" creationId="{D6C17C7F-F030-4D72-BF62-B1D71ACC0039}"/>
          </ac:spMkLst>
        </pc:spChg>
        <pc:spChg chg="mod">
          <ac:chgData name="Alex Gaitanis" userId="ac63d27494b1c0bf" providerId="LiveId" clId="{AA6BCB57-D424-4C13-96E3-CE642B876FC4}" dt="2022-05-22T09:32:23.005" v="318" actId="20577"/>
          <ac:spMkLst>
            <pc:docMk/>
            <pc:sldMk cId="865190367" sldId="289"/>
            <ac:spMk id="3" creationId="{47F8068C-2F4B-4EFF-9E5B-13B6E4504090}"/>
          </ac:spMkLst>
        </pc:spChg>
        <pc:spChg chg="add del mod">
          <ac:chgData name="Alex Gaitanis" userId="ac63d27494b1c0bf" providerId="LiveId" clId="{AA6BCB57-D424-4C13-96E3-CE642B876FC4}" dt="2022-05-22T09:31:23.252" v="302" actId="478"/>
          <ac:spMkLst>
            <pc:docMk/>
            <pc:sldMk cId="865190367" sldId="289"/>
            <ac:spMk id="7" creationId="{ABACEE72-63A2-BE6F-D4F9-FEE0E3A9477C}"/>
          </ac:spMkLst>
        </pc:spChg>
        <pc:picChg chg="del">
          <ac:chgData name="Alex Gaitanis" userId="ac63d27494b1c0bf" providerId="LiveId" clId="{AA6BCB57-D424-4C13-96E3-CE642B876FC4}" dt="2022-05-22T09:31:19.140" v="301" actId="478"/>
          <ac:picMkLst>
            <pc:docMk/>
            <pc:sldMk cId="865190367" sldId="289"/>
            <ac:picMk id="6" creationId="{70327D20-EDD7-4D17-813E-43932E32C086}"/>
          </ac:picMkLst>
        </pc:picChg>
      </pc:sldChg>
      <pc:sldChg chg="addSp delSp modSp new mod setBg delDesignElem">
        <pc:chgData name="Alex Gaitanis" userId="ac63d27494b1c0bf" providerId="LiveId" clId="{AA6BCB57-D424-4C13-96E3-CE642B876FC4}" dt="2022-05-22T11:41:49.024" v="1057" actId="2711"/>
        <pc:sldMkLst>
          <pc:docMk/>
          <pc:sldMk cId="1369053970" sldId="290"/>
        </pc:sldMkLst>
        <pc:spChg chg="mod">
          <ac:chgData name="Alex Gaitanis" userId="ac63d27494b1c0bf" providerId="LiveId" clId="{AA6BCB57-D424-4C13-96E3-CE642B876FC4}" dt="2022-05-22T11:41:49.024" v="1057" actId="2711"/>
          <ac:spMkLst>
            <pc:docMk/>
            <pc:sldMk cId="1369053970" sldId="290"/>
            <ac:spMk id="2" creationId="{B8758B38-C318-C5B8-D5A5-766BBC79DFFC}"/>
          </ac:spMkLst>
        </pc:spChg>
        <pc:spChg chg="add del mod">
          <ac:chgData name="Alex Gaitanis" userId="ac63d27494b1c0bf" providerId="LiveId" clId="{AA6BCB57-D424-4C13-96E3-CE642B876FC4}" dt="2022-05-22T09:51:09.532" v="799" actId="26606"/>
          <ac:spMkLst>
            <pc:docMk/>
            <pc:sldMk cId="1369053970" sldId="290"/>
            <ac:spMk id="3" creationId="{38BD6F28-A724-B5F2-0655-B8526B330231}"/>
          </ac:spMkLst>
        </pc:spChg>
        <pc:spChg chg="mod">
          <ac:chgData name="Alex Gaitanis" userId="ac63d27494b1c0bf" providerId="LiveId" clId="{AA6BCB57-D424-4C13-96E3-CE642B876FC4}" dt="2022-05-22T09:35:43.091" v="436" actId="26606"/>
          <ac:spMkLst>
            <pc:docMk/>
            <pc:sldMk cId="1369053970" sldId="290"/>
            <ac:spMk id="4" creationId="{A732F00D-D84A-F498-6E0D-B23B18F313B3}"/>
          </ac:spMkLst>
        </pc:spChg>
        <pc:spChg chg="add del">
          <ac:chgData name="Alex Gaitanis" userId="ac63d27494b1c0bf" providerId="LiveId" clId="{AA6BCB57-D424-4C13-96E3-CE642B876FC4}" dt="2022-05-22T09:51:09.532" v="799" actId="26606"/>
          <ac:spMkLst>
            <pc:docMk/>
            <pc:sldMk cId="1369053970" sldId="290"/>
            <ac:spMk id="9" creationId="{B373F125-DEF3-41D6-9918-AB21A2ACC37A}"/>
          </ac:spMkLst>
        </pc:spChg>
        <pc:spChg chg="add del">
          <ac:chgData name="Alex Gaitanis" userId="ac63d27494b1c0bf" providerId="LiveId" clId="{AA6BCB57-D424-4C13-96E3-CE642B876FC4}" dt="2022-05-22T09:51:09.532" v="799" actId="26606"/>
          <ac:spMkLst>
            <pc:docMk/>
            <pc:sldMk cId="1369053970" sldId="290"/>
            <ac:spMk id="11" creationId="{71E9F226-EB6E-48C9-ADDA-636DE4BF4EBE}"/>
          </ac:spMkLst>
        </pc:spChg>
        <pc:spChg chg="add del">
          <ac:chgData name="Alex Gaitanis" userId="ac63d27494b1c0bf" providerId="LiveId" clId="{AA6BCB57-D424-4C13-96E3-CE642B876FC4}" dt="2022-05-22T09:51:08.576" v="796" actId="26606"/>
          <ac:spMkLst>
            <pc:docMk/>
            <pc:sldMk cId="1369053970" sldId="290"/>
            <ac:spMk id="16" creationId="{B373F125-DEF3-41D6-9918-AB21A2ACC37A}"/>
          </ac:spMkLst>
        </pc:spChg>
        <pc:spChg chg="add del">
          <ac:chgData name="Alex Gaitanis" userId="ac63d27494b1c0bf" providerId="LiveId" clId="{AA6BCB57-D424-4C13-96E3-CE642B876FC4}" dt="2022-05-22T09:51:08.576" v="796" actId="26606"/>
          <ac:spMkLst>
            <pc:docMk/>
            <pc:sldMk cId="1369053970" sldId="290"/>
            <ac:spMk id="18" creationId="{71E9F226-EB6E-48C9-ADDA-636DE4BF4EBE}"/>
          </ac:spMkLst>
        </pc:spChg>
        <pc:spChg chg="add del">
          <ac:chgData name="Alex Gaitanis" userId="ac63d27494b1c0bf" providerId="LiveId" clId="{AA6BCB57-D424-4C13-96E3-CE642B876FC4}" dt="2022-05-22T09:51:09.532" v="798" actId="26606"/>
          <ac:spMkLst>
            <pc:docMk/>
            <pc:sldMk cId="1369053970" sldId="290"/>
            <ac:spMk id="20" creationId="{B373F125-DEF3-41D6-9918-AB21A2ACC37A}"/>
          </ac:spMkLst>
        </pc:spChg>
        <pc:spChg chg="add del">
          <ac:chgData name="Alex Gaitanis" userId="ac63d27494b1c0bf" providerId="LiveId" clId="{AA6BCB57-D424-4C13-96E3-CE642B876FC4}" dt="2022-05-22T09:51:09.532" v="798" actId="26606"/>
          <ac:spMkLst>
            <pc:docMk/>
            <pc:sldMk cId="1369053970" sldId="290"/>
            <ac:spMk id="21" creationId="{71E9F226-EB6E-48C9-ADDA-636DE4BF4EBE}"/>
          </ac:spMkLst>
        </pc:spChg>
        <pc:spChg chg="add del">
          <ac:chgData name="Alex Gaitanis" userId="ac63d27494b1c0bf" providerId="LiveId" clId="{AA6BCB57-D424-4C13-96E3-CE642B876FC4}" dt="2022-05-22T09:53:29.169" v="812"/>
          <ac:spMkLst>
            <pc:docMk/>
            <pc:sldMk cId="1369053970" sldId="290"/>
            <ac:spMk id="23" creationId="{B373F125-DEF3-41D6-9918-AB21A2ACC37A}"/>
          </ac:spMkLst>
        </pc:spChg>
        <pc:spChg chg="add del">
          <ac:chgData name="Alex Gaitanis" userId="ac63d27494b1c0bf" providerId="LiveId" clId="{AA6BCB57-D424-4C13-96E3-CE642B876FC4}" dt="2022-05-22T09:53:29.169" v="812"/>
          <ac:spMkLst>
            <pc:docMk/>
            <pc:sldMk cId="1369053970" sldId="290"/>
            <ac:spMk id="24" creationId="{71E9F226-EB6E-48C9-ADDA-636DE4BF4EBE}"/>
          </ac:spMkLst>
        </pc:spChg>
        <pc:spChg chg="add mod">
          <ac:chgData name="Alex Gaitanis" userId="ac63d27494b1c0bf" providerId="LiveId" clId="{AA6BCB57-D424-4C13-96E3-CE642B876FC4}" dt="2022-05-22T11:41:23.704" v="1052" actId="2711"/>
          <ac:spMkLst>
            <pc:docMk/>
            <pc:sldMk cId="1369053970" sldId="290"/>
            <ac:spMk id="25" creationId="{38BD6F28-A724-B5F2-0655-B8526B330231}"/>
          </ac:spMkLst>
        </pc:spChg>
        <pc:graphicFrameChg chg="add del">
          <ac:chgData name="Alex Gaitanis" userId="ac63d27494b1c0bf" providerId="LiveId" clId="{AA6BCB57-D424-4C13-96E3-CE642B876FC4}" dt="2022-05-22T09:51:09.532" v="798" actId="26606"/>
          <ac:graphicFrameMkLst>
            <pc:docMk/>
            <pc:sldMk cId="1369053970" sldId="290"/>
            <ac:graphicFrameMk id="13" creationId="{04957943-5C1C-7099-3B8F-B69D08A8361B}"/>
          </ac:graphicFrameMkLst>
        </pc:graphicFrameChg>
      </pc:sldChg>
      <pc:sldChg chg="addSp delSp modSp new mod setBg">
        <pc:chgData name="Alex Gaitanis" userId="ac63d27494b1c0bf" providerId="LiveId" clId="{AA6BCB57-D424-4C13-96E3-CE642B876FC4}" dt="2022-05-22T16:27:49.321" v="3852" actId="20577"/>
        <pc:sldMkLst>
          <pc:docMk/>
          <pc:sldMk cId="340617161" sldId="291"/>
        </pc:sldMkLst>
        <pc:spChg chg="mod">
          <ac:chgData name="Alex Gaitanis" userId="ac63d27494b1c0bf" providerId="LiveId" clId="{AA6BCB57-D424-4C13-96E3-CE642B876FC4}" dt="2022-05-22T11:41:18.788" v="1051" actId="2711"/>
          <ac:spMkLst>
            <pc:docMk/>
            <pc:sldMk cId="340617161" sldId="291"/>
            <ac:spMk id="2" creationId="{3A54EA33-9AE7-91E0-F256-5AE4F6B9F9F7}"/>
          </ac:spMkLst>
        </pc:spChg>
        <pc:spChg chg="add del mod ord">
          <ac:chgData name="Alex Gaitanis" userId="ac63d27494b1c0bf" providerId="LiveId" clId="{AA6BCB57-D424-4C13-96E3-CE642B876FC4}" dt="2022-05-22T09:49:22.300" v="768" actId="26606"/>
          <ac:spMkLst>
            <pc:docMk/>
            <pc:sldMk cId="340617161" sldId="291"/>
            <ac:spMk id="3" creationId="{26928606-187B-6D31-D6C3-DE810D857C7C}"/>
          </ac:spMkLst>
        </pc:spChg>
        <pc:spChg chg="del">
          <ac:chgData name="Alex Gaitanis" userId="ac63d27494b1c0bf" providerId="LiveId" clId="{AA6BCB57-D424-4C13-96E3-CE642B876FC4}" dt="2022-05-22T09:43:23.799" v="512" actId="22"/>
          <ac:spMkLst>
            <pc:docMk/>
            <pc:sldMk cId="340617161" sldId="291"/>
            <ac:spMk id="4" creationId="{B85F3644-149C-E0DE-16C3-A988AE006F3F}"/>
          </ac:spMkLst>
        </pc:spChg>
        <pc:spChg chg="mod">
          <ac:chgData name="Alex Gaitanis" userId="ac63d27494b1c0bf" providerId="LiveId" clId="{AA6BCB57-D424-4C13-96E3-CE642B876FC4}" dt="2022-05-22T09:53:29.169" v="812"/>
          <ac:spMkLst>
            <pc:docMk/>
            <pc:sldMk cId="340617161" sldId="291"/>
            <ac:spMk id="5" creationId="{BB1D22A3-2A2B-FDD9-D629-79E05E9517EF}"/>
          </ac:spMkLst>
        </pc:spChg>
        <pc:spChg chg="add del">
          <ac:chgData name="Alex Gaitanis" userId="ac63d27494b1c0bf" providerId="LiveId" clId="{AA6BCB57-D424-4C13-96E3-CE642B876FC4}" dt="2022-05-22T09:48:12.202" v="759" actId="26606"/>
          <ac:spMkLst>
            <pc:docMk/>
            <pc:sldMk cId="340617161" sldId="291"/>
            <ac:spMk id="9" creationId="{48E96387-12F1-45E4-9322-ABBF2EE040E9}"/>
          </ac:spMkLst>
        </pc:spChg>
        <pc:spChg chg="add del">
          <ac:chgData name="Alex Gaitanis" userId="ac63d27494b1c0bf" providerId="LiveId" clId="{AA6BCB57-D424-4C13-96E3-CE642B876FC4}" dt="2022-05-22T09:48:12.202" v="759" actId="26606"/>
          <ac:spMkLst>
            <pc:docMk/>
            <pc:sldMk cId="340617161" sldId="291"/>
            <ac:spMk id="10" creationId="{A9F421DD-DE4E-4547-A904-3F80E25E3F35}"/>
          </ac:spMkLst>
        </pc:spChg>
        <pc:spChg chg="add del">
          <ac:chgData name="Alex Gaitanis" userId="ac63d27494b1c0bf" providerId="LiveId" clId="{AA6BCB57-D424-4C13-96E3-CE642B876FC4}" dt="2022-05-22T09:48:12.202" v="759" actId="26606"/>
          <ac:spMkLst>
            <pc:docMk/>
            <pc:sldMk cId="340617161" sldId="291"/>
            <ac:spMk id="11" creationId="{09985DEC-1215-4209-9708-B45CC977402E}"/>
          </ac:spMkLst>
        </pc:spChg>
        <pc:spChg chg="add del">
          <ac:chgData name="Alex Gaitanis" userId="ac63d27494b1c0bf" providerId="LiveId" clId="{AA6BCB57-D424-4C13-96E3-CE642B876FC4}" dt="2022-05-22T09:43:55.831" v="514" actId="26606"/>
          <ac:spMkLst>
            <pc:docMk/>
            <pc:sldMk cId="340617161" sldId="291"/>
            <ac:spMk id="12" creationId="{48E96387-12F1-45E4-9322-ABBF2EE040E9}"/>
          </ac:spMkLst>
        </pc:spChg>
        <pc:spChg chg="add del">
          <ac:chgData name="Alex Gaitanis" userId="ac63d27494b1c0bf" providerId="LiveId" clId="{AA6BCB57-D424-4C13-96E3-CE642B876FC4}" dt="2022-05-22T09:48:12.202" v="759" actId="26606"/>
          <ac:spMkLst>
            <pc:docMk/>
            <pc:sldMk cId="340617161" sldId="291"/>
            <ac:spMk id="13" creationId="{A926A64B-3BCB-44CC-892E-C791C324B7F0}"/>
          </ac:spMkLst>
        </pc:spChg>
        <pc:spChg chg="add del">
          <ac:chgData name="Alex Gaitanis" userId="ac63d27494b1c0bf" providerId="LiveId" clId="{AA6BCB57-D424-4C13-96E3-CE642B876FC4}" dt="2022-05-22T09:43:55.831" v="514" actId="26606"/>
          <ac:spMkLst>
            <pc:docMk/>
            <pc:sldMk cId="340617161" sldId="291"/>
            <ac:spMk id="14" creationId="{A9F421DD-DE4E-4547-A904-3F80E25E3F35}"/>
          </ac:spMkLst>
        </pc:spChg>
        <pc:spChg chg="add del">
          <ac:chgData name="Alex Gaitanis" userId="ac63d27494b1c0bf" providerId="LiveId" clId="{AA6BCB57-D424-4C13-96E3-CE642B876FC4}" dt="2022-05-22T09:48:12.202" v="759" actId="26606"/>
          <ac:spMkLst>
            <pc:docMk/>
            <pc:sldMk cId="340617161" sldId="291"/>
            <ac:spMk id="15" creationId="{8F404549-B4DC-481C-926C-DED3EF1C585B}"/>
          </ac:spMkLst>
        </pc:spChg>
        <pc:spChg chg="add del">
          <ac:chgData name="Alex Gaitanis" userId="ac63d27494b1c0bf" providerId="LiveId" clId="{AA6BCB57-D424-4C13-96E3-CE642B876FC4}" dt="2022-05-22T09:43:55.831" v="514" actId="26606"/>
          <ac:spMkLst>
            <pc:docMk/>
            <pc:sldMk cId="340617161" sldId="291"/>
            <ac:spMk id="16" creationId="{09985DEC-1215-4209-9708-B45CC977402E}"/>
          </ac:spMkLst>
        </pc:spChg>
        <pc:spChg chg="add del">
          <ac:chgData name="Alex Gaitanis" userId="ac63d27494b1c0bf" providerId="LiveId" clId="{AA6BCB57-D424-4C13-96E3-CE642B876FC4}" dt="2022-05-22T09:48:12.202" v="759" actId="26606"/>
          <ac:spMkLst>
            <pc:docMk/>
            <pc:sldMk cId="340617161" sldId="291"/>
            <ac:spMk id="17" creationId="{1E8FD5CD-351E-4B06-8B78-BD5102D00908}"/>
          </ac:spMkLst>
        </pc:spChg>
        <pc:spChg chg="add del">
          <ac:chgData name="Alex Gaitanis" userId="ac63d27494b1c0bf" providerId="LiveId" clId="{AA6BCB57-D424-4C13-96E3-CE642B876FC4}" dt="2022-05-22T09:43:55.831" v="514" actId="26606"/>
          <ac:spMkLst>
            <pc:docMk/>
            <pc:sldMk cId="340617161" sldId="291"/>
            <ac:spMk id="18" creationId="{A926A64B-3BCB-44CC-892E-C791C324B7F0}"/>
          </ac:spMkLst>
        </pc:spChg>
        <pc:spChg chg="add del">
          <ac:chgData name="Alex Gaitanis" userId="ac63d27494b1c0bf" providerId="LiveId" clId="{AA6BCB57-D424-4C13-96E3-CE642B876FC4}" dt="2022-05-22T09:48:11.209" v="758" actId="26606"/>
          <ac:spMkLst>
            <pc:docMk/>
            <pc:sldMk cId="340617161" sldId="291"/>
            <ac:spMk id="19" creationId="{A078A52F-85EA-4C0B-962B-D9D9DD4DD78C}"/>
          </ac:spMkLst>
        </pc:spChg>
        <pc:spChg chg="add del">
          <ac:chgData name="Alex Gaitanis" userId="ac63d27494b1c0bf" providerId="LiveId" clId="{AA6BCB57-D424-4C13-96E3-CE642B876FC4}" dt="2022-05-22T09:43:55.831" v="514" actId="26606"/>
          <ac:spMkLst>
            <pc:docMk/>
            <pc:sldMk cId="340617161" sldId="291"/>
            <ac:spMk id="20" creationId="{8F404549-B4DC-481C-926C-DED3EF1C585B}"/>
          </ac:spMkLst>
        </pc:spChg>
        <pc:spChg chg="add del">
          <ac:chgData name="Alex Gaitanis" userId="ac63d27494b1c0bf" providerId="LiveId" clId="{AA6BCB57-D424-4C13-96E3-CE642B876FC4}" dt="2022-05-22T09:43:55.831" v="514" actId="26606"/>
          <ac:spMkLst>
            <pc:docMk/>
            <pc:sldMk cId="340617161" sldId="291"/>
            <ac:spMk id="22" creationId="{1E8FD5CD-351E-4B06-8B78-BD5102D00908}"/>
          </ac:spMkLst>
        </pc:spChg>
        <pc:spChg chg="add del">
          <ac:chgData name="Alex Gaitanis" userId="ac63d27494b1c0bf" providerId="LiveId" clId="{AA6BCB57-D424-4C13-96E3-CE642B876FC4}" dt="2022-05-22T09:48:11.209" v="758" actId="26606"/>
          <ac:spMkLst>
            <pc:docMk/>
            <pc:sldMk cId="340617161" sldId="291"/>
            <ac:spMk id="24" creationId="{919797D5-5700-4683-B30A-5B4D56CB8270}"/>
          </ac:spMkLst>
        </pc:spChg>
        <pc:spChg chg="add del">
          <ac:chgData name="Alex Gaitanis" userId="ac63d27494b1c0bf" providerId="LiveId" clId="{AA6BCB57-D424-4C13-96E3-CE642B876FC4}" dt="2022-05-22T09:48:11.209" v="758" actId="26606"/>
          <ac:spMkLst>
            <pc:docMk/>
            <pc:sldMk cId="340617161" sldId="291"/>
            <ac:spMk id="26" creationId="{4856A7B9-9801-42EC-A4C9-7E22A56EF53D}"/>
          </ac:spMkLst>
        </pc:spChg>
        <pc:spChg chg="add del">
          <ac:chgData name="Alex Gaitanis" userId="ac63d27494b1c0bf" providerId="LiveId" clId="{AA6BCB57-D424-4C13-96E3-CE642B876FC4}" dt="2022-05-22T09:48:11.209" v="758" actId="26606"/>
          <ac:spMkLst>
            <pc:docMk/>
            <pc:sldMk cId="340617161" sldId="291"/>
            <ac:spMk id="28" creationId="{A8D10092-A860-4EFB-963F-A14DA3648858}"/>
          </ac:spMkLst>
        </pc:spChg>
        <pc:spChg chg="add del">
          <ac:chgData name="Alex Gaitanis" userId="ac63d27494b1c0bf" providerId="LiveId" clId="{AA6BCB57-D424-4C13-96E3-CE642B876FC4}" dt="2022-05-22T09:48:11.209" v="758" actId="26606"/>
          <ac:spMkLst>
            <pc:docMk/>
            <pc:sldMk cId="340617161" sldId="291"/>
            <ac:spMk id="30" creationId="{2E32075D-9299-4657-87D7-B9987B7FDE36}"/>
          </ac:spMkLst>
        </pc:spChg>
        <pc:graphicFrameChg chg="add del">
          <ac:chgData name="Alex Gaitanis" userId="ac63d27494b1c0bf" providerId="LiveId" clId="{AA6BCB57-D424-4C13-96E3-CE642B876FC4}" dt="2022-05-22T09:48:32.430" v="761" actId="26606"/>
          <ac:graphicFrameMkLst>
            <pc:docMk/>
            <pc:sldMk cId="340617161" sldId="291"/>
            <ac:graphicFrameMk id="21" creationId="{C6022C72-86F3-9BA0-E257-A29E8463F137}"/>
          </ac:graphicFrameMkLst>
        </pc:graphicFrameChg>
        <pc:graphicFrameChg chg="add del">
          <ac:chgData name="Alex Gaitanis" userId="ac63d27494b1c0bf" providerId="LiveId" clId="{AA6BCB57-D424-4C13-96E3-CE642B876FC4}" dt="2022-05-22T09:49:09.105" v="763" actId="26606"/>
          <ac:graphicFrameMkLst>
            <pc:docMk/>
            <pc:sldMk cId="340617161" sldId="291"/>
            <ac:graphicFrameMk id="23" creationId="{33EBE170-39FF-8B8D-C943-0B9A8A69F026}"/>
          </ac:graphicFrameMkLst>
        </pc:graphicFrameChg>
        <pc:graphicFrameChg chg="add del">
          <ac:chgData name="Alex Gaitanis" userId="ac63d27494b1c0bf" providerId="LiveId" clId="{AA6BCB57-D424-4C13-96E3-CE642B876FC4}" dt="2022-05-22T09:49:17.817" v="765" actId="26606"/>
          <ac:graphicFrameMkLst>
            <pc:docMk/>
            <pc:sldMk cId="340617161" sldId="291"/>
            <ac:graphicFrameMk id="25" creationId="{41C88EBC-0F27-3639-303E-87454D8942A1}"/>
          </ac:graphicFrameMkLst>
        </pc:graphicFrameChg>
        <pc:graphicFrameChg chg="add del">
          <ac:chgData name="Alex Gaitanis" userId="ac63d27494b1c0bf" providerId="LiveId" clId="{AA6BCB57-D424-4C13-96E3-CE642B876FC4}" dt="2022-05-22T09:49:22.285" v="767" actId="26606"/>
          <ac:graphicFrameMkLst>
            <pc:docMk/>
            <pc:sldMk cId="340617161" sldId="291"/>
            <ac:graphicFrameMk id="27" creationId="{38AA63D6-0684-F411-AACE-1F468C9828D3}"/>
          </ac:graphicFrameMkLst>
        </pc:graphicFrameChg>
        <pc:graphicFrameChg chg="add mod">
          <ac:chgData name="Alex Gaitanis" userId="ac63d27494b1c0bf" providerId="LiveId" clId="{AA6BCB57-D424-4C13-96E3-CE642B876FC4}" dt="2022-05-22T16:27:49.321" v="3852" actId="20577"/>
          <ac:graphicFrameMkLst>
            <pc:docMk/>
            <pc:sldMk cId="340617161" sldId="291"/>
            <ac:graphicFrameMk id="29" creationId="{33EBE170-39FF-8B8D-C943-0B9A8A69F026}"/>
          </ac:graphicFrameMkLst>
        </pc:graphicFrameChg>
        <pc:picChg chg="add mod ord">
          <ac:chgData name="Alex Gaitanis" userId="ac63d27494b1c0bf" providerId="LiveId" clId="{AA6BCB57-D424-4C13-96E3-CE642B876FC4}" dt="2022-05-22T09:53:29.169" v="812"/>
          <ac:picMkLst>
            <pc:docMk/>
            <pc:sldMk cId="340617161" sldId="291"/>
            <ac:picMk id="7" creationId="{10906DBC-8A5F-350F-48DF-7CEC70A4605D}"/>
          </ac:picMkLst>
        </pc:picChg>
      </pc:sldChg>
      <pc:sldChg chg="addSp delSp add del setBg delDesignElem">
        <pc:chgData name="Alex Gaitanis" userId="ac63d27494b1c0bf" providerId="LiveId" clId="{AA6BCB57-D424-4C13-96E3-CE642B876FC4}" dt="2022-05-22T09:39:55.013" v="488"/>
        <pc:sldMkLst>
          <pc:docMk/>
          <pc:sldMk cId="1413205447" sldId="291"/>
        </pc:sldMkLst>
        <pc:spChg chg="add del">
          <ac:chgData name="Alex Gaitanis" userId="ac63d27494b1c0bf" providerId="LiveId" clId="{AA6BCB57-D424-4C13-96E3-CE642B876FC4}" dt="2022-05-22T09:39:55.013" v="488"/>
          <ac:spMkLst>
            <pc:docMk/>
            <pc:sldMk cId="1413205447" sldId="291"/>
            <ac:spMk id="9" creationId="{B373F125-DEF3-41D6-9918-AB21A2ACC37A}"/>
          </ac:spMkLst>
        </pc:spChg>
        <pc:spChg chg="add del">
          <ac:chgData name="Alex Gaitanis" userId="ac63d27494b1c0bf" providerId="LiveId" clId="{AA6BCB57-D424-4C13-96E3-CE642B876FC4}" dt="2022-05-22T09:39:55.013" v="488"/>
          <ac:spMkLst>
            <pc:docMk/>
            <pc:sldMk cId="1413205447" sldId="291"/>
            <ac:spMk id="11" creationId="{71E9F226-EB6E-48C9-ADDA-636DE4BF4EBE}"/>
          </ac:spMkLst>
        </pc:spChg>
      </pc:sldChg>
      <pc:sldChg chg="addSp delSp add del setBg delDesignElem">
        <pc:chgData name="Alex Gaitanis" userId="ac63d27494b1c0bf" providerId="LiveId" clId="{AA6BCB57-D424-4C13-96E3-CE642B876FC4}" dt="2022-05-22T09:40:39.252" v="510"/>
        <pc:sldMkLst>
          <pc:docMk/>
          <pc:sldMk cId="2090612713" sldId="292"/>
        </pc:sldMkLst>
        <pc:spChg chg="add del">
          <ac:chgData name="Alex Gaitanis" userId="ac63d27494b1c0bf" providerId="LiveId" clId="{AA6BCB57-D424-4C13-96E3-CE642B876FC4}" dt="2022-05-22T09:40:39.252" v="510"/>
          <ac:spMkLst>
            <pc:docMk/>
            <pc:sldMk cId="2090612713" sldId="292"/>
            <ac:spMk id="9" creationId="{B373F125-DEF3-41D6-9918-AB21A2ACC37A}"/>
          </ac:spMkLst>
        </pc:spChg>
        <pc:spChg chg="add del">
          <ac:chgData name="Alex Gaitanis" userId="ac63d27494b1c0bf" providerId="LiveId" clId="{AA6BCB57-D424-4C13-96E3-CE642B876FC4}" dt="2022-05-22T09:40:39.252" v="510"/>
          <ac:spMkLst>
            <pc:docMk/>
            <pc:sldMk cId="2090612713" sldId="292"/>
            <ac:spMk id="11" creationId="{71E9F226-EB6E-48C9-ADDA-636DE4BF4EBE}"/>
          </ac:spMkLst>
        </pc:spChg>
      </pc:sldChg>
      <pc:sldChg chg="modSp new del mod">
        <pc:chgData name="Alex Gaitanis" userId="ac63d27494b1c0bf" providerId="LiveId" clId="{AA6BCB57-D424-4C13-96E3-CE642B876FC4}" dt="2022-05-22T11:31:02.220" v="843" actId="47"/>
        <pc:sldMkLst>
          <pc:docMk/>
          <pc:sldMk cId="4076144586" sldId="292"/>
        </pc:sldMkLst>
        <pc:spChg chg="mod">
          <ac:chgData name="Alex Gaitanis" userId="ac63d27494b1c0bf" providerId="LiveId" clId="{AA6BCB57-D424-4C13-96E3-CE642B876FC4}" dt="2022-05-22T11:30:56.924" v="841" actId="21"/>
          <ac:spMkLst>
            <pc:docMk/>
            <pc:sldMk cId="4076144586" sldId="292"/>
            <ac:spMk id="2" creationId="{9749B75E-B350-5D73-432A-81CFDCFC5BEF}"/>
          </ac:spMkLst>
        </pc:spChg>
      </pc:sldChg>
      <pc:sldChg chg="addSp delSp modSp new mod setBg">
        <pc:chgData name="Alex Gaitanis" userId="ac63d27494b1c0bf" providerId="LiveId" clId="{AA6BCB57-D424-4C13-96E3-CE642B876FC4}" dt="2022-05-22T15:23:33.477" v="2162" actId="1076"/>
        <pc:sldMkLst>
          <pc:docMk/>
          <pc:sldMk cId="1831720819" sldId="293"/>
        </pc:sldMkLst>
        <pc:spChg chg="mod">
          <ac:chgData name="Alex Gaitanis" userId="ac63d27494b1c0bf" providerId="LiveId" clId="{AA6BCB57-D424-4C13-96E3-CE642B876FC4}" dt="2022-05-22T15:21:47.713" v="2148" actId="26606"/>
          <ac:spMkLst>
            <pc:docMk/>
            <pc:sldMk cId="1831720819" sldId="293"/>
            <ac:spMk id="2" creationId="{8697C9D7-B6B1-BCE2-1E81-7945A2AD3901}"/>
          </ac:spMkLst>
        </pc:spChg>
        <pc:spChg chg="mod ord">
          <ac:chgData name="Alex Gaitanis" userId="ac63d27494b1c0bf" providerId="LiveId" clId="{AA6BCB57-D424-4C13-96E3-CE642B876FC4}" dt="2022-05-22T15:21:47.713" v="2148" actId="26606"/>
          <ac:spMkLst>
            <pc:docMk/>
            <pc:sldMk cId="1831720819" sldId="293"/>
            <ac:spMk id="3" creationId="{08A4F7D4-6F8F-6ECF-C8B8-831235DB72FC}"/>
          </ac:spMkLst>
        </pc:spChg>
        <pc:spChg chg="del">
          <ac:chgData name="Alex Gaitanis" userId="ac63d27494b1c0bf" providerId="LiveId" clId="{AA6BCB57-D424-4C13-96E3-CE642B876FC4}" dt="2022-05-22T11:36:46.742" v="845" actId="22"/>
          <ac:spMkLst>
            <pc:docMk/>
            <pc:sldMk cId="1831720819" sldId="293"/>
            <ac:spMk id="4" creationId="{83366E4F-B0E4-8B3D-9144-AA5B312288FD}"/>
          </ac:spMkLst>
        </pc:spChg>
        <pc:spChg chg="mod">
          <ac:chgData name="Alex Gaitanis" userId="ac63d27494b1c0bf" providerId="LiveId" clId="{AA6BCB57-D424-4C13-96E3-CE642B876FC4}" dt="2022-05-22T15:21:47.713" v="2148" actId="26606"/>
          <ac:spMkLst>
            <pc:docMk/>
            <pc:sldMk cId="1831720819" sldId="293"/>
            <ac:spMk id="5" creationId="{2ED4FF24-DBED-16D7-C502-8ADC597A25C3}"/>
          </ac:spMkLst>
        </pc:spChg>
        <pc:spChg chg="add del">
          <ac:chgData name="Alex Gaitanis" userId="ac63d27494b1c0bf" providerId="LiveId" clId="{AA6BCB57-D424-4C13-96E3-CE642B876FC4}" dt="2022-05-22T15:21:47.713" v="2148" actId="26606"/>
          <ac:spMkLst>
            <pc:docMk/>
            <pc:sldMk cId="1831720819" sldId="293"/>
            <ac:spMk id="12" creationId="{48E96387-12F1-45E4-9322-ABBF2EE040E9}"/>
          </ac:spMkLst>
        </pc:spChg>
        <pc:spChg chg="add del">
          <ac:chgData name="Alex Gaitanis" userId="ac63d27494b1c0bf" providerId="LiveId" clId="{AA6BCB57-D424-4C13-96E3-CE642B876FC4}" dt="2022-05-22T15:21:47.713" v="2148" actId="26606"/>
          <ac:spMkLst>
            <pc:docMk/>
            <pc:sldMk cId="1831720819" sldId="293"/>
            <ac:spMk id="14" creationId="{A9F421DD-DE4E-4547-A904-3F80E25E3F35}"/>
          </ac:spMkLst>
        </pc:spChg>
        <pc:spChg chg="add del">
          <ac:chgData name="Alex Gaitanis" userId="ac63d27494b1c0bf" providerId="LiveId" clId="{AA6BCB57-D424-4C13-96E3-CE642B876FC4}" dt="2022-05-22T15:21:47.713" v="2148" actId="26606"/>
          <ac:spMkLst>
            <pc:docMk/>
            <pc:sldMk cId="1831720819" sldId="293"/>
            <ac:spMk id="16" creationId="{09985DEC-1215-4209-9708-B45CC977402E}"/>
          </ac:spMkLst>
        </pc:spChg>
        <pc:spChg chg="add del">
          <ac:chgData name="Alex Gaitanis" userId="ac63d27494b1c0bf" providerId="LiveId" clId="{AA6BCB57-D424-4C13-96E3-CE642B876FC4}" dt="2022-05-22T15:21:47.713" v="2148" actId="26606"/>
          <ac:spMkLst>
            <pc:docMk/>
            <pc:sldMk cId="1831720819" sldId="293"/>
            <ac:spMk id="18" creationId="{A926A64B-3BCB-44CC-892E-C791C324B7F0}"/>
          </ac:spMkLst>
        </pc:spChg>
        <pc:spChg chg="add del">
          <ac:chgData name="Alex Gaitanis" userId="ac63d27494b1c0bf" providerId="LiveId" clId="{AA6BCB57-D424-4C13-96E3-CE642B876FC4}" dt="2022-05-22T15:21:47.713" v="2148" actId="26606"/>
          <ac:spMkLst>
            <pc:docMk/>
            <pc:sldMk cId="1831720819" sldId="293"/>
            <ac:spMk id="20" creationId="{F9E22090-20B0-4E64-847E-6DE402F70577}"/>
          </ac:spMkLst>
        </pc:spChg>
        <pc:spChg chg="add del">
          <ac:chgData name="Alex Gaitanis" userId="ac63d27494b1c0bf" providerId="LiveId" clId="{AA6BCB57-D424-4C13-96E3-CE642B876FC4}" dt="2022-05-22T15:21:47.713" v="2148" actId="26606"/>
          <ac:spMkLst>
            <pc:docMk/>
            <pc:sldMk cId="1831720819" sldId="293"/>
            <ac:spMk id="22" creationId="{A078A52F-85EA-4C0B-962B-D9D9DD4DD78C}"/>
          </ac:spMkLst>
        </pc:spChg>
        <pc:spChg chg="add del">
          <ac:chgData name="Alex Gaitanis" userId="ac63d27494b1c0bf" providerId="LiveId" clId="{AA6BCB57-D424-4C13-96E3-CE642B876FC4}" dt="2022-05-22T15:21:47.713" v="2148" actId="26606"/>
          <ac:spMkLst>
            <pc:docMk/>
            <pc:sldMk cId="1831720819" sldId="293"/>
            <ac:spMk id="23" creationId="{919797D5-5700-4683-B30A-5B4D56CB8270}"/>
          </ac:spMkLst>
        </pc:spChg>
        <pc:spChg chg="add del">
          <ac:chgData name="Alex Gaitanis" userId="ac63d27494b1c0bf" providerId="LiveId" clId="{AA6BCB57-D424-4C13-96E3-CE642B876FC4}" dt="2022-05-22T15:21:47.713" v="2148" actId="26606"/>
          <ac:spMkLst>
            <pc:docMk/>
            <pc:sldMk cId="1831720819" sldId="293"/>
            <ac:spMk id="24" creationId="{4856A7B9-9801-42EC-A4C9-7E22A56EF53D}"/>
          </ac:spMkLst>
        </pc:spChg>
        <pc:spChg chg="add del">
          <ac:chgData name="Alex Gaitanis" userId="ac63d27494b1c0bf" providerId="LiveId" clId="{AA6BCB57-D424-4C13-96E3-CE642B876FC4}" dt="2022-05-22T11:39:54.009" v="1036" actId="26606"/>
          <ac:spMkLst>
            <pc:docMk/>
            <pc:sldMk cId="1831720819" sldId="293"/>
            <ac:spMk id="25" creationId="{48E96387-12F1-45E4-9322-ABBF2EE040E9}"/>
          </ac:spMkLst>
        </pc:spChg>
        <pc:spChg chg="add del">
          <ac:chgData name="Alex Gaitanis" userId="ac63d27494b1c0bf" providerId="LiveId" clId="{AA6BCB57-D424-4C13-96E3-CE642B876FC4}" dt="2022-05-22T15:21:47.713" v="2148" actId="26606"/>
          <ac:spMkLst>
            <pc:docMk/>
            <pc:sldMk cId="1831720819" sldId="293"/>
            <ac:spMk id="26" creationId="{A8D10092-A860-4EFB-963F-A14DA3648858}"/>
          </ac:spMkLst>
        </pc:spChg>
        <pc:spChg chg="add del">
          <ac:chgData name="Alex Gaitanis" userId="ac63d27494b1c0bf" providerId="LiveId" clId="{AA6BCB57-D424-4C13-96E3-CE642B876FC4}" dt="2022-05-22T11:39:54.009" v="1036" actId="26606"/>
          <ac:spMkLst>
            <pc:docMk/>
            <pc:sldMk cId="1831720819" sldId="293"/>
            <ac:spMk id="27" creationId="{A9F421DD-DE4E-4547-A904-3F80E25E3F35}"/>
          </ac:spMkLst>
        </pc:spChg>
        <pc:spChg chg="add del">
          <ac:chgData name="Alex Gaitanis" userId="ac63d27494b1c0bf" providerId="LiveId" clId="{AA6BCB57-D424-4C13-96E3-CE642B876FC4}" dt="2022-05-22T11:39:54.009" v="1036" actId="26606"/>
          <ac:spMkLst>
            <pc:docMk/>
            <pc:sldMk cId="1831720819" sldId="293"/>
            <ac:spMk id="29" creationId="{09985DEC-1215-4209-9708-B45CC977402E}"/>
          </ac:spMkLst>
        </pc:spChg>
        <pc:spChg chg="add del">
          <ac:chgData name="Alex Gaitanis" userId="ac63d27494b1c0bf" providerId="LiveId" clId="{AA6BCB57-D424-4C13-96E3-CE642B876FC4}" dt="2022-05-22T11:39:54.009" v="1036" actId="26606"/>
          <ac:spMkLst>
            <pc:docMk/>
            <pc:sldMk cId="1831720819" sldId="293"/>
            <ac:spMk id="31" creationId="{A926A64B-3BCB-44CC-892E-C791C324B7F0}"/>
          </ac:spMkLst>
        </pc:spChg>
        <pc:spChg chg="add del">
          <ac:chgData name="Alex Gaitanis" userId="ac63d27494b1c0bf" providerId="LiveId" clId="{AA6BCB57-D424-4C13-96E3-CE642B876FC4}" dt="2022-05-22T11:39:54.009" v="1036" actId="26606"/>
          <ac:spMkLst>
            <pc:docMk/>
            <pc:sldMk cId="1831720819" sldId="293"/>
            <ac:spMk id="33" creationId="{B871AE93-72B2-4545-989F-4B08DCD7872E}"/>
          </ac:spMkLst>
        </pc:spChg>
        <pc:spChg chg="add del">
          <ac:chgData name="Alex Gaitanis" userId="ac63d27494b1c0bf" providerId="LiveId" clId="{AA6BCB57-D424-4C13-96E3-CE642B876FC4}" dt="2022-05-22T11:39:54.009" v="1036" actId="26606"/>
          <ac:spMkLst>
            <pc:docMk/>
            <pc:sldMk cId="1831720819" sldId="293"/>
            <ac:spMk id="35" creationId="{C1B0F13F-C83B-4678-ABCC-5F6FB1D38827}"/>
          </ac:spMkLst>
        </pc:spChg>
        <pc:spChg chg="add del">
          <ac:chgData name="Alex Gaitanis" userId="ac63d27494b1c0bf" providerId="LiveId" clId="{AA6BCB57-D424-4C13-96E3-CE642B876FC4}" dt="2022-05-22T11:39:54.009" v="1036" actId="26606"/>
          <ac:spMkLst>
            <pc:docMk/>
            <pc:sldMk cId="1831720819" sldId="293"/>
            <ac:spMk id="37" creationId="{02074ED4-9DB5-4D14-BDCF-BD7D0C145176}"/>
          </ac:spMkLst>
        </pc:spChg>
        <pc:spChg chg="add del">
          <ac:chgData name="Alex Gaitanis" userId="ac63d27494b1c0bf" providerId="LiveId" clId="{AA6BCB57-D424-4C13-96E3-CE642B876FC4}" dt="2022-05-22T11:39:54.009" v="1036" actId="26606"/>
          <ac:spMkLst>
            <pc:docMk/>
            <pc:sldMk cId="1831720819" sldId="293"/>
            <ac:spMk id="39" creationId="{C48FF616-1F75-49FC-861B-7B794054AA6B}"/>
          </ac:spMkLst>
        </pc:spChg>
        <pc:spChg chg="add del">
          <ac:chgData name="Alex Gaitanis" userId="ac63d27494b1c0bf" providerId="LiveId" clId="{AA6BCB57-D424-4C13-96E3-CE642B876FC4}" dt="2022-05-22T11:39:54.009" v="1036" actId="26606"/>
          <ac:spMkLst>
            <pc:docMk/>
            <pc:sldMk cId="1831720819" sldId="293"/>
            <ac:spMk id="41" creationId="{9184B385-16B6-44A9-9A47-1C765B376324}"/>
          </ac:spMkLst>
        </pc:spChg>
        <pc:picChg chg="add mod ord">
          <ac:chgData name="Alex Gaitanis" userId="ac63d27494b1c0bf" providerId="LiveId" clId="{AA6BCB57-D424-4C13-96E3-CE642B876FC4}" dt="2022-05-22T15:23:33.477" v="2162" actId="1076"/>
          <ac:picMkLst>
            <pc:docMk/>
            <pc:sldMk cId="1831720819" sldId="293"/>
            <ac:picMk id="7" creationId="{AA243D03-C6ED-1FE2-86A4-DB204F05B8EC}"/>
          </ac:picMkLst>
        </pc:picChg>
      </pc:sldChg>
      <pc:sldChg chg="addSp delSp modSp new mod setBg setClrOvrMap">
        <pc:chgData name="Alex Gaitanis" userId="ac63d27494b1c0bf" providerId="LiveId" clId="{AA6BCB57-D424-4C13-96E3-CE642B876FC4}" dt="2022-05-22T16:28:11.355" v="3870" actId="20577"/>
        <pc:sldMkLst>
          <pc:docMk/>
          <pc:sldMk cId="1827491962" sldId="294"/>
        </pc:sldMkLst>
        <pc:spChg chg="mod">
          <ac:chgData name="Alex Gaitanis" userId="ac63d27494b1c0bf" providerId="LiveId" clId="{AA6BCB57-D424-4C13-96E3-CE642B876FC4}" dt="2022-05-22T13:51:22.311" v="1388" actId="26606"/>
          <ac:spMkLst>
            <pc:docMk/>
            <pc:sldMk cId="1827491962" sldId="294"/>
            <ac:spMk id="2" creationId="{BF9181BC-7661-3CA4-A532-A13768BEEBE9}"/>
          </ac:spMkLst>
        </pc:spChg>
        <pc:spChg chg="add del mod">
          <ac:chgData name="Alex Gaitanis" userId="ac63d27494b1c0bf" providerId="LiveId" clId="{AA6BCB57-D424-4C13-96E3-CE642B876FC4}" dt="2022-05-22T13:51:22.311" v="1388" actId="26606"/>
          <ac:spMkLst>
            <pc:docMk/>
            <pc:sldMk cId="1827491962" sldId="294"/>
            <ac:spMk id="3" creationId="{FA2C9F21-198A-FB32-FDF1-7E70C1C1991D}"/>
          </ac:spMkLst>
        </pc:spChg>
        <pc:spChg chg="mod">
          <ac:chgData name="Alex Gaitanis" userId="ac63d27494b1c0bf" providerId="LiveId" clId="{AA6BCB57-D424-4C13-96E3-CE642B876FC4}" dt="2022-05-22T13:51:22.311" v="1388" actId="26606"/>
          <ac:spMkLst>
            <pc:docMk/>
            <pc:sldMk cId="1827491962" sldId="294"/>
            <ac:spMk id="4" creationId="{F176656D-3735-1C33-F3E7-283585FCF8E2}"/>
          </ac:spMkLst>
        </pc:spChg>
        <pc:spChg chg="add del">
          <ac:chgData name="Alex Gaitanis" userId="ac63d27494b1c0bf" providerId="LiveId" clId="{AA6BCB57-D424-4C13-96E3-CE642B876FC4}" dt="2022-05-22T13:51:04.409" v="1379" actId="26606"/>
          <ac:spMkLst>
            <pc:docMk/>
            <pc:sldMk cId="1827491962" sldId="294"/>
            <ac:spMk id="9" creationId="{1A59258C-AAC2-41CD-973C-7439B122A3FF}"/>
          </ac:spMkLst>
        </pc:spChg>
        <pc:spChg chg="add del">
          <ac:chgData name="Alex Gaitanis" userId="ac63d27494b1c0bf" providerId="LiveId" clId="{AA6BCB57-D424-4C13-96E3-CE642B876FC4}" dt="2022-05-22T13:50:52.207" v="1371" actId="26606"/>
          <ac:spMkLst>
            <pc:docMk/>
            <pc:sldMk cId="1827491962" sldId="294"/>
            <ac:spMk id="10" creationId="{CE8BCA1D-ACDF-4D63-9AA0-366C4F8553DD}"/>
          </ac:spMkLst>
        </pc:spChg>
        <pc:spChg chg="add del">
          <ac:chgData name="Alex Gaitanis" userId="ac63d27494b1c0bf" providerId="LiveId" clId="{AA6BCB57-D424-4C13-96E3-CE642B876FC4}" dt="2022-05-22T13:50:52.207" v="1371" actId="26606"/>
          <ac:spMkLst>
            <pc:docMk/>
            <pc:sldMk cId="1827491962" sldId="294"/>
            <ac:spMk id="12" creationId="{5DB82E3F-D9C4-42E7-AABF-D760C2F5615B}"/>
          </ac:spMkLst>
        </pc:spChg>
        <pc:spChg chg="add del">
          <ac:chgData name="Alex Gaitanis" userId="ac63d27494b1c0bf" providerId="LiveId" clId="{AA6BCB57-D424-4C13-96E3-CE642B876FC4}" dt="2022-05-22T13:51:04.409" v="1379" actId="26606"/>
          <ac:spMkLst>
            <pc:docMk/>
            <pc:sldMk cId="1827491962" sldId="294"/>
            <ac:spMk id="13" creationId="{7CDB507F-21B7-4C27-B0FC-D9C465C6DB44}"/>
          </ac:spMkLst>
        </pc:spChg>
        <pc:spChg chg="add del">
          <ac:chgData name="Alex Gaitanis" userId="ac63d27494b1c0bf" providerId="LiveId" clId="{AA6BCB57-D424-4C13-96E3-CE642B876FC4}" dt="2022-05-22T13:50:52.207" v="1371" actId="26606"/>
          <ac:spMkLst>
            <pc:docMk/>
            <pc:sldMk cId="1827491962" sldId="294"/>
            <ac:spMk id="14" creationId="{5F145784-B126-48E6-B33B-0BEA2EBF1884}"/>
          </ac:spMkLst>
        </pc:spChg>
        <pc:spChg chg="add del">
          <ac:chgData name="Alex Gaitanis" userId="ac63d27494b1c0bf" providerId="LiveId" clId="{AA6BCB57-D424-4C13-96E3-CE642B876FC4}" dt="2022-05-22T13:51:04.409" v="1379" actId="26606"/>
          <ac:spMkLst>
            <pc:docMk/>
            <pc:sldMk cId="1827491962" sldId="294"/>
            <ac:spMk id="15" creationId="{7AB1AE17-B7A3-4363-95CD-25441E2FF1F3}"/>
          </ac:spMkLst>
        </pc:spChg>
        <pc:spChg chg="add del">
          <ac:chgData name="Alex Gaitanis" userId="ac63d27494b1c0bf" providerId="LiveId" clId="{AA6BCB57-D424-4C13-96E3-CE642B876FC4}" dt="2022-05-22T13:50:52.207" v="1371" actId="26606"/>
          <ac:spMkLst>
            <pc:docMk/>
            <pc:sldMk cId="1827491962" sldId="294"/>
            <ac:spMk id="16" creationId="{06AD7FED-ECA8-4F84-9067-C1B1E9610F13}"/>
          </ac:spMkLst>
        </pc:spChg>
        <pc:spChg chg="add del">
          <ac:chgData name="Alex Gaitanis" userId="ac63d27494b1c0bf" providerId="LiveId" clId="{AA6BCB57-D424-4C13-96E3-CE642B876FC4}" dt="2022-05-22T13:50:52.207" v="1371" actId="26606"/>
          <ac:spMkLst>
            <pc:docMk/>
            <pc:sldMk cId="1827491962" sldId="294"/>
            <ac:spMk id="18" creationId="{74DF12F2-5059-41AC-A8BD-D5E115CDC266}"/>
          </ac:spMkLst>
        </pc:spChg>
        <pc:spChg chg="add del">
          <ac:chgData name="Alex Gaitanis" userId="ac63d27494b1c0bf" providerId="LiveId" clId="{AA6BCB57-D424-4C13-96E3-CE642B876FC4}" dt="2022-05-22T13:50:56.129" v="1373" actId="26606"/>
          <ac:spMkLst>
            <pc:docMk/>
            <pc:sldMk cId="1827491962" sldId="294"/>
            <ac:spMk id="20" creationId="{CE8BCA1D-ACDF-4D63-9AA0-366C4F8553DD}"/>
          </ac:spMkLst>
        </pc:spChg>
        <pc:spChg chg="add del">
          <ac:chgData name="Alex Gaitanis" userId="ac63d27494b1c0bf" providerId="LiveId" clId="{AA6BCB57-D424-4C13-96E3-CE642B876FC4}" dt="2022-05-22T13:50:56.129" v="1373" actId="26606"/>
          <ac:spMkLst>
            <pc:docMk/>
            <pc:sldMk cId="1827491962" sldId="294"/>
            <ac:spMk id="21" creationId="{5DB82E3F-D9C4-42E7-AABF-D760C2F5615B}"/>
          </ac:spMkLst>
        </pc:spChg>
        <pc:spChg chg="add del">
          <ac:chgData name="Alex Gaitanis" userId="ac63d27494b1c0bf" providerId="LiveId" clId="{AA6BCB57-D424-4C13-96E3-CE642B876FC4}" dt="2022-05-22T13:50:56.129" v="1373" actId="26606"/>
          <ac:spMkLst>
            <pc:docMk/>
            <pc:sldMk cId="1827491962" sldId="294"/>
            <ac:spMk id="22" creationId="{5F145784-B126-48E6-B33B-0BEA2EBF1884}"/>
          </ac:spMkLst>
        </pc:spChg>
        <pc:spChg chg="add del">
          <ac:chgData name="Alex Gaitanis" userId="ac63d27494b1c0bf" providerId="LiveId" clId="{AA6BCB57-D424-4C13-96E3-CE642B876FC4}" dt="2022-05-22T13:50:56.129" v="1373" actId="26606"/>
          <ac:spMkLst>
            <pc:docMk/>
            <pc:sldMk cId="1827491962" sldId="294"/>
            <ac:spMk id="23" creationId="{06AD7FED-ECA8-4F84-9067-C1B1E9610F13}"/>
          </ac:spMkLst>
        </pc:spChg>
        <pc:spChg chg="add del">
          <ac:chgData name="Alex Gaitanis" userId="ac63d27494b1c0bf" providerId="LiveId" clId="{AA6BCB57-D424-4C13-96E3-CE642B876FC4}" dt="2022-05-22T13:50:56.129" v="1373" actId="26606"/>
          <ac:spMkLst>
            <pc:docMk/>
            <pc:sldMk cId="1827491962" sldId="294"/>
            <ac:spMk id="24" creationId="{74DF12F2-5059-41AC-A8BD-D5E115CDC266}"/>
          </ac:spMkLst>
        </pc:spChg>
        <pc:spChg chg="add del">
          <ac:chgData name="Alex Gaitanis" userId="ac63d27494b1c0bf" providerId="LiveId" clId="{AA6BCB57-D424-4C13-96E3-CE642B876FC4}" dt="2022-05-22T13:50:57.707" v="1375" actId="26606"/>
          <ac:spMkLst>
            <pc:docMk/>
            <pc:sldMk cId="1827491962" sldId="294"/>
            <ac:spMk id="27" creationId="{CE8BCA1D-ACDF-4D63-9AA0-366C4F8553DD}"/>
          </ac:spMkLst>
        </pc:spChg>
        <pc:spChg chg="add del">
          <ac:chgData name="Alex Gaitanis" userId="ac63d27494b1c0bf" providerId="LiveId" clId="{AA6BCB57-D424-4C13-96E3-CE642B876FC4}" dt="2022-05-22T13:50:57.707" v="1375" actId="26606"/>
          <ac:spMkLst>
            <pc:docMk/>
            <pc:sldMk cId="1827491962" sldId="294"/>
            <ac:spMk id="28" creationId="{5DB82E3F-D9C4-42E7-AABF-D760C2F5615B}"/>
          </ac:spMkLst>
        </pc:spChg>
        <pc:spChg chg="add del">
          <ac:chgData name="Alex Gaitanis" userId="ac63d27494b1c0bf" providerId="LiveId" clId="{AA6BCB57-D424-4C13-96E3-CE642B876FC4}" dt="2022-05-22T13:50:57.707" v="1375" actId="26606"/>
          <ac:spMkLst>
            <pc:docMk/>
            <pc:sldMk cId="1827491962" sldId="294"/>
            <ac:spMk id="29" creationId="{5F145784-B126-48E6-B33B-0BEA2EBF1884}"/>
          </ac:spMkLst>
        </pc:spChg>
        <pc:spChg chg="add del">
          <ac:chgData name="Alex Gaitanis" userId="ac63d27494b1c0bf" providerId="LiveId" clId="{AA6BCB57-D424-4C13-96E3-CE642B876FC4}" dt="2022-05-22T13:50:57.707" v="1375" actId="26606"/>
          <ac:spMkLst>
            <pc:docMk/>
            <pc:sldMk cId="1827491962" sldId="294"/>
            <ac:spMk id="30" creationId="{06AD7FED-ECA8-4F84-9067-C1B1E9610F13}"/>
          </ac:spMkLst>
        </pc:spChg>
        <pc:spChg chg="add del">
          <ac:chgData name="Alex Gaitanis" userId="ac63d27494b1c0bf" providerId="LiveId" clId="{AA6BCB57-D424-4C13-96E3-CE642B876FC4}" dt="2022-05-22T13:50:57.707" v="1375" actId="26606"/>
          <ac:spMkLst>
            <pc:docMk/>
            <pc:sldMk cId="1827491962" sldId="294"/>
            <ac:spMk id="31" creationId="{74DF12F2-5059-41AC-A8BD-D5E115CDC266}"/>
          </ac:spMkLst>
        </pc:spChg>
        <pc:spChg chg="add del">
          <ac:chgData name="Alex Gaitanis" userId="ac63d27494b1c0bf" providerId="LiveId" clId="{AA6BCB57-D424-4C13-96E3-CE642B876FC4}" dt="2022-05-22T13:51:00.831" v="1377" actId="26606"/>
          <ac:spMkLst>
            <pc:docMk/>
            <pc:sldMk cId="1827491962" sldId="294"/>
            <ac:spMk id="34" creationId="{CE8BCA1D-ACDF-4D63-9AA0-366C4F8553DD}"/>
          </ac:spMkLst>
        </pc:spChg>
        <pc:spChg chg="add del">
          <ac:chgData name="Alex Gaitanis" userId="ac63d27494b1c0bf" providerId="LiveId" clId="{AA6BCB57-D424-4C13-96E3-CE642B876FC4}" dt="2022-05-22T13:51:00.831" v="1377" actId="26606"/>
          <ac:spMkLst>
            <pc:docMk/>
            <pc:sldMk cId="1827491962" sldId="294"/>
            <ac:spMk id="35" creationId="{5DB82E3F-D9C4-42E7-AABF-D760C2F5615B}"/>
          </ac:spMkLst>
        </pc:spChg>
        <pc:spChg chg="add del">
          <ac:chgData name="Alex Gaitanis" userId="ac63d27494b1c0bf" providerId="LiveId" clId="{AA6BCB57-D424-4C13-96E3-CE642B876FC4}" dt="2022-05-22T13:51:00.831" v="1377" actId="26606"/>
          <ac:spMkLst>
            <pc:docMk/>
            <pc:sldMk cId="1827491962" sldId="294"/>
            <ac:spMk id="36" creationId="{5F145784-B126-48E6-B33B-0BEA2EBF1884}"/>
          </ac:spMkLst>
        </pc:spChg>
        <pc:spChg chg="add del">
          <ac:chgData name="Alex Gaitanis" userId="ac63d27494b1c0bf" providerId="LiveId" clId="{AA6BCB57-D424-4C13-96E3-CE642B876FC4}" dt="2022-05-22T13:51:00.831" v="1377" actId="26606"/>
          <ac:spMkLst>
            <pc:docMk/>
            <pc:sldMk cId="1827491962" sldId="294"/>
            <ac:spMk id="37" creationId="{06AD7FED-ECA8-4F84-9067-C1B1E9610F13}"/>
          </ac:spMkLst>
        </pc:spChg>
        <pc:spChg chg="add del">
          <ac:chgData name="Alex Gaitanis" userId="ac63d27494b1c0bf" providerId="LiveId" clId="{AA6BCB57-D424-4C13-96E3-CE642B876FC4}" dt="2022-05-22T13:51:00.831" v="1377" actId="26606"/>
          <ac:spMkLst>
            <pc:docMk/>
            <pc:sldMk cId="1827491962" sldId="294"/>
            <ac:spMk id="38" creationId="{74DF12F2-5059-41AC-A8BD-D5E115CDC266}"/>
          </ac:spMkLst>
        </pc:spChg>
        <pc:spChg chg="add del">
          <ac:chgData name="Alex Gaitanis" userId="ac63d27494b1c0bf" providerId="LiveId" clId="{AA6BCB57-D424-4C13-96E3-CE642B876FC4}" dt="2022-05-22T13:51:04.409" v="1379" actId="26606"/>
          <ac:spMkLst>
            <pc:docMk/>
            <pc:sldMk cId="1827491962" sldId="294"/>
            <ac:spMk id="41" creationId="{54516B72-0116-42B2-82A2-B11218A36636}"/>
          </ac:spMkLst>
        </pc:spChg>
        <pc:spChg chg="add del">
          <ac:chgData name="Alex Gaitanis" userId="ac63d27494b1c0bf" providerId="LiveId" clId="{AA6BCB57-D424-4C13-96E3-CE642B876FC4}" dt="2022-05-22T13:51:04.409" v="1379" actId="26606"/>
          <ac:spMkLst>
            <pc:docMk/>
            <pc:sldMk cId="1827491962" sldId="294"/>
            <ac:spMk id="42" creationId="{FA2C9F21-198A-FB32-FDF1-7E70C1C1991D}"/>
          </ac:spMkLst>
        </pc:spChg>
        <pc:spChg chg="add del">
          <ac:chgData name="Alex Gaitanis" userId="ac63d27494b1c0bf" providerId="LiveId" clId="{AA6BCB57-D424-4C13-96E3-CE642B876FC4}" dt="2022-05-22T13:51:06.018" v="1381" actId="26606"/>
          <ac:spMkLst>
            <pc:docMk/>
            <pc:sldMk cId="1827491962" sldId="294"/>
            <ac:spMk id="44" creationId="{B373F125-DEF3-41D6-9918-AB21A2ACC37A}"/>
          </ac:spMkLst>
        </pc:spChg>
        <pc:spChg chg="add del">
          <ac:chgData name="Alex Gaitanis" userId="ac63d27494b1c0bf" providerId="LiveId" clId="{AA6BCB57-D424-4C13-96E3-CE642B876FC4}" dt="2022-05-22T13:51:06.018" v="1381" actId="26606"/>
          <ac:spMkLst>
            <pc:docMk/>
            <pc:sldMk cId="1827491962" sldId="294"/>
            <ac:spMk id="45" creationId="{71E9F226-EB6E-48C9-ADDA-636DE4BF4EBE}"/>
          </ac:spMkLst>
        </pc:spChg>
        <pc:spChg chg="add del">
          <ac:chgData name="Alex Gaitanis" userId="ac63d27494b1c0bf" providerId="LiveId" clId="{AA6BCB57-D424-4C13-96E3-CE642B876FC4}" dt="2022-05-22T13:51:06.018" v="1381" actId="26606"/>
          <ac:spMkLst>
            <pc:docMk/>
            <pc:sldMk cId="1827491962" sldId="294"/>
            <ac:spMk id="46" creationId="{FA2C9F21-198A-FB32-FDF1-7E70C1C1991D}"/>
          </ac:spMkLst>
        </pc:spChg>
        <pc:spChg chg="add">
          <ac:chgData name="Alex Gaitanis" userId="ac63d27494b1c0bf" providerId="LiveId" clId="{AA6BCB57-D424-4C13-96E3-CE642B876FC4}" dt="2022-05-22T13:51:22.311" v="1388" actId="26606"/>
          <ac:spMkLst>
            <pc:docMk/>
            <pc:sldMk cId="1827491962" sldId="294"/>
            <ac:spMk id="54" creationId="{CE8BCA1D-ACDF-4D63-9AA0-366C4F8553DD}"/>
          </ac:spMkLst>
        </pc:spChg>
        <pc:spChg chg="add">
          <ac:chgData name="Alex Gaitanis" userId="ac63d27494b1c0bf" providerId="LiveId" clId="{AA6BCB57-D424-4C13-96E3-CE642B876FC4}" dt="2022-05-22T13:51:22.311" v="1388" actId="26606"/>
          <ac:spMkLst>
            <pc:docMk/>
            <pc:sldMk cId="1827491962" sldId="294"/>
            <ac:spMk id="55" creationId="{5DB82E3F-D9C4-42E7-AABF-D760C2F5615B}"/>
          </ac:spMkLst>
        </pc:spChg>
        <pc:spChg chg="add">
          <ac:chgData name="Alex Gaitanis" userId="ac63d27494b1c0bf" providerId="LiveId" clId="{AA6BCB57-D424-4C13-96E3-CE642B876FC4}" dt="2022-05-22T13:51:22.311" v="1388" actId="26606"/>
          <ac:spMkLst>
            <pc:docMk/>
            <pc:sldMk cId="1827491962" sldId="294"/>
            <ac:spMk id="56" creationId="{5F145784-B126-48E6-B33B-0BEA2EBF1884}"/>
          </ac:spMkLst>
        </pc:spChg>
        <pc:spChg chg="add">
          <ac:chgData name="Alex Gaitanis" userId="ac63d27494b1c0bf" providerId="LiveId" clId="{AA6BCB57-D424-4C13-96E3-CE642B876FC4}" dt="2022-05-22T13:51:22.311" v="1388" actId="26606"/>
          <ac:spMkLst>
            <pc:docMk/>
            <pc:sldMk cId="1827491962" sldId="294"/>
            <ac:spMk id="57" creationId="{06AD7FED-ECA8-4F84-9067-C1B1E9610F13}"/>
          </ac:spMkLst>
        </pc:spChg>
        <pc:spChg chg="add">
          <ac:chgData name="Alex Gaitanis" userId="ac63d27494b1c0bf" providerId="LiveId" clId="{AA6BCB57-D424-4C13-96E3-CE642B876FC4}" dt="2022-05-22T13:51:22.311" v="1388" actId="26606"/>
          <ac:spMkLst>
            <pc:docMk/>
            <pc:sldMk cId="1827491962" sldId="294"/>
            <ac:spMk id="58" creationId="{74DF12F2-5059-41AC-A8BD-D5E115CDC266}"/>
          </ac:spMkLst>
        </pc:spChg>
        <pc:graphicFrameChg chg="add del">
          <ac:chgData name="Alex Gaitanis" userId="ac63d27494b1c0bf" providerId="LiveId" clId="{AA6BCB57-D424-4C13-96E3-CE642B876FC4}" dt="2022-05-22T13:49:34.084" v="1367" actId="26606"/>
          <ac:graphicFrameMkLst>
            <pc:docMk/>
            <pc:sldMk cId="1827491962" sldId="294"/>
            <ac:graphicFrameMk id="6" creationId="{FAB7458D-9865-3DF6-8953-B79100E0F516}"/>
          </ac:graphicFrameMkLst>
        </pc:graphicFrameChg>
        <pc:graphicFrameChg chg="add del">
          <ac:chgData name="Alex Gaitanis" userId="ac63d27494b1c0bf" providerId="LiveId" clId="{AA6BCB57-D424-4C13-96E3-CE642B876FC4}" dt="2022-05-22T13:50:35.414" v="1369" actId="26606"/>
          <ac:graphicFrameMkLst>
            <pc:docMk/>
            <pc:sldMk cId="1827491962" sldId="294"/>
            <ac:graphicFrameMk id="8" creationId="{A83BCC35-EE14-9117-4937-2972787CFB3D}"/>
          </ac:graphicFrameMkLst>
        </pc:graphicFrameChg>
        <pc:graphicFrameChg chg="add del">
          <ac:chgData name="Alex Gaitanis" userId="ac63d27494b1c0bf" providerId="LiveId" clId="{AA6BCB57-D424-4C13-96E3-CE642B876FC4}" dt="2022-05-22T13:50:52.207" v="1371" actId="26606"/>
          <ac:graphicFrameMkLst>
            <pc:docMk/>
            <pc:sldMk cId="1827491962" sldId="294"/>
            <ac:graphicFrameMk id="11" creationId="{3CCF1CC3-03FA-57A7-E5CD-59CDF82DEFCF}"/>
          </ac:graphicFrameMkLst>
        </pc:graphicFrameChg>
        <pc:graphicFrameChg chg="add del">
          <ac:chgData name="Alex Gaitanis" userId="ac63d27494b1c0bf" providerId="LiveId" clId="{AA6BCB57-D424-4C13-96E3-CE642B876FC4}" dt="2022-05-22T13:50:56.129" v="1373" actId="26606"/>
          <ac:graphicFrameMkLst>
            <pc:docMk/>
            <pc:sldMk cId="1827491962" sldId="294"/>
            <ac:graphicFrameMk id="25" creationId="{3CE4E151-05E2-A8BC-3C7B-73F83039C8D2}"/>
          </ac:graphicFrameMkLst>
        </pc:graphicFrameChg>
        <pc:graphicFrameChg chg="add del">
          <ac:chgData name="Alex Gaitanis" userId="ac63d27494b1c0bf" providerId="LiveId" clId="{AA6BCB57-D424-4C13-96E3-CE642B876FC4}" dt="2022-05-22T13:50:57.707" v="1375" actId="26606"/>
          <ac:graphicFrameMkLst>
            <pc:docMk/>
            <pc:sldMk cId="1827491962" sldId="294"/>
            <ac:graphicFrameMk id="32" creationId="{3CCF1CC3-03FA-57A7-E5CD-59CDF82DEFCF}"/>
          </ac:graphicFrameMkLst>
        </pc:graphicFrameChg>
        <pc:graphicFrameChg chg="add del">
          <ac:chgData name="Alex Gaitanis" userId="ac63d27494b1c0bf" providerId="LiveId" clId="{AA6BCB57-D424-4C13-96E3-CE642B876FC4}" dt="2022-05-22T13:51:00.831" v="1377" actId="26606"/>
          <ac:graphicFrameMkLst>
            <pc:docMk/>
            <pc:sldMk cId="1827491962" sldId="294"/>
            <ac:graphicFrameMk id="39" creationId="{3CE4E151-05E2-A8BC-3C7B-73F83039C8D2}"/>
          </ac:graphicFrameMkLst>
        </pc:graphicFrameChg>
        <pc:graphicFrameChg chg="add del">
          <ac:chgData name="Alex Gaitanis" userId="ac63d27494b1c0bf" providerId="LiveId" clId="{AA6BCB57-D424-4C13-96E3-CE642B876FC4}" dt="2022-05-22T13:51:09.189" v="1383" actId="26606"/>
          <ac:graphicFrameMkLst>
            <pc:docMk/>
            <pc:sldMk cId="1827491962" sldId="294"/>
            <ac:graphicFrameMk id="48" creationId="{3956A289-9391-0571-D5C8-3DF116AE0270}"/>
          </ac:graphicFrameMkLst>
        </pc:graphicFrameChg>
        <pc:graphicFrameChg chg="add del">
          <ac:chgData name="Alex Gaitanis" userId="ac63d27494b1c0bf" providerId="LiveId" clId="{AA6BCB57-D424-4C13-96E3-CE642B876FC4}" dt="2022-05-22T13:51:18.484" v="1385" actId="26606"/>
          <ac:graphicFrameMkLst>
            <pc:docMk/>
            <pc:sldMk cId="1827491962" sldId="294"/>
            <ac:graphicFrameMk id="50" creationId="{65F76F9D-49B1-3FC7-1D04-A8294708530E}"/>
          </ac:graphicFrameMkLst>
        </pc:graphicFrameChg>
        <pc:graphicFrameChg chg="add del">
          <ac:chgData name="Alex Gaitanis" userId="ac63d27494b1c0bf" providerId="LiveId" clId="{AA6BCB57-D424-4C13-96E3-CE642B876FC4}" dt="2022-05-22T13:51:22.280" v="1387" actId="26606"/>
          <ac:graphicFrameMkLst>
            <pc:docMk/>
            <pc:sldMk cId="1827491962" sldId="294"/>
            <ac:graphicFrameMk id="52" creationId="{A83BCC35-EE14-9117-4937-2972787CFB3D}"/>
          </ac:graphicFrameMkLst>
        </pc:graphicFrameChg>
        <pc:graphicFrameChg chg="add mod modGraphic">
          <ac:chgData name="Alex Gaitanis" userId="ac63d27494b1c0bf" providerId="LiveId" clId="{AA6BCB57-D424-4C13-96E3-CE642B876FC4}" dt="2022-05-22T16:28:11.355" v="3870" actId="20577"/>
          <ac:graphicFrameMkLst>
            <pc:docMk/>
            <pc:sldMk cId="1827491962" sldId="294"/>
            <ac:graphicFrameMk id="59" creationId="{3CCF1CC3-03FA-57A7-E5CD-59CDF82DEFCF}"/>
          </ac:graphicFrameMkLst>
        </pc:graphicFrameChg>
      </pc:sldChg>
      <pc:sldChg chg="new del">
        <pc:chgData name="Alex Gaitanis" userId="ac63d27494b1c0bf" providerId="LiveId" clId="{AA6BCB57-D424-4C13-96E3-CE642B876FC4}" dt="2022-05-22T11:55:11.394" v="1080" actId="47"/>
        <pc:sldMkLst>
          <pc:docMk/>
          <pc:sldMk cId="2126435279" sldId="295"/>
        </pc:sldMkLst>
      </pc:sldChg>
      <pc:sldChg chg="addSp delSp modSp new del mod setBg setClrOvrMap">
        <pc:chgData name="Alex Gaitanis" userId="ac63d27494b1c0bf" providerId="LiveId" clId="{AA6BCB57-D424-4C13-96E3-CE642B876FC4}" dt="2022-05-22T14:05:05.189" v="1744" actId="47"/>
        <pc:sldMkLst>
          <pc:docMk/>
          <pc:sldMk cId="3070336441" sldId="295"/>
        </pc:sldMkLst>
        <pc:spChg chg="mod">
          <ac:chgData name="Alex Gaitanis" userId="ac63d27494b1c0bf" providerId="LiveId" clId="{AA6BCB57-D424-4C13-96E3-CE642B876FC4}" dt="2022-05-22T13:54:34.353" v="1477" actId="26606"/>
          <ac:spMkLst>
            <pc:docMk/>
            <pc:sldMk cId="3070336441" sldId="295"/>
            <ac:spMk id="2" creationId="{E852D755-3201-D259-E8E4-5A21FD5B6455}"/>
          </ac:spMkLst>
        </pc:spChg>
        <pc:spChg chg="add del mod">
          <ac:chgData name="Alex Gaitanis" userId="ac63d27494b1c0bf" providerId="LiveId" clId="{AA6BCB57-D424-4C13-96E3-CE642B876FC4}" dt="2022-05-22T13:54:34.368" v="1478" actId="26606"/>
          <ac:spMkLst>
            <pc:docMk/>
            <pc:sldMk cId="3070336441" sldId="295"/>
            <ac:spMk id="3" creationId="{590D3C9D-B69B-1757-F8F2-4C25DAADADD1}"/>
          </ac:spMkLst>
        </pc:spChg>
        <pc:spChg chg="mod">
          <ac:chgData name="Alex Gaitanis" userId="ac63d27494b1c0bf" providerId="LiveId" clId="{AA6BCB57-D424-4C13-96E3-CE642B876FC4}" dt="2022-05-22T13:54:34.353" v="1477" actId="26606"/>
          <ac:spMkLst>
            <pc:docMk/>
            <pc:sldMk cId="3070336441" sldId="295"/>
            <ac:spMk id="4" creationId="{F1A8B60B-6C4B-D5BD-1744-D1205808C25B}"/>
          </ac:spMkLst>
        </pc:spChg>
        <pc:spChg chg="add del">
          <ac:chgData name="Alex Gaitanis" userId="ac63d27494b1c0bf" providerId="LiveId" clId="{AA6BCB57-D424-4C13-96E3-CE642B876FC4}" dt="2022-05-22T13:54:34.353" v="1477" actId="26606"/>
          <ac:spMkLst>
            <pc:docMk/>
            <pc:sldMk cId="3070336441" sldId="295"/>
            <ac:spMk id="10" creationId="{CE8BCA1D-ACDF-4D63-9AA0-366C4F8553DD}"/>
          </ac:spMkLst>
        </pc:spChg>
        <pc:spChg chg="add del">
          <ac:chgData name="Alex Gaitanis" userId="ac63d27494b1c0bf" providerId="LiveId" clId="{AA6BCB57-D424-4C13-96E3-CE642B876FC4}" dt="2022-05-22T13:54:34.353" v="1477" actId="26606"/>
          <ac:spMkLst>
            <pc:docMk/>
            <pc:sldMk cId="3070336441" sldId="295"/>
            <ac:spMk id="12" creationId="{5DB82E3F-D9C4-42E7-AABF-D760C2F5615B}"/>
          </ac:spMkLst>
        </pc:spChg>
        <pc:spChg chg="add del">
          <ac:chgData name="Alex Gaitanis" userId="ac63d27494b1c0bf" providerId="LiveId" clId="{AA6BCB57-D424-4C13-96E3-CE642B876FC4}" dt="2022-05-22T13:54:34.353" v="1477" actId="26606"/>
          <ac:spMkLst>
            <pc:docMk/>
            <pc:sldMk cId="3070336441" sldId="295"/>
            <ac:spMk id="14" creationId="{5F145784-B126-48E6-B33B-0BEA2EBF1884}"/>
          </ac:spMkLst>
        </pc:spChg>
        <pc:spChg chg="add del">
          <ac:chgData name="Alex Gaitanis" userId="ac63d27494b1c0bf" providerId="LiveId" clId="{AA6BCB57-D424-4C13-96E3-CE642B876FC4}" dt="2022-05-22T13:54:34.353" v="1477" actId="26606"/>
          <ac:spMkLst>
            <pc:docMk/>
            <pc:sldMk cId="3070336441" sldId="295"/>
            <ac:spMk id="16" creationId="{06AD7FED-ECA8-4F84-9067-C1B1E9610F13}"/>
          </ac:spMkLst>
        </pc:spChg>
        <pc:spChg chg="add del">
          <ac:chgData name="Alex Gaitanis" userId="ac63d27494b1c0bf" providerId="LiveId" clId="{AA6BCB57-D424-4C13-96E3-CE642B876FC4}" dt="2022-05-22T13:54:34.353" v="1477" actId="26606"/>
          <ac:spMkLst>
            <pc:docMk/>
            <pc:sldMk cId="3070336441" sldId="295"/>
            <ac:spMk id="18" creationId="{74DF12F2-5059-41AC-A8BD-D5E115CDC266}"/>
          </ac:spMkLst>
        </pc:spChg>
        <pc:graphicFrameChg chg="add del">
          <ac:chgData name="Alex Gaitanis" userId="ac63d27494b1c0bf" providerId="LiveId" clId="{AA6BCB57-D424-4C13-96E3-CE642B876FC4}" dt="2022-05-22T13:54:34.353" v="1477" actId="26606"/>
          <ac:graphicFrameMkLst>
            <pc:docMk/>
            <pc:sldMk cId="3070336441" sldId="295"/>
            <ac:graphicFrameMk id="6" creationId="{E5C72F41-1253-15E0-B606-165B41ADD076}"/>
          </ac:graphicFrameMkLst>
        </pc:graphicFrameChg>
        <pc:graphicFrameChg chg="add mod">
          <ac:chgData name="Alex Gaitanis" userId="ac63d27494b1c0bf" providerId="LiveId" clId="{AA6BCB57-D424-4C13-96E3-CE642B876FC4}" dt="2022-05-22T13:56:48.617" v="1529"/>
          <ac:graphicFrameMkLst>
            <pc:docMk/>
            <pc:sldMk cId="3070336441" sldId="295"/>
            <ac:graphicFrameMk id="20" creationId="{524144EE-9EC7-728C-D756-0B0BDC2A1874}"/>
          </ac:graphicFrameMkLst>
        </pc:graphicFrameChg>
      </pc:sldChg>
      <pc:sldChg chg="addSp delSp modSp new mod setBg">
        <pc:chgData name="Alex Gaitanis" userId="ac63d27494b1c0bf" providerId="LiveId" clId="{AA6BCB57-D424-4C13-96E3-CE642B876FC4}" dt="2022-05-22T16:25:31.894" v="3775" actId="20577"/>
        <pc:sldMkLst>
          <pc:docMk/>
          <pc:sldMk cId="1290291010" sldId="296"/>
        </pc:sldMkLst>
        <pc:spChg chg="mod">
          <ac:chgData name="Alex Gaitanis" userId="ac63d27494b1c0bf" providerId="LiveId" clId="{AA6BCB57-D424-4C13-96E3-CE642B876FC4}" dt="2022-05-22T15:22:49.365" v="2152" actId="26606"/>
          <ac:spMkLst>
            <pc:docMk/>
            <pc:sldMk cId="1290291010" sldId="296"/>
            <ac:spMk id="2" creationId="{CCD95D35-FBC0-F36E-96B7-38C5F828F3D4}"/>
          </ac:spMkLst>
        </pc:spChg>
        <pc:spChg chg="mod ord">
          <ac:chgData name="Alex Gaitanis" userId="ac63d27494b1c0bf" providerId="LiveId" clId="{AA6BCB57-D424-4C13-96E3-CE642B876FC4}" dt="2022-05-22T16:25:31.894" v="3775" actId="20577"/>
          <ac:spMkLst>
            <pc:docMk/>
            <pc:sldMk cId="1290291010" sldId="296"/>
            <ac:spMk id="3" creationId="{8A070A8A-9A32-E703-254B-25E9FCFE8C62}"/>
          </ac:spMkLst>
        </pc:spChg>
        <pc:spChg chg="del">
          <ac:chgData name="Alex Gaitanis" userId="ac63d27494b1c0bf" providerId="LiveId" clId="{AA6BCB57-D424-4C13-96E3-CE642B876FC4}" dt="2022-05-22T14:10:02.397" v="1788" actId="931"/>
          <ac:spMkLst>
            <pc:docMk/>
            <pc:sldMk cId="1290291010" sldId="296"/>
            <ac:spMk id="4" creationId="{5A0E1307-36F2-DC7B-3A85-7036DB8F25DB}"/>
          </ac:spMkLst>
        </pc:spChg>
        <pc:spChg chg="mod">
          <ac:chgData name="Alex Gaitanis" userId="ac63d27494b1c0bf" providerId="LiveId" clId="{AA6BCB57-D424-4C13-96E3-CE642B876FC4}" dt="2022-05-22T15:22:49.365" v="2152" actId="26606"/>
          <ac:spMkLst>
            <pc:docMk/>
            <pc:sldMk cId="1290291010" sldId="296"/>
            <ac:spMk id="5" creationId="{55F4CE00-4FA4-2A96-781B-DFFB19587624}"/>
          </ac:spMkLst>
        </pc:spChg>
        <pc:spChg chg="add del">
          <ac:chgData name="Alex Gaitanis" userId="ac63d27494b1c0bf" providerId="LiveId" clId="{AA6BCB57-D424-4C13-96E3-CE642B876FC4}" dt="2022-05-22T14:01:42.916" v="1632" actId="478"/>
          <ac:spMkLst>
            <pc:docMk/>
            <pc:sldMk cId="1290291010" sldId="296"/>
            <ac:spMk id="7" creationId="{BE4A7430-DFED-BA67-AADE-A20022DF10D9}"/>
          </ac:spMkLst>
        </pc:spChg>
        <pc:spChg chg="add del">
          <ac:chgData name="Alex Gaitanis" userId="ac63d27494b1c0bf" providerId="LiveId" clId="{AA6BCB57-D424-4C13-96E3-CE642B876FC4}" dt="2022-05-22T14:01:40.963" v="1631" actId="478"/>
          <ac:spMkLst>
            <pc:docMk/>
            <pc:sldMk cId="1290291010" sldId="296"/>
            <ac:spMk id="9" creationId="{3533D50B-AE79-5B13-EAC9-3D7E4F0E7F67}"/>
          </ac:spMkLst>
        </pc:spChg>
        <pc:spChg chg="add del">
          <ac:chgData name="Alex Gaitanis" userId="ac63d27494b1c0bf" providerId="LiveId" clId="{AA6BCB57-D424-4C13-96E3-CE642B876FC4}" dt="2022-05-22T15:22:49.365" v="2152" actId="26606"/>
          <ac:spMkLst>
            <pc:docMk/>
            <pc:sldMk cId="1290291010" sldId="296"/>
            <ac:spMk id="16" creationId="{A078A52F-85EA-4C0B-962B-D9D9DD4DD78C}"/>
          </ac:spMkLst>
        </pc:spChg>
        <pc:spChg chg="add del">
          <ac:chgData name="Alex Gaitanis" userId="ac63d27494b1c0bf" providerId="LiveId" clId="{AA6BCB57-D424-4C13-96E3-CE642B876FC4}" dt="2022-05-22T15:22:49.365" v="2152" actId="26606"/>
          <ac:spMkLst>
            <pc:docMk/>
            <pc:sldMk cId="1290291010" sldId="296"/>
            <ac:spMk id="18" creationId="{919797D5-5700-4683-B30A-5B4D56CB8270}"/>
          </ac:spMkLst>
        </pc:spChg>
        <pc:spChg chg="add del">
          <ac:chgData name="Alex Gaitanis" userId="ac63d27494b1c0bf" providerId="LiveId" clId="{AA6BCB57-D424-4C13-96E3-CE642B876FC4}" dt="2022-05-22T15:22:49.365" v="2152" actId="26606"/>
          <ac:spMkLst>
            <pc:docMk/>
            <pc:sldMk cId="1290291010" sldId="296"/>
            <ac:spMk id="20" creationId="{4856A7B9-9801-42EC-A4C9-7E22A56EF53D}"/>
          </ac:spMkLst>
        </pc:spChg>
        <pc:spChg chg="add del">
          <ac:chgData name="Alex Gaitanis" userId="ac63d27494b1c0bf" providerId="LiveId" clId="{AA6BCB57-D424-4C13-96E3-CE642B876FC4}" dt="2022-05-22T15:22:49.365" v="2152" actId="26606"/>
          <ac:spMkLst>
            <pc:docMk/>
            <pc:sldMk cId="1290291010" sldId="296"/>
            <ac:spMk id="22" creationId="{A8D10092-A860-4EFB-963F-A14DA3648858}"/>
          </ac:spMkLst>
        </pc:spChg>
        <pc:spChg chg="add del">
          <ac:chgData name="Alex Gaitanis" userId="ac63d27494b1c0bf" providerId="LiveId" clId="{AA6BCB57-D424-4C13-96E3-CE642B876FC4}" dt="2022-05-22T15:22:49.365" v="2152" actId="26606"/>
          <ac:spMkLst>
            <pc:docMk/>
            <pc:sldMk cId="1290291010" sldId="296"/>
            <ac:spMk id="24" creationId="{2E32075D-9299-4657-87D7-B9987B7FDE36}"/>
          </ac:spMkLst>
        </pc:spChg>
        <pc:picChg chg="add mod">
          <ac:chgData name="Alex Gaitanis" userId="ac63d27494b1c0bf" providerId="LiveId" clId="{AA6BCB57-D424-4C13-96E3-CE642B876FC4}" dt="2022-05-22T15:22:49.365" v="2152" actId="26606"/>
          <ac:picMkLst>
            <pc:docMk/>
            <pc:sldMk cId="1290291010" sldId="296"/>
            <ac:picMk id="11" creationId="{3680AD7D-DF72-9937-57A0-64007B147EF1}"/>
          </ac:picMkLst>
        </pc:picChg>
      </pc:sldChg>
      <pc:sldChg chg="addSp delSp modSp add mod setBg">
        <pc:chgData name="Alex Gaitanis" userId="ac63d27494b1c0bf" providerId="LiveId" clId="{AA6BCB57-D424-4C13-96E3-CE642B876FC4}" dt="2022-05-22T15:53:31.440" v="3265" actId="58"/>
        <pc:sldMkLst>
          <pc:docMk/>
          <pc:sldMk cId="3230392282" sldId="297"/>
        </pc:sldMkLst>
        <pc:spChg chg="mod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2" creationId="{CCD95D35-FBC0-F36E-96B7-38C5F828F3D4}"/>
          </ac:spMkLst>
        </pc:spChg>
        <pc:spChg chg="mod ord">
          <ac:chgData name="Alex Gaitanis" userId="ac63d27494b1c0bf" providerId="LiveId" clId="{AA6BCB57-D424-4C13-96E3-CE642B876FC4}" dt="2022-05-22T15:53:31.440" v="3265" actId="58"/>
          <ac:spMkLst>
            <pc:docMk/>
            <pc:sldMk cId="3230392282" sldId="297"/>
            <ac:spMk id="3" creationId="{8A070A8A-9A32-E703-254B-25E9FCFE8C62}"/>
          </ac:spMkLst>
        </pc:spChg>
        <pc:spChg chg="del mod">
          <ac:chgData name="Alex Gaitanis" userId="ac63d27494b1c0bf" providerId="LiveId" clId="{AA6BCB57-D424-4C13-96E3-CE642B876FC4}" dt="2022-05-22T15:06:14.925" v="2062" actId="22"/>
          <ac:spMkLst>
            <pc:docMk/>
            <pc:sldMk cId="3230392282" sldId="297"/>
            <ac:spMk id="4" creationId="{5A0E1307-36F2-DC7B-3A85-7036DB8F25DB}"/>
          </ac:spMkLst>
        </pc:spChg>
        <pc:spChg chg="mod ord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5" creationId="{55F4CE00-4FA4-2A96-781B-DFFB19587624}"/>
          </ac:spMkLst>
        </pc:spChg>
        <pc:spChg chg="del mod">
          <ac:chgData name="Alex Gaitanis" userId="ac63d27494b1c0bf" providerId="LiveId" clId="{AA6BCB57-D424-4C13-96E3-CE642B876FC4}" dt="2022-05-22T14:01:37.151" v="1630" actId="478"/>
          <ac:spMkLst>
            <pc:docMk/>
            <pc:sldMk cId="3230392282" sldId="297"/>
            <ac:spMk id="7" creationId="{BE4A7430-DFED-BA67-AADE-A20022DF10D9}"/>
          </ac:spMkLst>
        </pc:spChg>
        <pc:spChg chg="del">
          <ac:chgData name="Alex Gaitanis" userId="ac63d27494b1c0bf" providerId="LiveId" clId="{AA6BCB57-D424-4C13-96E3-CE642B876FC4}" dt="2022-05-22T14:01:33.683" v="1628" actId="478"/>
          <ac:spMkLst>
            <pc:docMk/>
            <pc:sldMk cId="3230392282" sldId="297"/>
            <ac:spMk id="9" creationId="{3533D50B-AE79-5B13-EAC9-3D7E4F0E7F67}"/>
          </ac:spMkLst>
        </pc:spChg>
        <pc:spChg chg="add del mod">
          <ac:chgData name="Alex Gaitanis" userId="ac63d27494b1c0bf" providerId="LiveId" clId="{AA6BCB57-D424-4C13-96E3-CE642B876FC4}" dt="2022-05-22T15:08:05.253" v="2069" actId="478"/>
          <ac:spMkLst>
            <pc:docMk/>
            <pc:sldMk cId="3230392282" sldId="297"/>
            <ac:spMk id="14" creationId="{39204FF6-1D5E-3A14-7AAC-FD12638EE9BE}"/>
          </ac:spMkLst>
        </pc:spChg>
        <pc:spChg chg="add del">
          <ac:chgData name="Alex Gaitanis" userId="ac63d27494b1c0bf" providerId="LiveId" clId="{AA6BCB57-D424-4C13-96E3-CE642B876FC4}" dt="2022-05-22T15:19:29.840" v="2133" actId="26606"/>
          <ac:spMkLst>
            <pc:docMk/>
            <pc:sldMk cId="3230392282" sldId="297"/>
            <ac:spMk id="27" creationId="{0EAA425D-6501-4EB3-8D63-CF89C9412509}"/>
          </ac:spMkLst>
        </pc:spChg>
        <pc:spChg chg="add del">
          <ac:chgData name="Alex Gaitanis" userId="ac63d27494b1c0bf" providerId="LiveId" clId="{AA6BCB57-D424-4C13-96E3-CE642B876FC4}" dt="2022-05-22T15:19:29.840" v="2133" actId="26606"/>
          <ac:spMkLst>
            <pc:docMk/>
            <pc:sldMk cId="3230392282" sldId="297"/>
            <ac:spMk id="29" creationId="{96D69A94-D183-49E0-B81C-09B31CEBCE6D}"/>
          </ac:spMkLst>
        </pc:spChg>
        <pc:spChg chg="add del">
          <ac:chgData name="Alex Gaitanis" userId="ac63d27494b1c0bf" providerId="LiveId" clId="{AA6BCB57-D424-4C13-96E3-CE642B876FC4}" dt="2022-05-22T15:19:29.840" v="2133" actId="26606"/>
          <ac:spMkLst>
            <pc:docMk/>
            <pc:sldMk cId="3230392282" sldId="297"/>
            <ac:spMk id="31" creationId="{1C2A700A-2259-465D-AAD8-28740D011735}"/>
          </ac:spMkLst>
        </pc:spChg>
        <pc:spChg chg="add del">
          <ac:chgData name="Alex Gaitanis" userId="ac63d27494b1c0bf" providerId="LiveId" clId="{AA6BCB57-D424-4C13-96E3-CE642B876FC4}" dt="2022-05-22T15:19:29.840" v="2133" actId="26606"/>
          <ac:spMkLst>
            <pc:docMk/>
            <pc:sldMk cId="3230392282" sldId="297"/>
            <ac:spMk id="33" creationId="{1AC4C8A6-6415-4026-A624-AC68830E4DD6}"/>
          </ac:spMkLst>
        </pc:spChg>
        <pc:spChg chg="add del">
          <ac:chgData name="Alex Gaitanis" userId="ac63d27494b1c0bf" providerId="LiveId" clId="{AA6BCB57-D424-4C13-96E3-CE642B876FC4}" dt="2022-05-22T15:19:29.840" v="2133" actId="26606"/>
          <ac:spMkLst>
            <pc:docMk/>
            <pc:sldMk cId="3230392282" sldId="297"/>
            <ac:spMk id="35" creationId="{6E7AAF8B-0F5C-480E-AD7F-61B572BC2D52}"/>
          </ac:spMkLst>
        </pc:spChg>
        <pc:spChg chg="add del">
          <ac:chgData name="Alex Gaitanis" userId="ac63d27494b1c0bf" providerId="LiveId" clId="{AA6BCB57-D424-4C13-96E3-CE642B876FC4}" dt="2022-05-22T15:19:33.493" v="2135" actId="26606"/>
          <ac:spMkLst>
            <pc:docMk/>
            <pc:sldMk cId="3230392282" sldId="297"/>
            <ac:spMk id="39" creationId="{E6996275-0800-42A7-A5C2-D1C65F88A618}"/>
          </ac:spMkLst>
        </pc:spChg>
        <pc:spChg chg="add del">
          <ac:chgData name="Alex Gaitanis" userId="ac63d27494b1c0bf" providerId="LiveId" clId="{AA6BCB57-D424-4C13-96E3-CE642B876FC4}" dt="2022-05-22T15:19:33.493" v="2135" actId="26606"/>
          <ac:spMkLst>
            <pc:docMk/>
            <pc:sldMk cId="3230392282" sldId="297"/>
            <ac:spMk id="41" creationId="{875F6284-81D2-4E88-96D1-D63C893C6F18}"/>
          </ac:spMkLst>
        </pc:spChg>
        <pc:spChg chg="add del">
          <ac:chgData name="Alex Gaitanis" userId="ac63d27494b1c0bf" providerId="LiveId" clId="{AA6BCB57-D424-4C13-96E3-CE642B876FC4}" dt="2022-05-22T15:19:29.840" v="2133" actId="26606"/>
          <ac:spMkLst>
            <pc:docMk/>
            <pc:sldMk cId="3230392282" sldId="297"/>
            <ac:spMk id="42" creationId="{CD9538F0-87BD-41AB-9D76-254F41F363E1}"/>
          </ac:spMkLst>
        </pc:spChg>
        <pc:spChg chg="add del">
          <ac:chgData name="Alex Gaitanis" userId="ac63d27494b1c0bf" providerId="LiveId" clId="{AA6BCB57-D424-4C13-96E3-CE642B876FC4}" dt="2022-05-22T15:19:33.493" v="2135" actId="26606"/>
          <ac:spMkLst>
            <pc:docMk/>
            <pc:sldMk cId="3230392282" sldId="297"/>
            <ac:spMk id="43" creationId="{F97C24D6-210A-4148-AA34-A29345B05A07}"/>
          </ac:spMkLst>
        </pc:spChg>
        <pc:spChg chg="add del">
          <ac:chgData name="Alex Gaitanis" userId="ac63d27494b1c0bf" providerId="LiveId" clId="{AA6BCB57-D424-4C13-96E3-CE642B876FC4}" dt="2022-05-22T15:19:29.840" v="2133" actId="26606"/>
          <ac:spMkLst>
            <pc:docMk/>
            <pc:sldMk cId="3230392282" sldId="297"/>
            <ac:spMk id="44" creationId="{63D9C763-EF44-420F-816D-D63CF792973B}"/>
          </ac:spMkLst>
        </pc:spChg>
        <pc:spChg chg="add del">
          <ac:chgData name="Alex Gaitanis" userId="ac63d27494b1c0bf" providerId="LiveId" clId="{AA6BCB57-D424-4C13-96E3-CE642B876FC4}" dt="2022-05-22T15:19:33.493" v="2135" actId="26606"/>
          <ac:spMkLst>
            <pc:docMk/>
            <pc:sldMk cId="3230392282" sldId="297"/>
            <ac:spMk id="45" creationId="{F3B3657A-B4B8-4F89-B11B-E2B79AF2C3E8}"/>
          </ac:spMkLst>
        </pc:spChg>
        <pc:spChg chg="add del">
          <ac:chgData name="Alex Gaitanis" userId="ac63d27494b1c0bf" providerId="LiveId" clId="{AA6BCB57-D424-4C13-96E3-CE642B876FC4}" dt="2022-05-22T15:19:29.840" v="2133" actId="26606"/>
          <ac:spMkLst>
            <pc:docMk/>
            <pc:sldMk cId="3230392282" sldId="297"/>
            <ac:spMk id="46" creationId="{C18C8616-202A-41BE-B352-176183130147}"/>
          </ac:spMkLst>
        </pc:spChg>
        <pc:spChg chg="add del">
          <ac:chgData name="Alex Gaitanis" userId="ac63d27494b1c0bf" providerId="LiveId" clId="{AA6BCB57-D424-4C13-96E3-CE642B876FC4}" dt="2022-05-22T15:19:33.493" v="2135" actId="26606"/>
          <ac:spMkLst>
            <pc:docMk/>
            <pc:sldMk cId="3230392282" sldId="297"/>
            <ac:spMk id="47" creationId="{5A5371AE-7814-4DFB-9501-2B1D6BEE3C04}"/>
          </ac:spMkLst>
        </pc:spChg>
        <pc:spChg chg="add del">
          <ac:chgData name="Alex Gaitanis" userId="ac63d27494b1c0bf" providerId="LiveId" clId="{AA6BCB57-D424-4C13-96E3-CE642B876FC4}" dt="2022-05-22T15:19:29.840" v="2133" actId="26606"/>
          <ac:spMkLst>
            <pc:docMk/>
            <pc:sldMk cId="3230392282" sldId="297"/>
            <ac:spMk id="48" creationId="{25E1BEFA-24F4-4097-AA1A-117E55C1FC60}"/>
          </ac:spMkLst>
        </pc:spChg>
        <pc:spChg chg="add del">
          <ac:chgData name="Alex Gaitanis" userId="ac63d27494b1c0bf" providerId="LiveId" clId="{AA6BCB57-D424-4C13-96E3-CE642B876FC4}" dt="2022-05-22T15:19:33.493" v="2135" actId="26606"/>
          <ac:spMkLst>
            <pc:docMk/>
            <pc:sldMk cId="3230392282" sldId="297"/>
            <ac:spMk id="49" creationId="{8055B20D-CD91-4CDC-8087-4301F22B6D4B}"/>
          </ac:spMkLst>
        </pc:spChg>
        <pc:spChg chg="add del">
          <ac:chgData name="Alex Gaitanis" userId="ac63d27494b1c0bf" providerId="LiveId" clId="{AA6BCB57-D424-4C13-96E3-CE642B876FC4}" dt="2022-05-22T15:19:33.493" v="2135" actId="26606"/>
          <ac:spMkLst>
            <pc:docMk/>
            <pc:sldMk cId="3230392282" sldId="297"/>
            <ac:spMk id="50" creationId="{0EAA425D-6501-4EB3-8D63-CF89C9412509}"/>
          </ac:spMkLst>
        </pc:spChg>
        <pc:spChg chg="add del">
          <ac:chgData name="Alex Gaitanis" userId="ac63d27494b1c0bf" providerId="LiveId" clId="{AA6BCB57-D424-4C13-96E3-CE642B876FC4}" dt="2022-05-22T15:19:33.493" v="2135" actId="26606"/>
          <ac:spMkLst>
            <pc:docMk/>
            <pc:sldMk cId="3230392282" sldId="297"/>
            <ac:spMk id="51" creationId="{96D69A94-D183-49E0-B81C-09B31CEBCE6D}"/>
          </ac:spMkLst>
        </pc:spChg>
        <pc:spChg chg="add del">
          <ac:chgData name="Alex Gaitanis" userId="ac63d27494b1c0bf" providerId="LiveId" clId="{AA6BCB57-D424-4C13-96E3-CE642B876FC4}" dt="2022-05-22T15:19:33.493" v="2135" actId="26606"/>
          <ac:spMkLst>
            <pc:docMk/>
            <pc:sldMk cId="3230392282" sldId="297"/>
            <ac:spMk id="52" creationId="{1C2A700A-2259-465D-AAD8-28740D011735}"/>
          </ac:spMkLst>
        </pc:spChg>
        <pc:spChg chg="add del">
          <ac:chgData name="Alex Gaitanis" userId="ac63d27494b1c0bf" providerId="LiveId" clId="{AA6BCB57-D424-4C13-96E3-CE642B876FC4}" dt="2022-05-22T15:19:33.493" v="2135" actId="26606"/>
          <ac:spMkLst>
            <pc:docMk/>
            <pc:sldMk cId="3230392282" sldId="297"/>
            <ac:spMk id="53" creationId="{1AC4C8A6-6415-4026-A624-AC68830E4DD6}"/>
          </ac:spMkLst>
        </pc:spChg>
        <pc:spChg chg="add del">
          <ac:chgData name="Alex Gaitanis" userId="ac63d27494b1c0bf" providerId="LiveId" clId="{AA6BCB57-D424-4C13-96E3-CE642B876FC4}" dt="2022-05-22T15:19:33.493" v="2135" actId="26606"/>
          <ac:spMkLst>
            <pc:docMk/>
            <pc:sldMk cId="3230392282" sldId="297"/>
            <ac:spMk id="54" creationId="{4A422102-5F13-4ECE-930A-10CAC5335797}"/>
          </ac:spMkLst>
        </pc:spChg>
        <pc:spChg chg="add del">
          <ac:chgData name="Alex Gaitanis" userId="ac63d27494b1c0bf" providerId="LiveId" clId="{AA6BCB57-D424-4C13-96E3-CE642B876FC4}" dt="2022-05-22T15:19:33.493" v="2135" actId="26606"/>
          <ac:spMkLst>
            <pc:docMk/>
            <pc:sldMk cId="3230392282" sldId="297"/>
            <ac:spMk id="55" creationId="{12DDEDF4-3907-467F-87A6-DF28FB042D29}"/>
          </ac:spMkLst>
        </pc:spChg>
        <pc:spChg chg="add del">
          <ac:chgData name="Alex Gaitanis" userId="ac63d27494b1c0bf" providerId="LiveId" clId="{AA6BCB57-D424-4C13-96E3-CE642B876FC4}" dt="2022-05-22T15:19:38.368" v="2137" actId="26606"/>
          <ac:spMkLst>
            <pc:docMk/>
            <pc:sldMk cId="3230392282" sldId="297"/>
            <ac:spMk id="57" creationId="{0EAA425D-6501-4EB3-8D63-CF89C9412509}"/>
          </ac:spMkLst>
        </pc:spChg>
        <pc:spChg chg="add del">
          <ac:chgData name="Alex Gaitanis" userId="ac63d27494b1c0bf" providerId="LiveId" clId="{AA6BCB57-D424-4C13-96E3-CE642B876FC4}" dt="2022-05-22T15:19:38.368" v="2137" actId="26606"/>
          <ac:spMkLst>
            <pc:docMk/>
            <pc:sldMk cId="3230392282" sldId="297"/>
            <ac:spMk id="58" creationId="{96D69A94-D183-49E0-B81C-09B31CEBCE6D}"/>
          </ac:spMkLst>
        </pc:spChg>
        <pc:spChg chg="add del">
          <ac:chgData name="Alex Gaitanis" userId="ac63d27494b1c0bf" providerId="LiveId" clId="{AA6BCB57-D424-4C13-96E3-CE642B876FC4}" dt="2022-05-22T15:19:38.368" v="2137" actId="26606"/>
          <ac:spMkLst>
            <pc:docMk/>
            <pc:sldMk cId="3230392282" sldId="297"/>
            <ac:spMk id="59" creationId="{1C2A700A-2259-465D-AAD8-28740D011735}"/>
          </ac:spMkLst>
        </pc:spChg>
        <pc:spChg chg="add del">
          <ac:chgData name="Alex Gaitanis" userId="ac63d27494b1c0bf" providerId="LiveId" clId="{AA6BCB57-D424-4C13-96E3-CE642B876FC4}" dt="2022-05-22T15:19:38.368" v="2137" actId="26606"/>
          <ac:spMkLst>
            <pc:docMk/>
            <pc:sldMk cId="3230392282" sldId="297"/>
            <ac:spMk id="60" creationId="{1AC4C8A6-6415-4026-A624-AC68830E4DD6}"/>
          </ac:spMkLst>
        </pc:spChg>
        <pc:spChg chg="add del">
          <ac:chgData name="Alex Gaitanis" userId="ac63d27494b1c0bf" providerId="LiveId" clId="{AA6BCB57-D424-4C13-96E3-CE642B876FC4}" dt="2022-05-22T15:19:38.368" v="2137" actId="26606"/>
          <ac:spMkLst>
            <pc:docMk/>
            <pc:sldMk cId="3230392282" sldId="297"/>
            <ac:spMk id="61" creationId="{56222CF1-23B5-45BC-896E-D41DB2B0A786}"/>
          </ac:spMkLst>
        </pc:spChg>
        <pc:spChg chg="add del">
          <ac:chgData name="Alex Gaitanis" userId="ac63d27494b1c0bf" providerId="LiveId" clId="{AA6BCB57-D424-4C13-96E3-CE642B876FC4}" dt="2022-05-22T15:19:38.368" v="2137" actId="26606"/>
          <ac:spMkLst>
            <pc:docMk/>
            <pc:sldMk cId="3230392282" sldId="297"/>
            <ac:spMk id="62" creationId="{C5ED86BE-1902-4F3A-BF6C-F6B6FE318B07}"/>
          </ac:spMkLst>
        </pc:spChg>
        <pc:spChg chg="add del">
          <ac:chgData name="Alex Gaitanis" userId="ac63d27494b1c0bf" providerId="LiveId" clId="{AA6BCB57-D424-4C13-96E3-CE642B876FC4}" dt="2022-05-22T15:19:38.368" v="2137" actId="26606"/>
          <ac:spMkLst>
            <pc:docMk/>
            <pc:sldMk cId="3230392282" sldId="297"/>
            <ac:spMk id="63" creationId="{2DA7F436-35EB-40B2-A264-895789196B4F}"/>
          </ac:spMkLst>
        </pc:spChg>
        <pc:spChg chg="add del">
          <ac:chgData name="Alex Gaitanis" userId="ac63d27494b1c0bf" providerId="LiveId" clId="{AA6BCB57-D424-4C13-96E3-CE642B876FC4}" dt="2022-05-22T15:19:38.368" v="2137" actId="26606"/>
          <ac:spMkLst>
            <pc:docMk/>
            <pc:sldMk cId="3230392282" sldId="297"/>
            <ac:spMk id="64" creationId="{434BB1C9-F5CE-42B3-AEB4-CAE49DC40130}"/>
          </ac:spMkLst>
        </pc:spChg>
        <pc:spChg chg="add del">
          <ac:chgData name="Alex Gaitanis" userId="ac63d27494b1c0bf" providerId="LiveId" clId="{AA6BCB57-D424-4C13-96E3-CE642B876FC4}" dt="2022-05-22T15:19:38.368" v="2137" actId="26606"/>
          <ac:spMkLst>
            <pc:docMk/>
            <pc:sldMk cId="3230392282" sldId="297"/>
            <ac:spMk id="65" creationId="{BA0658C5-3E2E-47CA-8199-58E9495D2539}"/>
          </ac:spMkLst>
        </pc:spChg>
        <pc:spChg chg="add del">
          <ac:chgData name="Alex Gaitanis" userId="ac63d27494b1c0bf" providerId="LiveId" clId="{AA6BCB57-D424-4C13-96E3-CE642B876FC4}" dt="2022-05-22T15:19:38.368" v="2137" actId="26606"/>
          <ac:spMkLst>
            <pc:docMk/>
            <pc:sldMk cId="3230392282" sldId="297"/>
            <ac:spMk id="66" creationId="{A36108F0-3274-4397-AFA1-44989956CECE}"/>
          </ac:spMkLst>
        </pc:spChg>
        <pc:spChg chg="add del">
          <ac:chgData name="Alex Gaitanis" userId="ac63d27494b1c0bf" providerId="LiveId" clId="{AA6BCB57-D424-4C13-96E3-CE642B876FC4}" dt="2022-05-22T15:19:38.368" v="2137" actId="26606"/>
          <ac:spMkLst>
            <pc:docMk/>
            <pc:sldMk cId="3230392282" sldId="297"/>
            <ac:spMk id="67" creationId="{0F692800-67F8-4AAF-937B-53814E03CCE8}"/>
          </ac:spMkLst>
        </pc:spChg>
        <pc:spChg chg="add del">
          <ac:chgData name="Alex Gaitanis" userId="ac63d27494b1c0bf" providerId="LiveId" clId="{AA6BCB57-D424-4C13-96E3-CE642B876FC4}" dt="2022-05-22T15:19:38.368" v="2137" actId="26606"/>
          <ac:spMkLst>
            <pc:docMk/>
            <pc:sldMk cId="3230392282" sldId="297"/>
            <ac:spMk id="68" creationId="{BEFCEC96-0784-40B0-8A8F-CF756A52CCE1}"/>
          </ac:spMkLst>
        </pc:spChg>
        <pc:spChg chg="add del">
          <ac:chgData name="Alex Gaitanis" userId="ac63d27494b1c0bf" providerId="LiveId" clId="{AA6BCB57-D424-4C13-96E3-CE642B876FC4}" dt="2022-05-22T15:19:40.587" v="2139" actId="26606"/>
          <ac:spMkLst>
            <pc:docMk/>
            <pc:sldMk cId="3230392282" sldId="297"/>
            <ac:spMk id="70" creationId="{0EAA425D-6501-4EB3-8D63-CF89C9412509}"/>
          </ac:spMkLst>
        </pc:spChg>
        <pc:spChg chg="add del">
          <ac:chgData name="Alex Gaitanis" userId="ac63d27494b1c0bf" providerId="LiveId" clId="{AA6BCB57-D424-4C13-96E3-CE642B876FC4}" dt="2022-05-22T15:19:40.587" v="2139" actId="26606"/>
          <ac:spMkLst>
            <pc:docMk/>
            <pc:sldMk cId="3230392282" sldId="297"/>
            <ac:spMk id="71" creationId="{96D69A94-D183-49E0-B81C-09B31CEBCE6D}"/>
          </ac:spMkLst>
        </pc:spChg>
        <pc:spChg chg="add del">
          <ac:chgData name="Alex Gaitanis" userId="ac63d27494b1c0bf" providerId="LiveId" clId="{AA6BCB57-D424-4C13-96E3-CE642B876FC4}" dt="2022-05-22T15:19:40.587" v="2139" actId="26606"/>
          <ac:spMkLst>
            <pc:docMk/>
            <pc:sldMk cId="3230392282" sldId="297"/>
            <ac:spMk id="72" creationId="{1C2A700A-2259-465D-AAD8-28740D011735}"/>
          </ac:spMkLst>
        </pc:spChg>
        <pc:spChg chg="add del">
          <ac:chgData name="Alex Gaitanis" userId="ac63d27494b1c0bf" providerId="LiveId" clId="{AA6BCB57-D424-4C13-96E3-CE642B876FC4}" dt="2022-05-22T15:19:40.587" v="2139" actId="26606"/>
          <ac:spMkLst>
            <pc:docMk/>
            <pc:sldMk cId="3230392282" sldId="297"/>
            <ac:spMk id="73" creationId="{1AC4C8A6-6415-4026-A624-AC68830E4DD6}"/>
          </ac:spMkLst>
        </pc:spChg>
        <pc:spChg chg="add del">
          <ac:chgData name="Alex Gaitanis" userId="ac63d27494b1c0bf" providerId="LiveId" clId="{AA6BCB57-D424-4C13-96E3-CE642B876FC4}" dt="2022-05-22T15:19:40.587" v="2139" actId="26606"/>
          <ac:spMkLst>
            <pc:docMk/>
            <pc:sldMk cId="3230392282" sldId="297"/>
            <ac:spMk id="74" creationId="{DE323C9E-E814-4D54-91E5-84DC5536E33D}"/>
          </ac:spMkLst>
        </pc:spChg>
        <pc:spChg chg="add del">
          <ac:chgData name="Alex Gaitanis" userId="ac63d27494b1c0bf" providerId="LiveId" clId="{AA6BCB57-D424-4C13-96E3-CE642B876FC4}" dt="2022-05-22T15:19:40.587" v="2139" actId="26606"/>
          <ac:spMkLst>
            <pc:docMk/>
            <pc:sldMk cId="3230392282" sldId="297"/>
            <ac:spMk id="75" creationId="{D116A5D7-2191-441E-8023-8FCF7B243E5E}"/>
          </ac:spMkLst>
        </pc:spChg>
        <pc:spChg chg="add del">
          <ac:chgData name="Alex Gaitanis" userId="ac63d27494b1c0bf" providerId="LiveId" clId="{AA6BCB57-D424-4C13-96E3-CE642B876FC4}" dt="2022-05-22T15:19:40.587" v="2139" actId="26606"/>
          <ac:spMkLst>
            <pc:docMk/>
            <pc:sldMk cId="3230392282" sldId="297"/>
            <ac:spMk id="76" creationId="{41E0D4C4-49A5-4BF4-A682-24B95381E5A4}"/>
          </ac:spMkLst>
        </pc:spChg>
        <pc:spChg chg="add del">
          <ac:chgData name="Alex Gaitanis" userId="ac63d27494b1c0bf" providerId="LiveId" clId="{AA6BCB57-D424-4C13-96E3-CE642B876FC4}" dt="2022-05-22T15:19:40.587" v="2139" actId="26606"/>
          <ac:spMkLst>
            <pc:docMk/>
            <pc:sldMk cId="3230392282" sldId="297"/>
            <ac:spMk id="77" creationId="{A432351A-7F75-48B4-9B44-7478573C08F5}"/>
          </ac:spMkLst>
        </pc:spChg>
        <pc:spChg chg="add del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79" creationId="{0EAA425D-6501-4EB3-8D63-CF89C9412509}"/>
          </ac:spMkLst>
        </pc:spChg>
        <pc:spChg chg="add del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80" creationId="{96D69A94-D183-49E0-B81C-09B31CEBCE6D}"/>
          </ac:spMkLst>
        </pc:spChg>
        <pc:spChg chg="add del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81" creationId="{1C2A700A-2259-465D-AAD8-28740D011735}"/>
          </ac:spMkLst>
        </pc:spChg>
        <pc:spChg chg="add del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82" creationId="{1AC4C8A6-6415-4026-A624-AC68830E4DD6}"/>
          </ac:spMkLst>
        </pc:spChg>
        <pc:spChg chg="add del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83" creationId="{E7A019CD-FF99-4E60-8A53-263DB28A7836}"/>
          </ac:spMkLst>
        </pc:spChg>
        <pc:spChg chg="add del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84" creationId="{284C823B-350C-48C8-B253-341A57934D9B}"/>
          </ac:spMkLst>
        </pc:spChg>
        <pc:spChg chg="add del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85" creationId="{DE848D85-79BE-4F39-A79C-94B0C96B9235}"/>
          </ac:spMkLst>
        </pc:spChg>
        <pc:spChg chg="add del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86" creationId="{8DB7F26D-C431-4E72-91AB-9F696196F8EA}"/>
          </ac:spMkLst>
        </pc:spChg>
        <pc:spChg chg="add del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87" creationId="{A4280A56-FB43-4FFA-B41E-56F870D6DFBE}"/>
          </ac:spMkLst>
        </pc:spChg>
        <pc:spChg chg="add del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88" creationId="{78B6A45B-9B28-487E-A23B-E642900DE143}"/>
          </ac:spMkLst>
        </pc:spChg>
        <pc:spChg chg="add del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89" creationId="{B93FD8D9-B335-41A5-8EA4-B5101B41FEB3}"/>
          </ac:spMkLst>
        </pc:spChg>
        <pc:spChg chg="add del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90" creationId="{06C540AB-640F-48DD-9736-FC3878520EFE}"/>
          </ac:spMkLst>
        </pc:spChg>
        <pc:spChg chg="add del">
          <ac:chgData name="Alex Gaitanis" userId="ac63d27494b1c0bf" providerId="LiveId" clId="{AA6BCB57-D424-4C13-96E3-CE642B876FC4}" dt="2022-05-22T15:23:01.673" v="2155" actId="26606"/>
          <ac:spMkLst>
            <pc:docMk/>
            <pc:sldMk cId="3230392282" sldId="297"/>
            <ac:spMk id="91" creationId="{4344E81C-9B15-4BB8-A388-051DB6AE932E}"/>
          </ac:spMkLst>
        </pc:spChg>
        <pc:grpChg chg="add del">
          <ac:chgData name="Alex Gaitanis" userId="ac63d27494b1c0bf" providerId="LiveId" clId="{AA6BCB57-D424-4C13-96E3-CE642B876FC4}" dt="2022-05-22T15:19:29.840" v="2133" actId="26606"/>
          <ac:grpSpMkLst>
            <pc:docMk/>
            <pc:sldMk cId="3230392282" sldId="297"/>
            <ac:grpSpMk id="37" creationId="{3F46F979-6812-49E1-BC28-B2A90C92F37F}"/>
          </ac:grpSpMkLst>
        </pc:grpChg>
        <pc:picChg chg="add del mod ord">
          <ac:chgData name="Alex Gaitanis" userId="ac63d27494b1c0bf" providerId="LiveId" clId="{AA6BCB57-D424-4C13-96E3-CE642B876FC4}" dt="2022-05-22T15:07:58.687" v="2068" actId="478"/>
          <ac:picMkLst>
            <pc:docMk/>
            <pc:sldMk cId="3230392282" sldId="297"/>
            <ac:picMk id="8" creationId="{D92CA8E6-E919-FF14-8E56-B5CB861323FB}"/>
          </ac:picMkLst>
        </pc:picChg>
        <pc:picChg chg="add del mod">
          <ac:chgData name="Alex Gaitanis" userId="ac63d27494b1c0bf" providerId="LiveId" clId="{AA6BCB57-D424-4C13-96E3-CE642B876FC4}" dt="2022-05-22T15:07:57.554" v="2067" actId="478"/>
          <ac:picMkLst>
            <pc:docMk/>
            <pc:sldMk cId="3230392282" sldId="297"/>
            <ac:picMk id="10" creationId="{55B2C3AF-E96F-DB06-6EBD-8C1117B1B86A}"/>
          </ac:picMkLst>
        </pc:picChg>
        <pc:picChg chg="add del mod">
          <ac:chgData name="Alex Gaitanis" userId="ac63d27494b1c0bf" providerId="LiveId" clId="{AA6BCB57-D424-4C13-96E3-CE642B876FC4}" dt="2022-05-22T15:08:50.852" v="2075" actId="478"/>
          <ac:picMkLst>
            <pc:docMk/>
            <pc:sldMk cId="3230392282" sldId="297"/>
            <ac:picMk id="12" creationId="{69329998-B657-B0ED-690C-A1AF1F542A36}"/>
          </ac:picMkLst>
        </pc:picChg>
        <pc:picChg chg="add mod ord modCrop">
          <ac:chgData name="Alex Gaitanis" userId="ac63d27494b1c0bf" providerId="LiveId" clId="{AA6BCB57-D424-4C13-96E3-CE642B876FC4}" dt="2022-05-22T15:23:01.673" v="2155" actId="26606"/>
          <ac:picMkLst>
            <pc:docMk/>
            <pc:sldMk cId="3230392282" sldId="297"/>
            <ac:picMk id="16" creationId="{EBA4E488-5B58-5041-5ADD-334627EC64AB}"/>
          </ac:picMkLst>
        </pc:picChg>
        <pc:picChg chg="add mod modCrop">
          <ac:chgData name="Alex Gaitanis" userId="ac63d27494b1c0bf" providerId="LiveId" clId="{AA6BCB57-D424-4C13-96E3-CE642B876FC4}" dt="2022-05-22T15:23:04.123" v="2157" actId="1076"/>
          <ac:picMkLst>
            <pc:docMk/>
            <pc:sldMk cId="3230392282" sldId="297"/>
            <ac:picMk id="18" creationId="{180DAB03-DE22-92D8-563C-DDB65CE65BEA}"/>
          </ac:picMkLst>
        </pc:picChg>
        <pc:picChg chg="add mod ord modCrop">
          <ac:chgData name="Alex Gaitanis" userId="ac63d27494b1c0bf" providerId="LiveId" clId="{AA6BCB57-D424-4C13-96E3-CE642B876FC4}" dt="2022-05-22T15:23:01.673" v="2155" actId="26606"/>
          <ac:picMkLst>
            <pc:docMk/>
            <pc:sldMk cId="3230392282" sldId="297"/>
            <ac:picMk id="20" creationId="{C09C6B6C-18C0-4CC8-0417-D57F797651A5}"/>
          </ac:picMkLst>
        </pc:picChg>
        <pc:picChg chg="add mod">
          <ac:chgData name="Alex Gaitanis" userId="ac63d27494b1c0bf" providerId="LiveId" clId="{AA6BCB57-D424-4C13-96E3-CE642B876FC4}" dt="2022-05-22T15:23:01.673" v="2155" actId="26606"/>
          <ac:picMkLst>
            <pc:docMk/>
            <pc:sldMk cId="3230392282" sldId="297"/>
            <ac:picMk id="22" creationId="{589C4051-6300-6BB4-EF7E-D95A7B4B36CF}"/>
          </ac:picMkLst>
        </pc:picChg>
      </pc:sldChg>
      <pc:sldChg chg="addSp delSp modSp add mod">
        <pc:chgData name="Alex Gaitanis" userId="ac63d27494b1c0bf" providerId="LiveId" clId="{AA6BCB57-D424-4C13-96E3-CE642B876FC4}" dt="2022-05-22T16:25:08.625" v="3731" actId="27636"/>
        <pc:sldMkLst>
          <pc:docMk/>
          <pc:sldMk cId="1801949066" sldId="298"/>
        </pc:sldMkLst>
        <pc:spChg chg="mod">
          <ac:chgData name="Alex Gaitanis" userId="ac63d27494b1c0bf" providerId="LiveId" clId="{AA6BCB57-D424-4C13-96E3-CE642B876FC4}" dt="2022-05-22T14:00:55.722" v="1624" actId="20577"/>
          <ac:spMkLst>
            <pc:docMk/>
            <pc:sldMk cId="1801949066" sldId="298"/>
            <ac:spMk id="2" creationId="{CCD95D35-FBC0-F36E-96B7-38C5F828F3D4}"/>
          </ac:spMkLst>
        </pc:spChg>
        <pc:spChg chg="mod">
          <ac:chgData name="Alex Gaitanis" userId="ac63d27494b1c0bf" providerId="LiveId" clId="{AA6BCB57-D424-4C13-96E3-CE642B876FC4}" dt="2022-05-22T16:25:08.625" v="3731" actId="27636"/>
          <ac:spMkLst>
            <pc:docMk/>
            <pc:sldMk cId="1801949066" sldId="298"/>
            <ac:spMk id="3" creationId="{8A070A8A-9A32-E703-254B-25E9FCFE8C62}"/>
          </ac:spMkLst>
        </pc:spChg>
        <pc:spChg chg="del">
          <ac:chgData name="Alex Gaitanis" userId="ac63d27494b1c0bf" providerId="LiveId" clId="{AA6BCB57-D424-4C13-96E3-CE642B876FC4}" dt="2022-05-22T16:19:25.777" v="3268" actId="22"/>
          <ac:spMkLst>
            <pc:docMk/>
            <pc:sldMk cId="1801949066" sldId="298"/>
            <ac:spMk id="4" creationId="{5A0E1307-36F2-DC7B-3A85-7036DB8F25DB}"/>
          </ac:spMkLst>
        </pc:spChg>
        <pc:spChg chg="del mod">
          <ac:chgData name="Alex Gaitanis" userId="ac63d27494b1c0bf" providerId="LiveId" clId="{AA6BCB57-D424-4C13-96E3-CE642B876FC4}" dt="2022-05-22T14:01:26.997" v="1627" actId="478"/>
          <ac:spMkLst>
            <pc:docMk/>
            <pc:sldMk cId="1801949066" sldId="298"/>
            <ac:spMk id="7" creationId="{BE4A7430-DFED-BA67-AADE-A20022DF10D9}"/>
          </ac:spMkLst>
        </pc:spChg>
        <pc:spChg chg="del">
          <ac:chgData name="Alex Gaitanis" userId="ac63d27494b1c0bf" providerId="LiveId" clId="{AA6BCB57-D424-4C13-96E3-CE642B876FC4}" dt="2022-05-22T14:01:22.201" v="1625" actId="478"/>
          <ac:spMkLst>
            <pc:docMk/>
            <pc:sldMk cId="1801949066" sldId="298"/>
            <ac:spMk id="9" creationId="{3533D50B-AE79-5B13-EAC9-3D7E4F0E7F67}"/>
          </ac:spMkLst>
        </pc:spChg>
        <pc:picChg chg="add del">
          <ac:chgData name="Alex Gaitanis" userId="ac63d27494b1c0bf" providerId="LiveId" clId="{AA6BCB57-D424-4C13-96E3-CE642B876FC4}" dt="2022-05-22T16:19:18.707" v="3267" actId="22"/>
          <ac:picMkLst>
            <pc:docMk/>
            <pc:sldMk cId="1801949066" sldId="298"/>
            <ac:picMk id="8" creationId="{EADDCCB8-2AE7-4369-7F1F-0E29DB9E4A7E}"/>
          </ac:picMkLst>
        </pc:picChg>
        <pc:picChg chg="add mod ord">
          <ac:chgData name="Alex Gaitanis" userId="ac63d27494b1c0bf" providerId="LiveId" clId="{AA6BCB57-D424-4C13-96E3-CE642B876FC4}" dt="2022-05-22T16:19:25.777" v="3268" actId="22"/>
          <ac:picMkLst>
            <pc:docMk/>
            <pc:sldMk cId="1801949066" sldId="298"/>
            <ac:picMk id="11" creationId="{8E15D56E-95E7-6761-2F9F-E826830AD0F8}"/>
          </ac:picMkLst>
        </pc:picChg>
      </pc:sldChg>
      <pc:sldChg chg="addSp delSp modSp new mod setBg setClrOvrMap">
        <pc:chgData name="Alex Gaitanis" userId="ac63d27494b1c0bf" providerId="LiveId" clId="{AA6BCB57-D424-4C13-96E3-CE642B876FC4}" dt="2022-05-22T15:42:45.473" v="3219" actId="1076"/>
        <pc:sldMkLst>
          <pc:docMk/>
          <pc:sldMk cId="2945639610" sldId="299"/>
        </pc:sldMkLst>
        <pc:spChg chg="mod">
          <ac:chgData name="Alex Gaitanis" userId="ac63d27494b1c0bf" providerId="LiveId" clId="{AA6BCB57-D424-4C13-96E3-CE642B876FC4}" dt="2022-05-22T14:03:59.291" v="1728" actId="26606"/>
          <ac:spMkLst>
            <pc:docMk/>
            <pc:sldMk cId="2945639610" sldId="299"/>
            <ac:spMk id="2" creationId="{CD1AE36E-0425-F886-695A-4B473475DE8F}"/>
          </ac:spMkLst>
        </pc:spChg>
        <pc:spChg chg="add del mod">
          <ac:chgData name="Alex Gaitanis" userId="ac63d27494b1c0bf" providerId="LiveId" clId="{AA6BCB57-D424-4C13-96E3-CE642B876FC4}" dt="2022-05-22T14:04:01.837" v="1731" actId="26606"/>
          <ac:spMkLst>
            <pc:docMk/>
            <pc:sldMk cId="2945639610" sldId="299"/>
            <ac:spMk id="3" creationId="{06607C19-F2A7-557A-5524-C3EB8BA68265}"/>
          </ac:spMkLst>
        </pc:spChg>
        <pc:spChg chg="mod">
          <ac:chgData name="Alex Gaitanis" userId="ac63d27494b1c0bf" providerId="LiveId" clId="{AA6BCB57-D424-4C13-96E3-CE642B876FC4}" dt="2022-05-22T14:03:59.291" v="1728" actId="26606"/>
          <ac:spMkLst>
            <pc:docMk/>
            <pc:sldMk cId="2945639610" sldId="299"/>
            <ac:spMk id="4" creationId="{F8D3BE90-421A-2557-1A67-4417050F435D}"/>
          </ac:spMkLst>
        </pc:spChg>
        <pc:spChg chg="add del">
          <ac:chgData name="Alex Gaitanis" userId="ac63d27494b1c0bf" providerId="LiveId" clId="{AA6BCB57-D424-4C13-96E3-CE642B876FC4}" dt="2022-05-22T14:03:59.291" v="1728" actId="26606"/>
          <ac:spMkLst>
            <pc:docMk/>
            <pc:sldMk cId="2945639610" sldId="299"/>
            <ac:spMk id="7" creationId="{CE8BCA1D-ACDF-4D63-9AA0-366C4F8553DD}"/>
          </ac:spMkLst>
        </pc:spChg>
        <pc:spChg chg="add del">
          <ac:chgData name="Alex Gaitanis" userId="ac63d27494b1c0bf" providerId="LiveId" clId="{AA6BCB57-D424-4C13-96E3-CE642B876FC4}" dt="2022-05-22T14:03:59.291" v="1728" actId="26606"/>
          <ac:spMkLst>
            <pc:docMk/>
            <pc:sldMk cId="2945639610" sldId="299"/>
            <ac:spMk id="8" creationId="{5DB82E3F-D9C4-42E7-AABF-D760C2F5615B}"/>
          </ac:spMkLst>
        </pc:spChg>
        <pc:spChg chg="add del">
          <ac:chgData name="Alex Gaitanis" userId="ac63d27494b1c0bf" providerId="LiveId" clId="{AA6BCB57-D424-4C13-96E3-CE642B876FC4}" dt="2022-05-22T14:03:59.291" v="1728" actId="26606"/>
          <ac:spMkLst>
            <pc:docMk/>
            <pc:sldMk cId="2945639610" sldId="299"/>
            <ac:spMk id="9" creationId="{5F145784-B126-48E6-B33B-0BEA2EBF1884}"/>
          </ac:spMkLst>
        </pc:spChg>
        <pc:spChg chg="add del">
          <ac:chgData name="Alex Gaitanis" userId="ac63d27494b1c0bf" providerId="LiveId" clId="{AA6BCB57-D424-4C13-96E3-CE642B876FC4}" dt="2022-05-22T14:03:32.818" v="1716" actId="26606"/>
          <ac:spMkLst>
            <pc:docMk/>
            <pc:sldMk cId="2945639610" sldId="299"/>
            <ac:spMk id="10" creationId="{66274610-0B8D-4F68-A77F-F6160E3C80BB}"/>
          </ac:spMkLst>
        </pc:spChg>
        <pc:spChg chg="add del">
          <ac:chgData name="Alex Gaitanis" userId="ac63d27494b1c0bf" providerId="LiveId" clId="{AA6BCB57-D424-4C13-96E3-CE642B876FC4}" dt="2022-05-22T14:03:59.291" v="1728" actId="26606"/>
          <ac:spMkLst>
            <pc:docMk/>
            <pc:sldMk cId="2945639610" sldId="299"/>
            <ac:spMk id="11" creationId="{06AD7FED-ECA8-4F84-9067-C1B1E9610F13}"/>
          </ac:spMkLst>
        </pc:spChg>
        <pc:spChg chg="add del">
          <ac:chgData name="Alex Gaitanis" userId="ac63d27494b1c0bf" providerId="LiveId" clId="{AA6BCB57-D424-4C13-96E3-CE642B876FC4}" dt="2022-05-22T14:03:32.818" v="1716" actId="26606"/>
          <ac:spMkLst>
            <pc:docMk/>
            <pc:sldMk cId="2945639610" sldId="299"/>
            <ac:spMk id="12" creationId="{A8820321-1BC7-42E1-B710-A84C5A220CD9}"/>
          </ac:spMkLst>
        </pc:spChg>
        <pc:spChg chg="add del">
          <ac:chgData name="Alex Gaitanis" userId="ac63d27494b1c0bf" providerId="LiveId" clId="{AA6BCB57-D424-4C13-96E3-CE642B876FC4}" dt="2022-05-22T14:03:59.291" v="1728" actId="26606"/>
          <ac:spMkLst>
            <pc:docMk/>
            <pc:sldMk cId="2945639610" sldId="299"/>
            <ac:spMk id="13" creationId="{74DF12F2-5059-41AC-A8BD-D5E115CDC266}"/>
          </ac:spMkLst>
        </pc:spChg>
        <pc:spChg chg="add del">
          <ac:chgData name="Alex Gaitanis" userId="ac63d27494b1c0bf" providerId="LiveId" clId="{AA6BCB57-D424-4C13-96E3-CE642B876FC4}" dt="2022-05-22T14:03:32.818" v="1716" actId="26606"/>
          <ac:spMkLst>
            <pc:docMk/>
            <pc:sldMk cId="2945639610" sldId="299"/>
            <ac:spMk id="14" creationId="{F2C26AE0-EBFE-438D-AA3D-CAA6DAC633B9}"/>
          </ac:spMkLst>
        </pc:spChg>
        <pc:spChg chg="add del">
          <ac:chgData name="Alex Gaitanis" userId="ac63d27494b1c0bf" providerId="LiveId" clId="{AA6BCB57-D424-4C13-96E3-CE642B876FC4}" dt="2022-05-22T14:03:32.818" v="1716" actId="26606"/>
          <ac:spMkLst>
            <pc:docMk/>
            <pc:sldMk cId="2945639610" sldId="299"/>
            <ac:spMk id="16" creationId="{828057AF-D878-40E9-BA0D-638F35F0554E}"/>
          </ac:spMkLst>
        </pc:spChg>
        <pc:spChg chg="add del">
          <ac:chgData name="Alex Gaitanis" userId="ac63d27494b1c0bf" providerId="LiveId" clId="{AA6BCB57-D424-4C13-96E3-CE642B876FC4}" dt="2022-05-22T14:03:32.818" v="1716" actId="26606"/>
          <ac:spMkLst>
            <pc:docMk/>
            <pc:sldMk cId="2945639610" sldId="299"/>
            <ac:spMk id="18" creationId="{10E46F63-BF3A-400A-A34D-308744F04A8A}"/>
          </ac:spMkLst>
        </pc:spChg>
        <pc:spChg chg="add mod">
          <ac:chgData name="Alex Gaitanis" userId="ac63d27494b1c0bf" providerId="LiveId" clId="{AA6BCB57-D424-4C13-96E3-CE642B876FC4}" dt="2022-05-22T15:41:48.051" v="3211" actId="1076"/>
          <ac:spMkLst>
            <pc:docMk/>
            <pc:sldMk cId="2945639610" sldId="299"/>
            <ac:spMk id="21" creationId="{BB9DB9DB-4CA8-9376-3B86-461522AD8507}"/>
          </ac:spMkLst>
        </pc:spChg>
        <pc:spChg chg="add mod">
          <ac:chgData name="Alex Gaitanis" userId="ac63d27494b1c0bf" providerId="LiveId" clId="{AA6BCB57-D424-4C13-96E3-CE642B876FC4}" dt="2022-05-22T15:42:25.184" v="3216" actId="207"/>
          <ac:spMkLst>
            <pc:docMk/>
            <pc:sldMk cId="2945639610" sldId="299"/>
            <ac:spMk id="22" creationId="{2F7BBF6C-3415-0575-1D77-2C11B7F29371}"/>
          </ac:spMkLst>
        </pc:spChg>
        <pc:spChg chg="add mod">
          <ac:chgData name="Alex Gaitanis" userId="ac63d27494b1c0bf" providerId="LiveId" clId="{AA6BCB57-D424-4C13-96E3-CE642B876FC4}" dt="2022-05-22T15:42:45.473" v="3219" actId="1076"/>
          <ac:spMkLst>
            <pc:docMk/>
            <pc:sldMk cId="2945639610" sldId="299"/>
            <ac:spMk id="23" creationId="{18B72401-5345-4284-28CB-3EFB62F373C4}"/>
          </ac:spMkLst>
        </pc:spChg>
        <pc:graphicFrameChg chg="add del">
          <ac:chgData name="Alex Gaitanis" userId="ac63d27494b1c0bf" providerId="LiveId" clId="{AA6BCB57-D424-4C13-96E3-CE642B876FC4}" dt="2022-05-22T14:03:32.818" v="1716" actId="26606"/>
          <ac:graphicFrameMkLst>
            <pc:docMk/>
            <pc:sldMk cId="2945639610" sldId="299"/>
            <ac:graphicFrameMk id="6" creationId="{5BF6FC2C-5507-163C-70FC-D2A63A18C970}"/>
          </ac:graphicFrameMkLst>
        </pc:graphicFrameChg>
        <pc:graphicFrameChg chg="add del">
          <ac:chgData name="Alex Gaitanis" userId="ac63d27494b1c0bf" providerId="LiveId" clId="{AA6BCB57-D424-4C13-96E3-CE642B876FC4}" dt="2022-05-22T14:03:59.291" v="1728" actId="26606"/>
          <ac:graphicFrameMkLst>
            <pc:docMk/>
            <pc:sldMk cId="2945639610" sldId="299"/>
            <ac:graphicFrameMk id="15" creationId="{4A4C3964-4F12-A0EF-5FC6-7E8CDA6984F5}"/>
          </ac:graphicFrameMkLst>
        </pc:graphicFrameChg>
        <pc:graphicFrameChg chg="add del">
          <ac:chgData name="Alex Gaitanis" userId="ac63d27494b1c0bf" providerId="LiveId" clId="{AA6BCB57-D424-4C13-96E3-CE642B876FC4}" dt="2022-05-22T14:04:01.822" v="1730" actId="26606"/>
          <ac:graphicFrameMkLst>
            <pc:docMk/>
            <pc:sldMk cId="2945639610" sldId="299"/>
            <ac:graphicFrameMk id="17" creationId="{66B6A976-9581-47C7-FA1B-D2DD440A432C}"/>
          </ac:graphicFrameMkLst>
        </pc:graphicFrameChg>
        <pc:graphicFrameChg chg="add mod">
          <ac:chgData name="Alex Gaitanis" userId="ac63d27494b1c0bf" providerId="LiveId" clId="{AA6BCB57-D424-4C13-96E3-CE642B876FC4}" dt="2022-05-22T14:06:49.556" v="1772" actId="20577"/>
          <ac:graphicFrameMkLst>
            <pc:docMk/>
            <pc:sldMk cId="2945639610" sldId="299"/>
            <ac:graphicFrameMk id="19" creationId="{B09ED085-0F84-9484-0683-155FA0B11CC4}"/>
          </ac:graphicFrameMkLst>
        </pc:graphicFrameChg>
        <pc:cxnChg chg="add del">
          <ac:chgData name="Alex Gaitanis" userId="ac63d27494b1c0bf" providerId="LiveId" clId="{AA6BCB57-D424-4C13-96E3-CE642B876FC4}" dt="2022-05-22T15:38:47.206" v="3141" actId="11529"/>
          <ac:cxnSpMkLst>
            <pc:docMk/>
            <pc:sldMk cId="2945639610" sldId="299"/>
            <ac:cxnSpMk id="20" creationId="{384D1108-0B09-4FE6-1F83-AA093ED53394}"/>
          </ac:cxnSpMkLst>
        </pc:cxnChg>
      </pc:sldChg>
      <pc:sldMasterChg chg="modSldLayout">
        <pc:chgData name="Alex Gaitanis" userId="ac63d27494b1c0bf" providerId="LiveId" clId="{AA6BCB57-D424-4C13-96E3-CE642B876FC4}" dt="2022-05-22T11:54:11.380" v="1078" actId="16037"/>
        <pc:sldMasterMkLst>
          <pc:docMk/>
          <pc:sldMasterMk cId="0" sldId="2147483648"/>
        </pc:sldMasterMkLst>
        <pc:sldLayoutChg chg="modSp">
          <pc:chgData name="Alex Gaitanis" userId="ac63d27494b1c0bf" providerId="LiveId" clId="{AA6BCB57-D424-4C13-96E3-CE642B876FC4}" dt="2022-05-22T11:54:11.380" v="1078" actId="16037"/>
          <pc:sldLayoutMkLst>
            <pc:docMk/>
            <pc:sldMasterMk cId="0" sldId="2147483648"/>
            <pc:sldLayoutMk cId="0" sldId="2147483650"/>
          </pc:sldLayoutMkLst>
          <pc:spChg chg="mod">
            <ac:chgData name="Alex Gaitanis" userId="ac63d27494b1c0bf" providerId="LiveId" clId="{AA6BCB57-D424-4C13-96E3-CE642B876FC4}" dt="2022-05-22T11:54:11.380" v="1078" actId="16037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</pc:sldMasterChg>
    </pc:docChg>
  </pc:docChgLst>
  <pc:docChgLst>
    <pc:chgData name="Alex Gaitanis" userId="ac63d27494b1c0bf" providerId="LiveId" clId="{FF2F1D01-7824-4772-80EF-948475406DCE}"/>
    <pc:docChg chg="undo redo custSel addSld delSld modSld sldOrd">
      <pc:chgData name="Alex Gaitanis" userId="ac63d27494b1c0bf" providerId="LiveId" clId="{FF2F1D01-7824-4772-80EF-948475406DCE}" dt="2021-06-09T21:58:08.569" v="5424"/>
      <pc:docMkLst>
        <pc:docMk/>
      </pc:docMkLst>
      <pc:sldChg chg="addSp modSp mod">
        <pc:chgData name="Alex Gaitanis" userId="ac63d27494b1c0bf" providerId="LiveId" clId="{FF2F1D01-7824-4772-80EF-948475406DCE}" dt="2021-06-09T05:58:38.451" v="3639" actId="20577"/>
        <pc:sldMkLst>
          <pc:docMk/>
          <pc:sldMk cId="115748244" sldId="256"/>
        </pc:sldMkLst>
        <pc:spChg chg="mod">
          <ac:chgData name="Alex Gaitanis" userId="ac63d27494b1c0bf" providerId="LiveId" clId="{FF2F1D01-7824-4772-80EF-948475406DCE}" dt="2021-06-09T05:56:51.607" v="3479" actId="20577"/>
          <ac:spMkLst>
            <pc:docMk/>
            <pc:sldMk cId="115748244" sldId="256"/>
            <ac:spMk id="2" creationId="{98667C24-DD4B-4B4E-B17F-E4D30F79FE84}"/>
          </ac:spMkLst>
        </pc:spChg>
        <pc:spChg chg="mod">
          <ac:chgData name="Alex Gaitanis" userId="ac63d27494b1c0bf" providerId="LiveId" clId="{FF2F1D01-7824-4772-80EF-948475406DCE}" dt="2021-06-09T05:56:58.546" v="3499" actId="20577"/>
          <ac:spMkLst>
            <pc:docMk/>
            <pc:sldMk cId="115748244" sldId="256"/>
            <ac:spMk id="3" creationId="{26D9C139-3153-4F78-AB8D-4F70CCA1A98A}"/>
          </ac:spMkLst>
        </pc:spChg>
        <pc:spChg chg="add mod">
          <ac:chgData name="Alex Gaitanis" userId="ac63d27494b1c0bf" providerId="LiveId" clId="{FF2F1D01-7824-4772-80EF-948475406DCE}" dt="2021-06-09T05:58:38.451" v="3639" actId="20577"/>
          <ac:spMkLst>
            <pc:docMk/>
            <pc:sldMk cId="115748244" sldId="256"/>
            <ac:spMk id="4" creationId="{E6DFC2EC-ACBF-4C9B-A2E7-7F5A9A84D795}"/>
          </ac:spMkLst>
        </pc:spChg>
      </pc:sldChg>
      <pc:sldChg chg="addSp delSp modSp del mod setBg modAnim">
        <pc:chgData name="Alex Gaitanis" userId="ac63d27494b1c0bf" providerId="LiveId" clId="{FF2F1D01-7824-4772-80EF-948475406DCE}" dt="2021-06-09T05:10:34.294" v="2352" actId="47"/>
        <pc:sldMkLst>
          <pc:docMk/>
          <pc:sldMk cId="932171067" sldId="257"/>
        </pc:sldMkLst>
        <pc:spChg chg="mod">
          <ac:chgData name="Alex Gaitanis" userId="ac63d27494b1c0bf" providerId="LiveId" clId="{FF2F1D01-7824-4772-80EF-948475406DCE}" dt="2021-06-08T03:44:18.744" v="1401" actId="20577"/>
          <ac:spMkLst>
            <pc:docMk/>
            <pc:sldMk cId="932171067" sldId="257"/>
            <ac:spMk id="2" creationId="{AAB1B862-20AE-4096-9237-B05C05452A08}"/>
          </ac:spMkLst>
        </pc:spChg>
        <pc:spChg chg="del">
          <ac:chgData name="Alex Gaitanis" userId="ac63d27494b1c0bf" providerId="LiveId" clId="{FF2F1D01-7824-4772-80EF-948475406DCE}" dt="2021-06-08T03:10:12.060" v="109"/>
          <ac:spMkLst>
            <pc:docMk/>
            <pc:sldMk cId="932171067" sldId="257"/>
            <ac:spMk id="3" creationId="{18E4F09E-5D69-4223-BB3D-1B1B927E327F}"/>
          </ac:spMkLst>
        </pc:spChg>
        <pc:spChg chg="add mod">
          <ac:chgData name="Alex Gaitanis" userId="ac63d27494b1c0bf" providerId="LiveId" clId="{FF2F1D01-7824-4772-80EF-948475406DCE}" dt="2021-06-08T04:32:00.616" v="1990" actId="20577"/>
          <ac:spMkLst>
            <pc:docMk/>
            <pc:sldMk cId="932171067" sldId="257"/>
            <ac:spMk id="8" creationId="{56A54EFA-A89B-4BEE-9260-A2CCB185B68C}"/>
          </ac:spMkLst>
        </pc:spChg>
        <pc:spChg chg="add">
          <ac:chgData name="Alex Gaitanis" userId="ac63d27494b1c0bf" providerId="LiveId" clId="{FF2F1D01-7824-4772-80EF-948475406DCE}" dt="2021-06-08T03:10:41.582" v="110" actId="26606"/>
          <ac:spMkLst>
            <pc:docMk/>
            <pc:sldMk cId="932171067" sldId="257"/>
            <ac:spMk id="11" creationId="{8F404549-B4DC-481C-926C-DED3EF1C585B}"/>
          </ac:spMkLst>
        </pc:spChg>
        <pc:spChg chg="add">
          <ac:chgData name="Alex Gaitanis" userId="ac63d27494b1c0bf" providerId="LiveId" clId="{FF2F1D01-7824-4772-80EF-948475406DCE}" dt="2021-06-08T03:10:41.582" v="110" actId="26606"/>
          <ac:spMkLst>
            <pc:docMk/>
            <pc:sldMk cId="932171067" sldId="257"/>
            <ac:spMk id="13" creationId="{1E8FD5CD-351E-4B06-8B78-BD5102D00908}"/>
          </ac:spMkLst>
        </pc:spChg>
        <pc:picChg chg="add mod">
          <ac:chgData name="Alex Gaitanis" userId="ac63d27494b1c0bf" providerId="LiveId" clId="{FF2F1D01-7824-4772-80EF-948475406DCE}" dt="2021-06-08T03:10:41.582" v="110" actId="26606"/>
          <ac:picMkLst>
            <pc:docMk/>
            <pc:sldMk cId="932171067" sldId="257"/>
            <ac:picMk id="4" creationId="{85C77BFE-D135-4376-80FA-26CCD875C28B}"/>
          </ac:picMkLst>
        </pc:picChg>
      </pc:sldChg>
      <pc:sldChg chg="addSp delSp modSp new mod ord setBg delDesignElem chgLayout">
        <pc:chgData name="Alex Gaitanis" userId="ac63d27494b1c0bf" providerId="LiveId" clId="{FF2F1D01-7824-4772-80EF-948475406DCE}" dt="2021-06-09T21:32:24.780" v="5356" actId="26606"/>
        <pc:sldMkLst>
          <pc:docMk/>
          <pc:sldMk cId="1867631357" sldId="258"/>
        </pc:sldMkLst>
        <pc:spChg chg="mod ord">
          <ac:chgData name="Alex Gaitanis" userId="ac63d27494b1c0bf" providerId="LiveId" clId="{FF2F1D01-7824-4772-80EF-948475406DCE}" dt="2021-06-09T21:32:24.780" v="5356" actId="26606"/>
          <ac:spMkLst>
            <pc:docMk/>
            <pc:sldMk cId="1867631357" sldId="258"/>
            <ac:spMk id="2" creationId="{797830A4-5BBC-402C-AB73-2CB0D500187D}"/>
          </ac:spMkLst>
        </pc:spChg>
        <pc:spChg chg="mod ord">
          <ac:chgData name="Alex Gaitanis" userId="ac63d27494b1c0bf" providerId="LiveId" clId="{FF2F1D01-7824-4772-80EF-948475406DCE}" dt="2021-06-09T21:32:24.780" v="5356" actId="26606"/>
          <ac:spMkLst>
            <pc:docMk/>
            <pc:sldMk cId="1867631357" sldId="258"/>
            <ac:spMk id="3" creationId="{DEC7587B-067B-436F-8541-3F7082EAF56B}"/>
          </ac:spMkLst>
        </pc:spChg>
        <pc:spChg chg="mod ord">
          <ac:chgData name="Alex Gaitanis" userId="ac63d27494b1c0bf" providerId="LiveId" clId="{FF2F1D01-7824-4772-80EF-948475406DCE}" dt="2021-06-09T21:32:24.780" v="5356" actId="26606"/>
          <ac:spMkLst>
            <pc:docMk/>
            <pc:sldMk cId="1867631357" sldId="258"/>
            <ac:spMk id="4" creationId="{A9F2E39F-3938-484B-A229-7957A7D7579B}"/>
          </ac:spMkLst>
        </pc:spChg>
        <pc:spChg chg="add del">
          <ac:chgData name="Alex Gaitanis" userId="ac63d27494b1c0bf" providerId="LiveId" clId="{FF2F1D01-7824-4772-80EF-948475406DCE}" dt="2021-06-09T21:26:28.395" v="5304" actId="26606"/>
          <ac:spMkLst>
            <pc:docMk/>
            <pc:sldMk cId="1867631357" sldId="258"/>
            <ac:spMk id="9" creationId="{F7660A3D-94D7-4E5D-AE77-F2DEE49DF4EE}"/>
          </ac:spMkLst>
        </pc:spChg>
        <pc:spChg chg="add del">
          <ac:chgData name="Alex Gaitanis" userId="ac63d27494b1c0bf" providerId="LiveId" clId="{FF2F1D01-7824-4772-80EF-948475406DCE}" dt="2021-06-09T21:26:28.395" v="5304" actId="26606"/>
          <ac:spMkLst>
            <pc:docMk/>
            <pc:sldMk cId="1867631357" sldId="258"/>
            <ac:spMk id="11" creationId="{A44EB985-DC5C-4DAC-9D62-8DC7D0F25A8F}"/>
          </ac:spMkLst>
        </pc:spChg>
        <pc:spChg chg="add del">
          <ac:chgData name="Alex Gaitanis" userId="ac63d27494b1c0bf" providerId="LiveId" clId="{FF2F1D01-7824-4772-80EF-948475406DCE}" dt="2021-06-09T21:26:28.395" v="5304" actId="26606"/>
          <ac:spMkLst>
            <pc:docMk/>
            <pc:sldMk cId="1867631357" sldId="258"/>
            <ac:spMk id="13" creationId="{3FCB64ED-B050-4F57-8188-F233260082B0}"/>
          </ac:spMkLst>
        </pc:spChg>
        <pc:spChg chg="add del">
          <ac:chgData name="Alex Gaitanis" userId="ac63d27494b1c0bf" providerId="LiveId" clId="{FF2F1D01-7824-4772-80EF-948475406DCE}" dt="2021-06-09T21:26:28.395" v="5304" actId="26606"/>
          <ac:spMkLst>
            <pc:docMk/>
            <pc:sldMk cId="1867631357" sldId="258"/>
            <ac:spMk id="15" creationId="{2BF5D0F4-EA4E-47A5-87BE-9ABB1AF66DCF}"/>
          </ac:spMkLst>
        </pc:spChg>
        <pc:spChg chg="add del">
          <ac:chgData name="Alex Gaitanis" userId="ac63d27494b1c0bf" providerId="LiveId" clId="{FF2F1D01-7824-4772-80EF-948475406DCE}" dt="2021-06-09T21:26:28.395" v="5304" actId="26606"/>
          <ac:spMkLst>
            <pc:docMk/>
            <pc:sldMk cId="1867631357" sldId="258"/>
            <ac:spMk id="17" creationId="{328C565D-A991-4381-AC37-76A58A4A128F}"/>
          </ac:spMkLst>
        </pc:spChg>
        <pc:spChg chg="add del">
          <ac:chgData name="Alex Gaitanis" userId="ac63d27494b1c0bf" providerId="LiveId" clId="{FF2F1D01-7824-4772-80EF-948475406DCE}" dt="2021-06-09T21:26:28.395" v="5304" actId="26606"/>
          <ac:spMkLst>
            <pc:docMk/>
            <pc:sldMk cId="1867631357" sldId="258"/>
            <ac:spMk id="19" creationId="{B7180431-F4DE-415D-BCBB-9316423C37C1}"/>
          </ac:spMkLst>
        </pc:spChg>
        <pc:spChg chg="add del">
          <ac:chgData name="Alex Gaitanis" userId="ac63d27494b1c0bf" providerId="LiveId" clId="{FF2F1D01-7824-4772-80EF-948475406DCE}" dt="2021-06-09T21:26:28.395" v="5304" actId="26606"/>
          <ac:spMkLst>
            <pc:docMk/>
            <pc:sldMk cId="1867631357" sldId="258"/>
            <ac:spMk id="21" creationId="{EEABD997-5EF9-4E9B-AFBB-F6DFAAF3ADF0}"/>
          </ac:spMkLst>
        </pc:spChg>
        <pc:spChg chg="add del">
          <ac:chgData name="Alex Gaitanis" userId="ac63d27494b1c0bf" providerId="LiveId" clId="{FF2F1D01-7824-4772-80EF-948475406DCE}" dt="2021-06-09T21:26:28.395" v="5304" actId="26606"/>
          <ac:spMkLst>
            <pc:docMk/>
            <pc:sldMk cId="1867631357" sldId="258"/>
            <ac:spMk id="23" creationId="{E9AB5EE6-A047-4B18-B998-D46DF3CC36FE}"/>
          </ac:spMkLst>
        </pc:spChg>
        <pc:spChg chg="add del">
          <ac:chgData name="Alex Gaitanis" userId="ac63d27494b1c0bf" providerId="LiveId" clId="{FF2F1D01-7824-4772-80EF-948475406DCE}" dt="2021-06-09T21:32:24.780" v="5356" actId="26606"/>
          <ac:spMkLst>
            <pc:docMk/>
            <pc:sldMk cId="1867631357" sldId="258"/>
            <ac:spMk id="25" creationId="{F7660A3D-94D7-4E5D-AE77-F2DEE49DF4EE}"/>
          </ac:spMkLst>
        </pc:spChg>
        <pc:spChg chg="add del">
          <ac:chgData name="Alex Gaitanis" userId="ac63d27494b1c0bf" providerId="LiveId" clId="{FF2F1D01-7824-4772-80EF-948475406DCE}" dt="2021-06-09T21:32:24.780" v="5356" actId="26606"/>
          <ac:spMkLst>
            <pc:docMk/>
            <pc:sldMk cId="1867631357" sldId="258"/>
            <ac:spMk id="26" creationId="{A44EB985-DC5C-4DAC-9D62-8DC7D0F25A8F}"/>
          </ac:spMkLst>
        </pc:spChg>
        <pc:spChg chg="add del">
          <ac:chgData name="Alex Gaitanis" userId="ac63d27494b1c0bf" providerId="LiveId" clId="{FF2F1D01-7824-4772-80EF-948475406DCE}" dt="2021-06-09T21:32:24.780" v="5356" actId="26606"/>
          <ac:spMkLst>
            <pc:docMk/>
            <pc:sldMk cId="1867631357" sldId="258"/>
            <ac:spMk id="27" creationId="{3FCB64ED-B050-4F57-8188-F233260082B0}"/>
          </ac:spMkLst>
        </pc:spChg>
        <pc:spChg chg="add del">
          <ac:chgData name="Alex Gaitanis" userId="ac63d27494b1c0bf" providerId="LiveId" clId="{FF2F1D01-7824-4772-80EF-948475406DCE}" dt="2021-06-09T21:32:24.780" v="5356" actId="26606"/>
          <ac:spMkLst>
            <pc:docMk/>
            <pc:sldMk cId="1867631357" sldId="258"/>
            <ac:spMk id="28" creationId="{2BF5D0F4-EA4E-47A5-87BE-9ABB1AF66DCF}"/>
          </ac:spMkLst>
        </pc:spChg>
        <pc:spChg chg="add del">
          <ac:chgData name="Alex Gaitanis" userId="ac63d27494b1c0bf" providerId="LiveId" clId="{FF2F1D01-7824-4772-80EF-948475406DCE}" dt="2021-06-09T21:32:24.780" v="5356" actId="26606"/>
          <ac:spMkLst>
            <pc:docMk/>
            <pc:sldMk cId="1867631357" sldId="258"/>
            <ac:spMk id="29" creationId="{DA182162-B517-4B41-B039-339F87FAE1D0}"/>
          </ac:spMkLst>
        </pc:spChg>
        <pc:spChg chg="add del">
          <ac:chgData name="Alex Gaitanis" userId="ac63d27494b1c0bf" providerId="LiveId" clId="{FF2F1D01-7824-4772-80EF-948475406DCE}" dt="2021-06-09T21:32:24.780" v="5356" actId="26606"/>
          <ac:spMkLst>
            <pc:docMk/>
            <pc:sldMk cId="1867631357" sldId="258"/>
            <ac:spMk id="30" creationId="{49B5AD54-1E68-4239-A6AF-FE0F49BB8367}"/>
          </ac:spMkLst>
        </pc:spChg>
      </pc:sldChg>
      <pc:sldChg chg="addSp delSp modSp add mod ord setBg">
        <pc:chgData name="Alex Gaitanis" userId="ac63d27494b1c0bf" providerId="LiveId" clId="{FF2F1D01-7824-4772-80EF-948475406DCE}" dt="2021-06-09T21:32:24.128" v="5355" actId="26606"/>
        <pc:sldMkLst>
          <pc:docMk/>
          <pc:sldMk cId="3355616458" sldId="259"/>
        </pc:sldMkLst>
        <pc:spChg chg="mod">
          <ac:chgData name="Alex Gaitanis" userId="ac63d27494b1c0bf" providerId="LiveId" clId="{FF2F1D01-7824-4772-80EF-948475406DCE}" dt="2021-06-09T21:32:24.128" v="5355" actId="26606"/>
          <ac:spMkLst>
            <pc:docMk/>
            <pc:sldMk cId="3355616458" sldId="259"/>
            <ac:spMk id="2" creationId="{797830A4-5BBC-402C-AB73-2CB0D500187D}"/>
          </ac:spMkLst>
        </pc:spChg>
        <pc:spChg chg="mod">
          <ac:chgData name="Alex Gaitanis" userId="ac63d27494b1c0bf" providerId="LiveId" clId="{FF2F1D01-7824-4772-80EF-948475406DCE}" dt="2021-06-09T21:32:24.128" v="5355" actId="26606"/>
          <ac:spMkLst>
            <pc:docMk/>
            <pc:sldMk cId="3355616458" sldId="259"/>
            <ac:spMk id="3" creationId="{DEC7587B-067B-436F-8541-3F7082EAF56B}"/>
          </ac:spMkLst>
        </pc:spChg>
        <pc:spChg chg="mod">
          <ac:chgData name="Alex Gaitanis" userId="ac63d27494b1c0bf" providerId="LiveId" clId="{FF2F1D01-7824-4772-80EF-948475406DCE}" dt="2021-06-09T21:32:24.128" v="5355" actId="26606"/>
          <ac:spMkLst>
            <pc:docMk/>
            <pc:sldMk cId="3355616458" sldId="259"/>
            <ac:spMk id="4" creationId="{848759C4-0C9F-4D91-A02C-6F0D72C76307}"/>
          </ac:spMkLst>
        </pc:spChg>
        <pc:spChg chg="add del">
          <ac:chgData name="Alex Gaitanis" userId="ac63d27494b1c0bf" providerId="LiveId" clId="{FF2F1D01-7824-4772-80EF-948475406DCE}" dt="2021-06-09T21:25:43.394" v="5294" actId="26606"/>
          <ac:spMkLst>
            <pc:docMk/>
            <pc:sldMk cId="3355616458" sldId="259"/>
            <ac:spMk id="9" creationId="{F7660A3D-94D7-4E5D-AE77-F2DEE49DF4EE}"/>
          </ac:spMkLst>
        </pc:spChg>
        <pc:spChg chg="add del">
          <ac:chgData name="Alex Gaitanis" userId="ac63d27494b1c0bf" providerId="LiveId" clId="{FF2F1D01-7824-4772-80EF-948475406DCE}" dt="2021-06-09T21:26:56.196" v="5307" actId="26606"/>
          <ac:spMkLst>
            <pc:docMk/>
            <pc:sldMk cId="3355616458" sldId="259"/>
            <ac:spMk id="10" creationId="{A078A52F-85EA-4C0B-962B-D9D9DD4DD78C}"/>
          </ac:spMkLst>
        </pc:spChg>
        <pc:spChg chg="add del">
          <ac:chgData name="Alex Gaitanis" userId="ac63d27494b1c0bf" providerId="LiveId" clId="{FF2F1D01-7824-4772-80EF-948475406DCE}" dt="2021-06-09T21:25:43.394" v="5294" actId="26606"/>
          <ac:spMkLst>
            <pc:docMk/>
            <pc:sldMk cId="3355616458" sldId="259"/>
            <ac:spMk id="11" creationId="{A44EB985-DC5C-4DAC-9D62-8DC7D0F25A8F}"/>
          </ac:spMkLst>
        </pc:spChg>
        <pc:spChg chg="add del">
          <ac:chgData name="Alex Gaitanis" userId="ac63d27494b1c0bf" providerId="LiveId" clId="{FF2F1D01-7824-4772-80EF-948475406DCE}" dt="2021-06-09T21:26:56.196" v="5307" actId="26606"/>
          <ac:spMkLst>
            <pc:docMk/>
            <pc:sldMk cId="3355616458" sldId="259"/>
            <ac:spMk id="12" creationId="{919797D5-5700-4683-B30A-5B4D56CB8270}"/>
          </ac:spMkLst>
        </pc:spChg>
        <pc:spChg chg="add del">
          <ac:chgData name="Alex Gaitanis" userId="ac63d27494b1c0bf" providerId="LiveId" clId="{FF2F1D01-7824-4772-80EF-948475406DCE}" dt="2021-06-09T21:25:43.394" v="5294" actId="26606"/>
          <ac:spMkLst>
            <pc:docMk/>
            <pc:sldMk cId="3355616458" sldId="259"/>
            <ac:spMk id="13" creationId="{3FCB64ED-B050-4F57-8188-F233260082B0}"/>
          </ac:spMkLst>
        </pc:spChg>
        <pc:spChg chg="add del">
          <ac:chgData name="Alex Gaitanis" userId="ac63d27494b1c0bf" providerId="LiveId" clId="{FF2F1D01-7824-4772-80EF-948475406DCE}" dt="2021-06-09T21:26:56.196" v="5307" actId="26606"/>
          <ac:spMkLst>
            <pc:docMk/>
            <pc:sldMk cId="3355616458" sldId="259"/>
            <ac:spMk id="14" creationId="{4856A7B9-9801-42EC-A4C9-7E22A56EF53D}"/>
          </ac:spMkLst>
        </pc:spChg>
        <pc:spChg chg="add del">
          <ac:chgData name="Alex Gaitanis" userId="ac63d27494b1c0bf" providerId="LiveId" clId="{FF2F1D01-7824-4772-80EF-948475406DCE}" dt="2021-06-09T21:25:43.394" v="5294" actId="26606"/>
          <ac:spMkLst>
            <pc:docMk/>
            <pc:sldMk cId="3355616458" sldId="259"/>
            <ac:spMk id="15" creationId="{2BF5D0F4-EA4E-47A5-87BE-9ABB1AF66DCF}"/>
          </ac:spMkLst>
        </pc:spChg>
        <pc:spChg chg="add del">
          <ac:chgData name="Alex Gaitanis" userId="ac63d27494b1c0bf" providerId="LiveId" clId="{FF2F1D01-7824-4772-80EF-948475406DCE}" dt="2021-06-09T21:26:56.196" v="5307" actId="26606"/>
          <ac:spMkLst>
            <pc:docMk/>
            <pc:sldMk cId="3355616458" sldId="259"/>
            <ac:spMk id="16" creationId="{8AD54DB8-C150-4290-85D6-F5B0262BFEEF}"/>
          </ac:spMkLst>
        </pc:spChg>
        <pc:spChg chg="add del">
          <ac:chgData name="Alex Gaitanis" userId="ac63d27494b1c0bf" providerId="LiveId" clId="{FF2F1D01-7824-4772-80EF-948475406DCE}" dt="2021-06-09T21:25:43.394" v="5294" actId="26606"/>
          <ac:spMkLst>
            <pc:docMk/>
            <pc:sldMk cId="3355616458" sldId="259"/>
            <ac:spMk id="17" creationId="{5EC7AA7E-81E8-4755-AC3D-2CE40312D0C6}"/>
          </ac:spMkLst>
        </pc:spChg>
        <pc:spChg chg="add del">
          <ac:chgData name="Alex Gaitanis" userId="ac63d27494b1c0bf" providerId="LiveId" clId="{FF2F1D01-7824-4772-80EF-948475406DCE}" dt="2021-06-09T21:26:56.196" v="5307" actId="26606"/>
          <ac:spMkLst>
            <pc:docMk/>
            <pc:sldMk cId="3355616458" sldId="259"/>
            <ac:spMk id="18" creationId="{17C35B5F-59FB-4E4A-A4E6-85CC504D7918}"/>
          </ac:spMkLst>
        </pc:spChg>
        <pc:spChg chg="add del">
          <ac:chgData name="Alex Gaitanis" userId="ac63d27494b1c0bf" providerId="LiveId" clId="{FF2F1D01-7824-4772-80EF-948475406DCE}" dt="2021-06-09T21:25:43.394" v="5294" actId="26606"/>
          <ac:spMkLst>
            <pc:docMk/>
            <pc:sldMk cId="3355616458" sldId="259"/>
            <ac:spMk id="19" creationId="{ED188C2F-B457-4F86-B4B4-79703666D718}"/>
          </ac:spMkLst>
        </pc:spChg>
        <pc:spChg chg="add del">
          <ac:chgData name="Alex Gaitanis" userId="ac63d27494b1c0bf" providerId="LiveId" clId="{FF2F1D01-7824-4772-80EF-948475406DCE}" dt="2021-06-09T21:25:43.394" v="5294" actId="26606"/>
          <ac:spMkLst>
            <pc:docMk/>
            <pc:sldMk cId="3355616458" sldId="259"/>
            <ac:spMk id="21" creationId="{33B956FD-3E35-4658-9C8B-3A48FD2DB42C}"/>
          </ac:spMkLst>
        </pc:spChg>
        <pc:spChg chg="add del">
          <ac:chgData name="Alex Gaitanis" userId="ac63d27494b1c0bf" providerId="LiveId" clId="{FF2F1D01-7824-4772-80EF-948475406DCE}" dt="2021-06-09T21:25:43.394" v="5294" actId="26606"/>
          <ac:spMkLst>
            <pc:docMk/>
            <pc:sldMk cId="3355616458" sldId="259"/>
            <ac:spMk id="23" creationId="{A1BC678D-D15E-4FC5-8CBF-5308E841AF57}"/>
          </ac:spMkLst>
        </pc:spChg>
        <pc:spChg chg="add del">
          <ac:chgData name="Alex Gaitanis" userId="ac63d27494b1c0bf" providerId="LiveId" clId="{FF2F1D01-7824-4772-80EF-948475406DCE}" dt="2021-06-09T21:26:59.460" v="5309" actId="26606"/>
          <ac:spMkLst>
            <pc:docMk/>
            <pc:sldMk cId="3355616458" sldId="259"/>
            <ac:spMk id="24" creationId="{A078A52F-85EA-4C0B-962B-D9D9DD4DD78C}"/>
          </ac:spMkLst>
        </pc:spChg>
        <pc:spChg chg="add del">
          <ac:chgData name="Alex Gaitanis" userId="ac63d27494b1c0bf" providerId="LiveId" clId="{FF2F1D01-7824-4772-80EF-948475406DCE}" dt="2021-06-09T21:25:44.810" v="5296" actId="26606"/>
          <ac:spMkLst>
            <pc:docMk/>
            <pc:sldMk cId="3355616458" sldId="259"/>
            <ac:spMk id="25" creationId="{F7660A3D-94D7-4E5D-AE77-F2DEE49DF4EE}"/>
          </ac:spMkLst>
        </pc:spChg>
        <pc:spChg chg="add del">
          <ac:chgData name="Alex Gaitanis" userId="ac63d27494b1c0bf" providerId="LiveId" clId="{FF2F1D01-7824-4772-80EF-948475406DCE}" dt="2021-06-09T21:25:44.810" v="5296" actId="26606"/>
          <ac:spMkLst>
            <pc:docMk/>
            <pc:sldMk cId="3355616458" sldId="259"/>
            <ac:spMk id="26" creationId="{A44EB985-DC5C-4DAC-9D62-8DC7D0F25A8F}"/>
          </ac:spMkLst>
        </pc:spChg>
        <pc:spChg chg="add del">
          <ac:chgData name="Alex Gaitanis" userId="ac63d27494b1c0bf" providerId="LiveId" clId="{FF2F1D01-7824-4772-80EF-948475406DCE}" dt="2021-06-09T21:25:44.810" v="5296" actId="26606"/>
          <ac:spMkLst>
            <pc:docMk/>
            <pc:sldMk cId="3355616458" sldId="259"/>
            <ac:spMk id="27" creationId="{3FCB64ED-B050-4F57-8188-F233260082B0}"/>
          </ac:spMkLst>
        </pc:spChg>
        <pc:spChg chg="add del">
          <ac:chgData name="Alex Gaitanis" userId="ac63d27494b1c0bf" providerId="LiveId" clId="{FF2F1D01-7824-4772-80EF-948475406DCE}" dt="2021-06-09T21:25:44.810" v="5296" actId="26606"/>
          <ac:spMkLst>
            <pc:docMk/>
            <pc:sldMk cId="3355616458" sldId="259"/>
            <ac:spMk id="28" creationId="{2BF5D0F4-EA4E-47A5-87BE-9ABB1AF66DCF}"/>
          </ac:spMkLst>
        </pc:spChg>
        <pc:spChg chg="add del">
          <ac:chgData name="Alex Gaitanis" userId="ac63d27494b1c0bf" providerId="LiveId" clId="{FF2F1D01-7824-4772-80EF-948475406DCE}" dt="2021-06-09T21:25:44.810" v="5296" actId="26606"/>
          <ac:spMkLst>
            <pc:docMk/>
            <pc:sldMk cId="3355616458" sldId="259"/>
            <ac:spMk id="29" creationId="{F6FF103D-65A5-496A-9B61-995A9F81E683}"/>
          </ac:spMkLst>
        </pc:spChg>
        <pc:spChg chg="add del">
          <ac:chgData name="Alex Gaitanis" userId="ac63d27494b1c0bf" providerId="LiveId" clId="{FF2F1D01-7824-4772-80EF-948475406DCE}" dt="2021-06-09T21:25:44.810" v="5296" actId="26606"/>
          <ac:spMkLst>
            <pc:docMk/>
            <pc:sldMk cId="3355616458" sldId="259"/>
            <ac:spMk id="30" creationId="{2DFDD496-1EBA-4A1D-A7EF-C3175608D3EF}"/>
          </ac:spMkLst>
        </pc:spChg>
        <pc:spChg chg="add del">
          <ac:chgData name="Alex Gaitanis" userId="ac63d27494b1c0bf" providerId="LiveId" clId="{FF2F1D01-7824-4772-80EF-948475406DCE}" dt="2021-06-09T21:26:59.460" v="5309" actId="26606"/>
          <ac:spMkLst>
            <pc:docMk/>
            <pc:sldMk cId="3355616458" sldId="259"/>
            <ac:spMk id="31" creationId="{919797D5-5700-4683-B30A-5B4D56CB8270}"/>
          </ac:spMkLst>
        </pc:spChg>
        <pc:spChg chg="add del">
          <ac:chgData name="Alex Gaitanis" userId="ac63d27494b1c0bf" providerId="LiveId" clId="{FF2F1D01-7824-4772-80EF-948475406DCE}" dt="2021-06-09T21:25:56.890" v="5298" actId="26606"/>
          <ac:spMkLst>
            <pc:docMk/>
            <pc:sldMk cId="3355616458" sldId="259"/>
            <ac:spMk id="32" creationId="{F7660A3D-94D7-4E5D-AE77-F2DEE49DF4EE}"/>
          </ac:spMkLst>
        </pc:spChg>
        <pc:spChg chg="add del">
          <ac:chgData name="Alex Gaitanis" userId="ac63d27494b1c0bf" providerId="LiveId" clId="{FF2F1D01-7824-4772-80EF-948475406DCE}" dt="2021-06-09T21:25:56.890" v="5298" actId="26606"/>
          <ac:spMkLst>
            <pc:docMk/>
            <pc:sldMk cId="3355616458" sldId="259"/>
            <ac:spMk id="33" creationId="{A44EB985-DC5C-4DAC-9D62-8DC7D0F25A8F}"/>
          </ac:spMkLst>
        </pc:spChg>
        <pc:spChg chg="add del">
          <ac:chgData name="Alex Gaitanis" userId="ac63d27494b1c0bf" providerId="LiveId" clId="{FF2F1D01-7824-4772-80EF-948475406DCE}" dt="2021-06-09T21:25:56.890" v="5298" actId="26606"/>
          <ac:spMkLst>
            <pc:docMk/>
            <pc:sldMk cId="3355616458" sldId="259"/>
            <ac:spMk id="34" creationId="{3FCB64ED-B050-4F57-8188-F233260082B0}"/>
          </ac:spMkLst>
        </pc:spChg>
        <pc:spChg chg="add del">
          <ac:chgData name="Alex Gaitanis" userId="ac63d27494b1c0bf" providerId="LiveId" clId="{FF2F1D01-7824-4772-80EF-948475406DCE}" dt="2021-06-09T21:25:56.890" v="5298" actId="26606"/>
          <ac:spMkLst>
            <pc:docMk/>
            <pc:sldMk cId="3355616458" sldId="259"/>
            <ac:spMk id="35" creationId="{2BF5D0F4-EA4E-47A5-87BE-9ABB1AF66DCF}"/>
          </ac:spMkLst>
        </pc:spChg>
        <pc:spChg chg="add del">
          <ac:chgData name="Alex Gaitanis" userId="ac63d27494b1c0bf" providerId="LiveId" clId="{FF2F1D01-7824-4772-80EF-948475406DCE}" dt="2021-06-09T21:25:56.890" v="5298" actId="26606"/>
          <ac:spMkLst>
            <pc:docMk/>
            <pc:sldMk cId="3355616458" sldId="259"/>
            <ac:spMk id="36" creationId="{DA182162-B517-4B41-B039-339F87FAE1D0}"/>
          </ac:spMkLst>
        </pc:spChg>
        <pc:spChg chg="add del">
          <ac:chgData name="Alex Gaitanis" userId="ac63d27494b1c0bf" providerId="LiveId" clId="{FF2F1D01-7824-4772-80EF-948475406DCE}" dt="2021-06-09T21:25:56.890" v="5298" actId="26606"/>
          <ac:spMkLst>
            <pc:docMk/>
            <pc:sldMk cId="3355616458" sldId="259"/>
            <ac:spMk id="37" creationId="{49B5AD54-1E68-4239-A6AF-FE0F49BB8367}"/>
          </ac:spMkLst>
        </pc:spChg>
        <pc:spChg chg="add del">
          <ac:chgData name="Alex Gaitanis" userId="ac63d27494b1c0bf" providerId="LiveId" clId="{FF2F1D01-7824-4772-80EF-948475406DCE}" dt="2021-06-09T21:26:59.460" v="5309" actId="26606"/>
          <ac:spMkLst>
            <pc:docMk/>
            <pc:sldMk cId="3355616458" sldId="259"/>
            <ac:spMk id="38" creationId="{4856A7B9-9801-42EC-A4C9-7E22A56EF53D}"/>
          </ac:spMkLst>
        </pc:spChg>
        <pc:spChg chg="add del">
          <ac:chgData name="Alex Gaitanis" userId="ac63d27494b1c0bf" providerId="LiveId" clId="{FF2F1D01-7824-4772-80EF-948475406DCE}" dt="2021-06-09T21:25:59.767" v="5300" actId="26606"/>
          <ac:spMkLst>
            <pc:docMk/>
            <pc:sldMk cId="3355616458" sldId="259"/>
            <ac:spMk id="39" creationId="{F7660A3D-94D7-4E5D-AE77-F2DEE49DF4EE}"/>
          </ac:spMkLst>
        </pc:spChg>
        <pc:spChg chg="add del">
          <ac:chgData name="Alex Gaitanis" userId="ac63d27494b1c0bf" providerId="LiveId" clId="{FF2F1D01-7824-4772-80EF-948475406DCE}" dt="2021-06-09T21:25:59.767" v="5300" actId="26606"/>
          <ac:spMkLst>
            <pc:docMk/>
            <pc:sldMk cId="3355616458" sldId="259"/>
            <ac:spMk id="40" creationId="{A44EB985-DC5C-4DAC-9D62-8DC7D0F25A8F}"/>
          </ac:spMkLst>
        </pc:spChg>
        <pc:spChg chg="add del">
          <ac:chgData name="Alex Gaitanis" userId="ac63d27494b1c0bf" providerId="LiveId" clId="{FF2F1D01-7824-4772-80EF-948475406DCE}" dt="2021-06-09T21:25:59.767" v="5300" actId="26606"/>
          <ac:spMkLst>
            <pc:docMk/>
            <pc:sldMk cId="3355616458" sldId="259"/>
            <ac:spMk id="41" creationId="{3FCB64ED-B050-4F57-8188-F233260082B0}"/>
          </ac:spMkLst>
        </pc:spChg>
        <pc:spChg chg="add del">
          <ac:chgData name="Alex Gaitanis" userId="ac63d27494b1c0bf" providerId="LiveId" clId="{FF2F1D01-7824-4772-80EF-948475406DCE}" dt="2021-06-09T21:25:59.767" v="5300" actId="26606"/>
          <ac:spMkLst>
            <pc:docMk/>
            <pc:sldMk cId="3355616458" sldId="259"/>
            <ac:spMk id="42" creationId="{2BF5D0F4-EA4E-47A5-87BE-9ABB1AF66DCF}"/>
          </ac:spMkLst>
        </pc:spChg>
        <pc:spChg chg="add del">
          <ac:chgData name="Alex Gaitanis" userId="ac63d27494b1c0bf" providerId="LiveId" clId="{FF2F1D01-7824-4772-80EF-948475406DCE}" dt="2021-06-09T21:25:59.767" v="5300" actId="26606"/>
          <ac:spMkLst>
            <pc:docMk/>
            <pc:sldMk cId="3355616458" sldId="259"/>
            <ac:spMk id="43" creationId="{328C565D-A991-4381-AC37-76A58A4A128F}"/>
          </ac:spMkLst>
        </pc:spChg>
        <pc:spChg chg="add del">
          <ac:chgData name="Alex Gaitanis" userId="ac63d27494b1c0bf" providerId="LiveId" clId="{FF2F1D01-7824-4772-80EF-948475406DCE}" dt="2021-06-09T21:25:59.767" v="5300" actId="26606"/>
          <ac:spMkLst>
            <pc:docMk/>
            <pc:sldMk cId="3355616458" sldId="259"/>
            <ac:spMk id="44" creationId="{B7180431-F4DE-415D-BCBB-9316423C37C1}"/>
          </ac:spMkLst>
        </pc:spChg>
        <pc:spChg chg="add del">
          <ac:chgData name="Alex Gaitanis" userId="ac63d27494b1c0bf" providerId="LiveId" clId="{FF2F1D01-7824-4772-80EF-948475406DCE}" dt="2021-06-09T21:25:59.767" v="5300" actId="26606"/>
          <ac:spMkLst>
            <pc:docMk/>
            <pc:sldMk cId="3355616458" sldId="259"/>
            <ac:spMk id="45" creationId="{EEABD997-5EF9-4E9B-AFBB-F6DFAAF3ADF0}"/>
          </ac:spMkLst>
        </pc:spChg>
        <pc:spChg chg="add del">
          <ac:chgData name="Alex Gaitanis" userId="ac63d27494b1c0bf" providerId="LiveId" clId="{FF2F1D01-7824-4772-80EF-948475406DCE}" dt="2021-06-09T21:25:59.767" v="5300" actId="26606"/>
          <ac:spMkLst>
            <pc:docMk/>
            <pc:sldMk cId="3355616458" sldId="259"/>
            <ac:spMk id="46" creationId="{E9AB5EE6-A047-4B18-B998-D46DF3CC36FE}"/>
          </ac:spMkLst>
        </pc:spChg>
        <pc:spChg chg="add del">
          <ac:chgData name="Alex Gaitanis" userId="ac63d27494b1c0bf" providerId="LiveId" clId="{FF2F1D01-7824-4772-80EF-948475406DCE}" dt="2021-06-09T21:26:59.460" v="5309" actId="26606"/>
          <ac:spMkLst>
            <pc:docMk/>
            <pc:sldMk cId="3355616458" sldId="259"/>
            <ac:spMk id="47" creationId="{8AD54DB8-C150-4290-85D6-F5B0262BFEEF}"/>
          </ac:spMkLst>
        </pc:spChg>
        <pc:spChg chg="add del">
          <ac:chgData name="Alex Gaitanis" userId="ac63d27494b1c0bf" providerId="LiveId" clId="{FF2F1D01-7824-4772-80EF-948475406DCE}" dt="2021-06-09T21:26:10.017" v="5302" actId="26606"/>
          <ac:spMkLst>
            <pc:docMk/>
            <pc:sldMk cId="3355616458" sldId="259"/>
            <ac:spMk id="48" creationId="{F7660A3D-94D7-4E5D-AE77-F2DEE49DF4EE}"/>
          </ac:spMkLst>
        </pc:spChg>
        <pc:spChg chg="add del">
          <ac:chgData name="Alex Gaitanis" userId="ac63d27494b1c0bf" providerId="LiveId" clId="{FF2F1D01-7824-4772-80EF-948475406DCE}" dt="2021-06-09T21:26:10.017" v="5302" actId="26606"/>
          <ac:spMkLst>
            <pc:docMk/>
            <pc:sldMk cId="3355616458" sldId="259"/>
            <ac:spMk id="49" creationId="{A44EB985-DC5C-4DAC-9D62-8DC7D0F25A8F}"/>
          </ac:spMkLst>
        </pc:spChg>
        <pc:spChg chg="add del">
          <ac:chgData name="Alex Gaitanis" userId="ac63d27494b1c0bf" providerId="LiveId" clId="{FF2F1D01-7824-4772-80EF-948475406DCE}" dt="2021-06-09T21:26:10.017" v="5302" actId="26606"/>
          <ac:spMkLst>
            <pc:docMk/>
            <pc:sldMk cId="3355616458" sldId="259"/>
            <ac:spMk id="50" creationId="{3FCB64ED-B050-4F57-8188-F233260082B0}"/>
          </ac:spMkLst>
        </pc:spChg>
        <pc:spChg chg="add del">
          <ac:chgData name="Alex Gaitanis" userId="ac63d27494b1c0bf" providerId="LiveId" clId="{FF2F1D01-7824-4772-80EF-948475406DCE}" dt="2021-06-09T21:26:10.017" v="5302" actId="26606"/>
          <ac:spMkLst>
            <pc:docMk/>
            <pc:sldMk cId="3355616458" sldId="259"/>
            <ac:spMk id="51" creationId="{2BF5D0F4-EA4E-47A5-87BE-9ABB1AF66DCF}"/>
          </ac:spMkLst>
        </pc:spChg>
        <pc:spChg chg="add del">
          <ac:chgData name="Alex Gaitanis" userId="ac63d27494b1c0bf" providerId="LiveId" clId="{FF2F1D01-7824-4772-80EF-948475406DCE}" dt="2021-06-09T21:26:10.017" v="5302" actId="26606"/>
          <ac:spMkLst>
            <pc:docMk/>
            <pc:sldMk cId="3355616458" sldId="259"/>
            <ac:spMk id="52" creationId="{DA182162-B517-4B41-B039-339F87FAE1D0}"/>
          </ac:spMkLst>
        </pc:spChg>
        <pc:spChg chg="add del">
          <ac:chgData name="Alex Gaitanis" userId="ac63d27494b1c0bf" providerId="LiveId" clId="{FF2F1D01-7824-4772-80EF-948475406DCE}" dt="2021-06-09T21:26:10.017" v="5302" actId="26606"/>
          <ac:spMkLst>
            <pc:docMk/>
            <pc:sldMk cId="3355616458" sldId="259"/>
            <ac:spMk id="53" creationId="{49B5AD54-1E68-4239-A6AF-FE0F49BB8367}"/>
          </ac:spMkLst>
        </pc:spChg>
        <pc:spChg chg="add del">
          <ac:chgData name="Alex Gaitanis" userId="ac63d27494b1c0bf" providerId="LiveId" clId="{FF2F1D01-7824-4772-80EF-948475406DCE}" dt="2021-06-09T21:26:59.460" v="5309" actId="26606"/>
          <ac:spMkLst>
            <pc:docMk/>
            <pc:sldMk cId="3355616458" sldId="259"/>
            <ac:spMk id="54" creationId="{17C35B5F-59FB-4E4A-A4E6-85CC504D7918}"/>
          </ac:spMkLst>
        </pc:spChg>
        <pc:spChg chg="add del">
          <ac:chgData name="Alex Gaitanis" userId="ac63d27494b1c0bf" providerId="LiveId" clId="{FF2F1D01-7824-4772-80EF-948475406DCE}" dt="2021-06-09T21:27:12.549" v="5311" actId="26606"/>
          <ac:spMkLst>
            <pc:docMk/>
            <pc:sldMk cId="3355616458" sldId="259"/>
            <ac:spMk id="59" creationId="{48E96387-12F1-45E4-9322-ABBF2EE040E9}"/>
          </ac:spMkLst>
        </pc:spChg>
        <pc:spChg chg="add del">
          <ac:chgData name="Alex Gaitanis" userId="ac63d27494b1c0bf" providerId="LiveId" clId="{FF2F1D01-7824-4772-80EF-948475406DCE}" dt="2021-06-09T21:27:12.549" v="5311" actId="26606"/>
          <ac:spMkLst>
            <pc:docMk/>
            <pc:sldMk cId="3355616458" sldId="259"/>
            <ac:spMk id="60" creationId="{A9F421DD-DE4E-4547-A904-3F80E25E3F35}"/>
          </ac:spMkLst>
        </pc:spChg>
        <pc:spChg chg="add del">
          <ac:chgData name="Alex Gaitanis" userId="ac63d27494b1c0bf" providerId="LiveId" clId="{FF2F1D01-7824-4772-80EF-948475406DCE}" dt="2021-06-09T21:27:12.549" v="5311" actId="26606"/>
          <ac:spMkLst>
            <pc:docMk/>
            <pc:sldMk cId="3355616458" sldId="259"/>
            <ac:spMk id="61" creationId="{09985DEC-1215-4209-9708-B45CC977402E}"/>
          </ac:spMkLst>
        </pc:spChg>
        <pc:spChg chg="add del">
          <ac:chgData name="Alex Gaitanis" userId="ac63d27494b1c0bf" providerId="LiveId" clId="{FF2F1D01-7824-4772-80EF-948475406DCE}" dt="2021-06-09T21:27:12.549" v="5311" actId="26606"/>
          <ac:spMkLst>
            <pc:docMk/>
            <pc:sldMk cId="3355616458" sldId="259"/>
            <ac:spMk id="62" creationId="{90EB7086-616E-4D44-94BE-D0F763561782}"/>
          </ac:spMkLst>
        </pc:spChg>
        <pc:spChg chg="add del">
          <ac:chgData name="Alex Gaitanis" userId="ac63d27494b1c0bf" providerId="LiveId" clId="{FF2F1D01-7824-4772-80EF-948475406DCE}" dt="2021-06-09T21:27:12.549" v="5311" actId="26606"/>
          <ac:spMkLst>
            <pc:docMk/>
            <pc:sldMk cId="3355616458" sldId="259"/>
            <ac:spMk id="63" creationId="{F115DB35-53D7-4EDC-A965-A434929617CC}"/>
          </ac:spMkLst>
        </pc:spChg>
        <pc:spChg chg="add del">
          <ac:chgData name="Alex Gaitanis" userId="ac63d27494b1c0bf" providerId="LiveId" clId="{FF2F1D01-7824-4772-80EF-948475406DCE}" dt="2021-06-09T21:27:12.549" v="5311" actId="26606"/>
          <ac:spMkLst>
            <pc:docMk/>
            <pc:sldMk cId="3355616458" sldId="259"/>
            <ac:spMk id="64" creationId="{4B610F9C-62FE-46FC-8607-C35030B6321A}"/>
          </ac:spMkLst>
        </pc:spChg>
        <pc:spChg chg="add del">
          <ac:chgData name="Alex Gaitanis" userId="ac63d27494b1c0bf" providerId="LiveId" clId="{FF2F1D01-7824-4772-80EF-948475406DCE}" dt="2021-06-09T21:27:17.737" v="5313" actId="26606"/>
          <ac:spMkLst>
            <pc:docMk/>
            <pc:sldMk cId="3355616458" sldId="259"/>
            <ac:spMk id="66" creationId="{48E96387-12F1-45E4-9322-ABBF2EE040E9}"/>
          </ac:spMkLst>
        </pc:spChg>
        <pc:spChg chg="add del">
          <ac:chgData name="Alex Gaitanis" userId="ac63d27494b1c0bf" providerId="LiveId" clId="{FF2F1D01-7824-4772-80EF-948475406DCE}" dt="2021-06-09T21:27:17.737" v="5313" actId="26606"/>
          <ac:spMkLst>
            <pc:docMk/>
            <pc:sldMk cId="3355616458" sldId="259"/>
            <ac:spMk id="67" creationId="{A9F421DD-DE4E-4547-A904-3F80E25E3F35}"/>
          </ac:spMkLst>
        </pc:spChg>
        <pc:spChg chg="add del">
          <ac:chgData name="Alex Gaitanis" userId="ac63d27494b1c0bf" providerId="LiveId" clId="{FF2F1D01-7824-4772-80EF-948475406DCE}" dt="2021-06-09T21:27:17.737" v="5313" actId="26606"/>
          <ac:spMkLst>
            <pc:docMk/>
            <pc:sldMk cId="3355616458" sldId="259"/>
            <ac:spMk id="68" creationId="{09985DEC-1215-4209-9708-B45CC977402E}"/>
          </ac:spMkLst>
        </pc:spChg>
        <pc:spChg chg="add del">
          <ac:chgData name="Alex Gaitanis" userId="ac63d27494b1c0bf" providerId="LiveId" clId="{FF2F1D01-7824-4772-80EF-948475406DCE}" dt="2021-06-09T21:27:17.737" v="5313" actId="26606"/>
          <ac:spMkLst>
            <pc:docMk/>
            <pc:sldMk cId="3355616458" sldId="259"/>
            <ac:spMk id="69" creationId="{90EB7086-616E-4D44-94BE-D0F763561782}"/>
          </ac:spMkLst>
        </pc:spChg>
        <pc:spChg chg="add del">
          <ac:chgData name="Alex Gaitanis" userId="ac63d27494b1c0bf" providerId="LiveId" clId="{FF2F1D01-7824-4772-80EF-948475406DCE}" dt="2021-06-09T21:27:17.737" v="5313" actId="26606"/>
          <ac:spMkLst>
            <pc:docMk/>
            <pc:sldMk cId="3355616458" sldId="259"/>
            <ac:spMk id="70" creationId="{5CC2B463-6BD5-411E-A3CA-67A9FE00313A}"/>
          </ac:spMkLst>
        </pc:spChg>
        <pc:spChg chg="add del">
          <ac:chgData name="Alex Gaitanis" userId="ac63d27494b1c0bf" providerId="LiveId" clId="{FF2F1D01-7824-4772-80EF-948475406DCE}" dt="2021-06-09T21:27:17.737" v="5313" actId="26606"/>
          <ac:spMkLst>
            <pc:docMk/>
            <pc:sldMk cId="3355616458" sldId="259"/>
            <ac:spMk id="71" creationId="{E83E6F24-3E64-4893-9F13-7BEE01C841E4}"/>
          </ac:spMkLst>
        </pc:spChg>
        <pc:spChg chg="add del">
          <ac:chgData name="Alex Gaitanis" userId="ac63d27494b1c0bf" providerId="LiveId" clId="{FF2F1D01-7824-4772-80EF-948475406DCE}" dt="2021-06-09T21:32:24.128" v="5355" actId="26606"/>
          <ac:spMkLst>
            <pc:docMk/>
            <pc:sldMk cId="3355616458" sldId="259"/>
            <ac:spMk id="74" creationId="{F7660A3D-94D7-4E5D-AE77-F2DEE49DF4EE}"/>
          </ac:spMkLst>
        </pc:spChg>
        <pc:spChg chg="add del">
          <ac:chgData name="Alex Gaitanis" userId="ac63d27494b1c0bf" providerId="LiveId" clId="{FF2F1D01-7824-4772-80EF-948475406DCE}" dt="2021-06-09T21:32:24.128" v="5355" actId="26606"/>
          <ac:spMkLst>
            <pc:docMk/>
            <pc:sldMk cId="3355616458" sldId="259"/>
            <ac:spMk id="75" creationId="{A44EB985-DC5C-4DAC-9D62-8DC7D0F25A8F}"/>
          </ac:spMkLst>
        </pc:spChg>
        <pc:spChg chg="add del">
          <ac:chgData name="Alex Gaitanis" userId="ac63d27494b1c0bf" providerId="LiveId" clId="{FF2F1D01-7824-4772-80EF-948475406DCE}" dt="2021-06-09T21:32:24.128" v="5355" actId="26606"/>
          <ac:spMkLst>
            <pc:docMk/>
            <pc:sldMk cId="3355616458" sldId="259"/>
            <ac:spMk id="76" creationId="{3FCB64ED-B050-4F57-8188-F233260082B0}"/>
          </ac:spMkLst>
        </pc:spChg>
        <pc:spChg chg="add del">
          <ac:chgData name="Alex Gaitanis" userId="ac63d27494b1c0bf" providerId="LiveId" clId="{FF2F1D01-7824-4772-80EF-948475406DCE}" dt="2021-06-09T21:32:24.128" v="5355" actId="26606"/>
          <ac:spMkLst>
            <pc:docMk/>
            <pc:sldMk cId="3355616458" sldId="259"/>
            <ac:spMk id="77" creationId="{2BF5D0F4-EA4E-47A5-87BE-9ABB1AF66DCF}"/>
          </ac:spMkLst>
        </pc:spChg>
        <pc:spChg chg="add del">
          <ac:chgData name="Alex Gaitanis" userId="ac63d27494b1c0bf" providerId="LiveId" clId="{FF2F1D01-7824-4772-80EF-948475406DCE}" dt="2021-06-09T21:32:24.128" v="5355" actId="26606"/>
          <ac:spMkLst>
            <pc:docMk/>
            <pc:sldMk cId="3355616458" sldId="259"/>
            <ac:spMk id="78" creationId="{DA182162-B517-4B41-B039-339F87FAE1D0}"/>
          </ac:spMkLst>
        </pc:spChg>
        <pc:spChg chg="add del">
          <ac:chgData name="Alex Gaitanis" userId="ac63d27494b1c0bf" providerId="LiveId" clId="{FF2F1D01-7824-4772-80EF-948475406DCE}" dt="2021-06-09T21:32:24.128" v="5355" actId="26606"/>
          <ac:spMkLst>
            <pc:docMk/>
            <pc:sldMk cId="3355616458" sldId="259"/>
            <ac:spMk id="79" creationId="{49B5AD54-1E68-4239-A6AF-FE0F49BB8367}"/>
          </ac:spMkLst>
        </pc:spChg>
        <pc:grpChg chg="add del">
          <ac:chgData name="Alex Gaitanis" userId="ac63d27494b1c0bf" providerId="LiveId" clId="{FF2F1D01-7824-4772-80EF-948475406DCE}" dt="2021-06-09T21:26:56.196" v="5307" actId="26606"/>
          <ac:grpSpMkLst>
            <pc:docMk/>
            <pc:sldMk cId="3355616458" sldId="259"/>
            <ac:grpSpMk id="20" creationId="{266203B4-6411-4E9D-AAC1-D798EF7311A2}"/>
          </ac:grpSpMkLst>
        </pc:grpChg>
        <pc:grpChg chg="add del">
          <ac:chgData name="Alex Gaitanis" userId="ac63d27494b1c0bf" providerId="LiveId" clId="{FF2F1D01-7824-4772-80EF-948475406DCE}" dt="2021-06-09T21:26:59.460" v="5309" actId="26606"/>
          <ac:grpSpMkLst>
            <pc:docMk/>
            <pc:sldMk cId="3355616458" sldId="259"/>
            <ac:grpSpMk id="56" creationId="{266203B4-6411-4E9D-AAC1-D798EF7311A2}"/>
          </ac:grpSpMkLst>
        </pc:grpChg>
        <pc:picChg chg="add del">
          <ac:chgData name="Alex Gaitanis" userId="ac63d27494b1c0bf" providerId="LiveId" clId="{FF2F1D01-7824-4772-80EF-948475406DCE}" dt="2021-06-09T21:26:56.196" v="5307" actId="26606"/>
          <ac:picMkLst>
            <pc:docMk/>
            <pc:sldMk cId="3355616458" sldId="259"/>
            <ac:picMk id="6" creationId="{F14497AE-1795-43E5-8E5A-0A3C67F4F8CB}"/>
          </ac:picMkLst>
        </pc:picChg>
        <pc:picChg chg="add del">
          <ac:chgData name="Alex Gaitanis" userId="ac63d27494b1c0bf" providerId="LiveId" clId="{FF2F1D01-7824-4772-80EF-948475406DCE}" dt="2021-06-09T21:27:12.549" v="5311" actId="26606"/>
          <ac:picMkLst>
            <pc:docMk/>
            <pc:sldMk cId="3355616458" sldId="259"/>
            <ac:picMk id="8" creationId="{C9E1205D-F656-4DA7-9967-409989211449}"/>
          </ac:picMkLst>
        </pc:picChg>
        <pc:picChg chg="add del">
          <ac:chgData name="Alex Gaitanis" userId="ac63d27494b1c0bf" providerId="LiveId" clId="{FF2F1D01-7824-4772-80EF-948475406DCE}" dt="2021-06-09T21:26:59.460" v="5309" actId="26606"/>
          <ac:picMkLst>
            <pc:docMk/>
            <pc:sldMk cId="3355616458" sldId="259"/>
            <ac:picMk id="55" creationId="{3C05F9F9-6A6E-4556-853E-68BA54C934E4}"/>
          </ac:picMkLst>
        </pc:picChg>
        <pc:picChg chg="add del">
          <ac:chgData name="Alex Gaitanis" userId="ac63d27494b1c0bf" providerId="LiveId" clId="{FF2F1D01-7824-4772-80EF-948475406DCE}" dt="2021-06-09T21:27:17.737" v="5313" actId="26606"/>
          <ac:picMkLst>
            <pc:docMk/>
            <pc:sldMk cId="3355616458" sldId="259"/>
            <ac:picMk id="72" creationId="{EDB87D37-A79B-422B-80AE-C339CAB85B25}"/>
          </ac:picMkLst>
        </pc:picChg>
      </pc:sldChg>
      <pc:sldChg chg="addSp delSp modSp new mod setBg setClrOvrMap">
        <pc:chgData name="Alex Gaitanis" userId="ac63d27494b1c0bf" providerId="LiveId" clId="{FF2F1D01-7824-4772-80EF-948475406DCE}" dt="2021-06-09T21:32:44.837" v="5357" actId="26606"/>
        <pc:sldMkLst>
          <pc:docMk/>
          <pc:sldMk cId="4081339716" sldId="260"/>
        </pc:sldMkLst>
        <pc:spChg chg="mod">
          <ac:chgData name="Alex Gaitanis" userId="ac63d27494b1c0bf" providerId="LiveId" clId="{FF2F1D01-7824-4772-80EF-948475406DCE}" dt="2021-06-09T21:32:44.837" v="5357" actId="26606"/>
          <ac:spMkLst>
            <pc:docMk/>
            <pc:sldMk cId="4081339716" sldId="260"/>
            <ac:spMk id="2" creationId="{9F2DF4D0-C1AC-49B2-97C2-BB696E2CB1CF}"/>
          </ac:spMkLst>
        </pc:spChg>
        <pc:spChg chg="add del mod">
          <ac:chgData name="Alex Gaitanis" userId="ac63d27494b1c0bf" providerId="LiveId" clId="{FF2F1D01-7824-4772-80EF-948475406DCE}" dt="2021-06-09T21:32:44.837" v="5357" actId="26606"/>
          <ac:spMkLst>
            <pc:docMk/>
            <pc:sldMk cId="4081339716" sldId="260"/>
            <ac:spMk id="3" creationId="{4C26D1BE-DD33-4E8D-8EBC-2977E9ECC688}"/>
          </ac:spMkLst>
        </pc:spChg>
        <pc:spChg chg="mod">
          <ac:chgData name="Alex Gaitanis" userId="ac63d27494b1c0bf" providerId="LiveId" clId="{FF2F1D01-7824-4772-80EF-948475406DCE}" dt="2021-06-09T21:32:44.837" v="5357" actId="26606"/>
          <ac:spMkLst>
            <pc:docMk/>
            <pc:sldMk cId="4081339716" sldId="260"/>
            <ac:spMk id="4" creationId="{AD22E483-F20D-4E27-9B73-9008880668EE}"/>
          </ac:spMkLst>
        </pc:spChg>
        <pc:spChg chg="add del">
          <ac:chgData name="Alex Gaitanis" userId="ac63d27494b1c0bf" providerId="LiveId" clId="{FF2F1D01-7824-4772-80EF-948475406DCE}" dt="2021-06-09T21:32:23.601" v="5354" actId="26606"/>
          <ac:spMkLst>
            <pc:docMk/>
            <pc:sldMk cId="4081339716" sldId="260"/>
            <ac:spMk id="7" creationId="{B373F125-DEF3-41D6-9918-AB21A2ACC37A}"/>
          </ac:spMkLst>
        </pc:spChg>
        <pc:spChg chg="add del">
          <ac:chgData name="Alex Gaitanis" userId="ac63d27494b1c0bf" providerId="LiveId" clId="{FF2F1D01-7824-4772-80EF-948475406DCE}" dt="2021-06-09T21:32:23.601" v="5354" actId="26606"/>
          <ac:spMkLst>
            <pc:docMk/>
            <pc:sldMk cId="4081339716" sldId="260"/>
            <ac:spMk id="8" creationId="{71E9F226-EB6E-48C9-ADDA-636DE4BF4EBE}"/>
          </ac:spMkLst>
        </pc:spChg>
        <pc:spChg chg="add del">
          <ac:chgData name="Alex Gaitanis" userId="ac63d27494b1c0bf" providerId="LiveId" clId="{FF2F1D01-7824-4772-80EF-948475406DCE}" dt="2021-06-09T21:28:16.168" v="5320" actId="26606"/>
          <ac:spMkLst>
            <pc:docMk/>
            <pc:sldMk cId="4081339716" sldId="260"/>
            <ac:spMk id="9" creationId="{1A59258C-AAC2-41CD-973C-7439B122A3FF}"/>
          </ac:spMkLst>
        </pc:spChg>
        <pc:spChg chg="add del">
          <ac:chgData name="Alex Gaitanis" userId="ac63d27494b1c0bf" providerId="LiveId" clId="{FF2F1D01-7824-4772-80EF-948475406DCE}" dt="2021-06-09T21:28:21.891" v="5322" actId="26606"/>
          <ac:spMkLst>
            <pc:docMk/>
            <pc:sldMk cId="4081339716" sldId="260"/>
            <ac:spMk id="10" creationId="{CE8BCA1D-ACDF-4D63-9AA0-366C4F8553DD}"/>
          </ac:spMkLst>
        </pc:spChg>
        <pc:spChg chg="add del">
          <ac:chgData name="Alex Gaitanis" userId="ac63d27494b1c0bf" providerId="LiveId" clId="{FF2F1D01-7824-4772-80EF-948475406DCE}" dt="2021-06-09T21:28:16.168" v="5320" actId="26606"/>
          <ac:spMkLst>
            <pc:docMk/>
            <pc:sldMk cId="4081339716" sldId="260"/>
            <ac:spMk id="11" creationId="{54516B72-0116-42B2-82A2-B11218A36636}"/>
          </ac:spMkLst>
        </pc:spChg>
        <pc:spChg chg="add del">
          <ac:chgData name="Alex Gaitanis" userId="ac63d27494b1c0bf" providerId="LiveId" clId="{FF2F1D01-7824-4772-80EF-948475406DCE}" dt="2021-06-09T21:28:21.891" v="5322" actId="26606"/>
          <ac:spMkLst>
            <pc:docMk/>
            <pc:sldMk cId="4081339716" sldId="260"/>
            <ac:spMk id="12" creationId="{5DB82E3F-D9C4-42E7-AABF-D760C2F5615B}"/>
          </ac:spMkLst>
        </pc:spChg>
        <pc:spChg chg="add del">
          <ac:chgData name="Alex Gaitanis" userId="ac63d27494b1c0bf" providerId="LiveId" clId="{FF2F1D01-7824-4772-80EF-948475406DCE}" dt="2021-06-09T21:28:16.168" v="5320" actId="26606"/>
          <ac:spMkLst>
            <pc:docMk/>
            <pc:sldMk cId="4081339716" sldId="260"/>
            <ac:spMk id="13" creationId="{7CDB507F-21B7-4C27-B0FC-D9C465C6DB44}"/>
          </ac:spMkLst>
        </pc:spChg>
        <pc:spChg chg="add del">
          <ac:chgData name="Alex Gaitanis" userId="ac63d27494b1c0bf" providerId="LiveId" clId="{FF2F1D01-7824-4772-80EF-948475406DCE}" dt="2021-06-09T21:28:21.891" v="5322" actId="26606"/>
          <ac:spMkLst>
            <pc:docMk/>
            <pc:sldMk cId="4081339716" sldId="260"/>
            <ac:spMk id="14" creationId="{5F145784-B126-48E6-B33B-0BEA2EBF1884}"/>
          </ac:spMkLst>
        </pc:spChg>
        <pc:spChg chg="add del">
          <ac:chgData name="Alex Gaitanis" userId="ac63d27494b1c0bf" providerId="LiveId" clId="{FF2F1D01-7824-4772-80EF-948475406DCE}" dt="2021-06-09T21:28:16.168" v="5320" actId="26606"/>
          <ac:spMkLst>
            <pc:docMk/>
            <pc:sldMk cId="4081339716" sldId="260"/>
            <ac:spMk id="15" creationId="{7AB1AE17-B7A3-4363-95CD-25441E2FF1F3}"/>
          </ac:spMkLst>
        </pc:spChg>
        <pc:spChg chg="add del">
          <ac:chgData name="Alex Gaitanis" userId="ac63d27494b1c0bf" providerId="LiveId" clId="{FF2F1D01-7824-4772-80EF-948475406DCE}" dt="2021-06-09T21:28:21.891" v="5322" actId="26606"/>
          <ac:spMkLst>
            <pc:docMk/>
            <pc:sldMk cId="4081339716" sldId="260"/>
            <ac:spMk id="16" creationId="{06AD7FED-ECA8-4F84-9067-C1B1E9610F13}"/>
          </ac:spMkLst>
        </pc:spChg>
        <pc:spChg chg="add">
          <ac:chgData name="Alex Gaitanis" userId="ac63d27494b1c0bf" providerId="LiveId" clId="{FF2F1D01-7824-4772-80EF-948475406DCE}" dt="2021-06-09T21:32:44.837" v="5357" actId="26606"/>
          <ac:spMkLst>
            <pc:docMk/>
            <pc:sldMk cId="4081339716" sldId="260"/>
            <ac:spMk id="17" creationId="{B373F125-DEF3-41D6-9918-AB21A2ACC37A}"/>
          </ac:spMkLst>
        </pc:spChg>
        <pc:spChg chg="add del">
          <ac:chgData name="Alex Gaitanis" userId="ac63d27494b1c0bf" providerId="LiveId" clId="{FF2F1D01-7824-4772-80EF-948475406DCE}" dt="2021-06-09T21:28:21.891" v="5322" actId="26606"/>
          <ac:spMkLst>
            <pc:docMk/>
            <pc:sldMk cId="4081339716" sldId="260"/>
            <ac:spMk id="18" creationId="{74DF12F2-5059-41AC-A8BD-D5E115CDC266}"/>
          </ac:spMkLst>
        </pc:spChg>
        <pc:spChg chg="add">
          <ac:chgData name="Alex Gaitanis" userId="ac63d27494b1c0bf" providerId="LiveId" clId="{FF2F1D01-7824-4772-80EF-948475406DCE}" dt="2021-06-09T21:32:44.837" v="5357" actId="26606"/>
          <ac:spMkLst>
            <pc:docMk/>
            <pc:sldMk cId="4081339716" sldId="260"/>
            <ac:spMk id="19" creationId="{71E9F226-EB6E-48C9-ADDA-636DE4BF4EBE}"/>
          </ac:spMkLst>
        </pc:spChg>
        <pc:spChg chg="add del">
          <ac:chgData name="Alex Gaitanis" userId="ac63d27494b1c0bf" providerId="LiveId" clId="{FF2F1D01-7824-4772-80EF-948475406DCE}" dt="2021-06-09T21:28:39.832" v="5326" actId="26606"/>
          <ac:spMkLst>
            <pc:docMk/>
            <pc:sldMk cId="4081339716" sldId="260"/>
            <ac:spMk id="20" creationId="{1A59258C-AAC2-41CD-973C-7439B122A3FF}"/>
          </ac:spMkLst>
        </pc:spChg>
        <pc:spChg chg="add del">
          <ac:chgData name="Alex Gaitanis" userId="ac63d27494b1c0bf" providerId="LiveId" clId="{FF2F1D01-7824-4772-80EF-948475406DCE}" dt="2021-06-09T21:28:39.832" v="5326" actId="26606"/>
          <ac:spMkLst>
            <pc:docMk/>
            <pc:sldMk cId="4081339716" sldId="260"/>
            <ac:spMk id="21" creationId="{54516B72-0116-42B2-82A2-B11218A36636}"/>
          </ac:spMkLst>
        </pc:spChg>
        <pc:spChg chg="add del">
          <ac:chgData name="Alex Gaitanis" userId="ac63d27494b1c0bf" providerId="LiveId" clId="{FF2F1D01-7824-4772-80EF-948475406DCE}" dt="2021-06-09T21:28:39.832" v="5326" actId="26606"/>
          <ac:spMkLst>
            <pc:docMk/>
            <pc:sldMk cId="4081339716" sldId="260"/>
            <ac:spMk id="22" creationId="{7CDB507F-21B7-4C27-B0FC-D9C465C6DB44}"/>
          </ac:spMkLst>
        </pc:spChg>
        <pc:spChg chg="add del">
          <ac:chgData name="Alex Gaitanis" userId="ac63d27494b1c0bf" providerId="LiveId" clId="{FF2F1D01-7824-4772-80EF-948475406DCE}" dt="2021-06-09T21:28:39.832" v="5326" actId="26606"/>
          <ac:spMkLst>
            <pc:docMk/>
            <pc:sldMk cId="4081339716" sldId="260"/>
            <ac:spMk id="23" creationId="{7AB1AE17-B7A3-4363-95CD-25441E2FF1F3}"/>
          </ac:spMkLst>
        </pc:spChg>
        <pc:spChg chg="add del">
          <ac:chgData name="Alex Gaitanis" userId="ac63d27494b1c0bf" providerId="LiveId" clId="{FF2F1D01-7824-4772-80EF-948475406DCE}" dt="2021-06-09T21:28:39.832" v="5326" actId="26606"/>
          <ac:spMkLst>
            <pc:docMk/>
            <pc:sldMk cId="4081339716" sldId="260"/>
            <ac:spMk id="24" creationId="{4C26D1BE-DD33-4E8D-8EBC-2977E9ECC688}"/>
          </ac:spMkLst>
        </pc:spChg>
        <pc:graphicFrameChg chg="add del">
          <ac:chgData name="Alex Gaitanis" userId="ac63d27494b1c0bf" providerId="LiveId" clId="{FF2F1D01-7824-4772-80EF-948475406DCE}" dt="2021-06-09T21:28:21.891" v="5322" actId="26606"/>
          <ac:graphicFrameMkLst>
            <pc:docMk/>
            <pc:sldMk cId="4081339716" sldId="260"/>
            <ac:graphicFrameMk id="6" creationId="{2A235E2F-358B-4122-BDD1-D7FEECC9B2DD}"/>
          </ac:graphicFrameMkLst>
        </pc:graphicFrameChg>
      </pc:sldChg>
      <pc:sldChg chg="addSp delSp modSp new mod setBg">
        <pc:chgData name="Alex Gaitanis" userId="ac63d27494b1c0bf" providerId="LiveId" clId="{FF2F1D01-7824-4772-80EF-948475406DCE}" dt="2021-06-09T21:32:48.747" v="5358" actId="26606"/>
        <pc:sldMkLst>
          <pc:docMk/>
          <pc:sldMk cId="4085480319" sldId="261"/>
        </pc:sldMkLst>
        <pc:spChg chg="mod">
          <ac:chgData name="Alex Gaitanis" userId="ac63d27494b1c0bf" providerId="LiveId" clId="{FF2F1D01-7824-4772-80EF-948475406DCE}" dt="2021-06-09T21:32:48.747" v="5358" actId="26606"/>
          <ac:spMkLst>
            <pc:docMk/>
            <pc:sldMk cId="4085480319" sldId="261"/>
            <ac:spMk id="2" creationId="{5154D9D5-0F57-48A5-86E0-46C071D34D72}"/>
          </ac:spMkLst>
        </pc:spChg>
        <pc:spChg chg="mod">
          <ac:chgData name="Alex Gaitanis" userId="ac63d27494b1c0bf" providerId="LiveId" clId="{FF2F1D01-7824-4772-80EF-948475406DCE}" dt="2021-06-09T21:32:48.747" v="5358" actId="26606"/>
          <ac:spMkLst>
            <pc:docMk/>
            <pc:sldMk cId="4085480319" sldId="261"/>
            <ac:spMk id="3" creationId="{59E9D8A3-B7C3-4BD6-871D-CE2C080F12E6}"/>
          </ac:spMkLst>
        </pc:spChg>
        <pc:spChg chg="mod">
          <ac:chgData name="Alex Gaitanis" userId="ac63d27494b1c0bf" providerId="LiveId" clId="{FF2F1D01-7824-4772-80EF-948475406DCE}" dt="2021-06-09T21:32:48.747" v="5358" actId="26606"/>
          <ac:spMkLst>
            <pc:docMk/>
            <pc:sldMk cId="4085480319" sldId="261"/>
            <ac:spMk id="4" creationId="{B7815436-1426-4231-9399-C0B6A76C9519}"/>
          </ac:spMkLst>
        </pc:spChg>
        <pc:spChg chg="add del">
          <ac:chgData name="Alex Gaitanis" userId="ac63d27494b1c0bf" providerId="LiveId" clId="{FF2F1D01-7824-4772-80EF-948475406DCE}" dt="2021-06-09T21:32:23.072" v="5353" actId="26606"/>
          <ac:spMkLst>
            <pc:docMk/>
            <pc:sldMk cId="4085480319" sldId="261"/>
            <ac:spMk id="6" creationId="{B373F125-DEF3-41D6-9918-AB21A2ACC37A}"/>
          </ac:spMkLst>
        </pc:spChg>
        <pc:spChg chg="add del">
          <ac:chgData name="Alex Gaitanis" userId="ac63d27494b1c0bf" providerId="LiveId" clId="{FF2F1D01-7824-4772-80EF-948475406DCE}" dt="2021-06-09T21:32:23.072" v="5353" actId="26606"/>
          <ac:spMkLst>
            <pc:docMk/>
            <pc:sldMk cId="4085480319" sldId="261"/>
            <ac:spMk id="7" creationId="{71E9F226-EB6E-48C9-ADDA-636DE4BF4EBE}"/>
          </ac:spMkLst>
        </pc:spChg>
        <pc:spChg chg="add">
          <ac:chgData name="Alex Gaitanis" userId="ac63d27494b1c0bf" providerId="LiveId" clId="{FF2F1D01-7824-4772-80EF-948475406DCE}" dt="2021-06-09T21:32:48.747" v="5358" actId="26606"/>
          <ac:spMkLst>
            <pc:docMk/>
            <pc:sldMk cId="4085480319" sldId="261"/>
            <ac:spMk id="8" creationId="{B373F125-DEF3-41D6-9918-AB21A2ACC37A}"/>
          </ac:spMkLst>
        </pc:spChg>
        <pc:spChg chg="add del">
          <ac:chgData name="Alex Gaitanis" userId="ac63d27494b1c0bf" providerId="LiveId" clId="{FF2F1D01-7824-4772-80EF-948475406DCE}" dt="2021-06-09T21:28:38.639" v="5325" actId="26606"/>
          <ac:spMkLst>
            <pc:docMk/>
            <pc:sldMk cId="4085480319" sldId="261"/>
            <ac:spMk id="9" creationId="{1A59258C-AAC2-41CD-973C-7439B122A3FF}"/>
          </ac:spMkLst>
        </pc:spChg>
        <pc:spChg chg="add">
          <ac:chgData name="Alex Gaitanis" userId="ac63d27494b1c0bf" providerId="LiveId" clId="{FF2F1D01-7824-4772-80EF-948475406DCE}" dt="2021-06-09T21:32:48.747" v="5358" actId="26606"/>
          <ac:spMkLst>
            <pc:docMk/>
            <pc:sldMk cId="4085480319" sldId="261"/>
            <ac:spMk id="10" creationId="{71E9F226-EB6E-48C9-ADDA-636DE4BF4EBE}"/>
          </ac:spMkLst>
        </pc:spChg>
        <pc:spChg chg="add del">
          <ac:chgData name="Alex Gaitanis" userId="ac63d27494b1c0bf" providerId="LiveId" clId="{FF2F1D01-7824-4772-80EF-948475406DCE}" dt="2021-06-09T21:28:38.639" v="5325" actId="26606"/>
          <ac:spMkLst>
            <pc:docMk/>
            <pc:sldMk cId="4085480319" sldId="261"/>
            <ac:spMk id="11" creationId="{54516B72-0116-42B2-82A2-B11218A36636}"/>
          </ac:spMkLst>
        </pc:spChg>
        <pc:spChg chg="add del">
          <ac:chgData name="Alex Gaitanis" userId="ac63d27494b1c0bf" providerId="LiveId" clId="{FF2F1D01-7824-4772-80EF-948475406DCE}" dt="2021-06-09T21:28:38.639" v="5325" actId="26606"/>
          <ac:spMkLst>
            <pc:docMk/>
            <pc:sldMk cId="4085480319" sldId="261"/>
            <ac:spMk id="13" creationId="{7CDB507F-21B7-4C27-B0FC-D9C465C6DB44}"/>
          </ac:spMkLst>
        </pc:spChg>
        <pc:spChg chg="add del">
          <ac:chgData name="Alex Gaitanis" userId="ac63d27494b1c0bf" providerId="LiveId" clId="{FF2F1D01-7824-4772-80EF-948475406DCE}" dt="2021-06-09T21:28:38.639" v="5325" actId="26606"/>
          <ac:spMkLst>
            <pc:docMk/>
            <pc:sldMk cId="4085480319" sldId="261"/>
            <ac:spMk id="15" creationId="{7AB1AE17-B7A3-4363-95CD-25441E2FF1F3}"/>
          </ac:spMkLst>
        </pc:spChg>
      </pc:sldChg>
      <pc:sldChg chg="addSp delSp modSp new mod">
        <pc:chgData name="Alex Gaitanis" userId="ac63d27494b1c0bf" providerId="LiveId" clId="{FF2F1D01-7824-4772-80EF-948475406DCE}" dt="2021-06-08T04:07:17.607" v="1581" actId="14100"/>
        <pc:sldMkLst>
          <pc:docMk/>
          <pc:sldMk cId="1731039789" sldId="262"/>
        </pc:sldMkLst>
        <pc:spChg chg="mod">
          <ac:chgData name="Alex Gaitanis" userId="ac63d27494b1c0bf" providerId="LiveId" clId="{FF2F1D01-7824-4772-80EF-948475406DCE}" dt="2021-06-08T04:01:56.542" v="1557" actId="20577"/>
          <ac:spMkLst>
            <pc:docMk/>
            <pc:sldMk cId="1731039789" sldId="262"/>
            <ac:spMk id="2" creationId="{C0F94FB9-E0E3-452E-805D-CB3C0CC2403E}"/>
          </ac:spMkLst>
        </pc:spChg>
        <pc:spChg chg="mod">
          <ac:chgData name="Alex Gaitanis" userId="ac63d27494b1c0bf" providerId="LiveId" clId="{FF2F1D01-7824-4772-80EF-948475406DCE}" dt="2021-06-08T03:40:52.280" v="1204" actId="20577"/>
          <ac:spMkLst>
            <pc:docMk/>
            <pc:sldMk cId="1731039789" sldId="262"/>
            <ac:spMk id="3" creationId="{47B677E4-289F-4193-99D2-A3DB6DF9E86E}"/>
          </ac:spMkLst>
        </pc:spChg>
        <pc:spChg chg="del">
          <ac:chgData name="Alex Gaitanis" userId="ac63d27494b1c0bf" providerId="LiveId" clId="{FF2F1D01-7824-4772-80EF-948475406DCE}" dt="2021-06-08T03:49:10.198" v="1501" actId="931"/>
          <ac:spMkLst>
            <pc:docMk/>
            <pc:sldMk cId="1731039789" sldId="262"/>
            <ac:spMk id="4" creationId="{90A239FE-9D44-44C8-8731-032D8351FD3B}"/>
          </ac:spMkLst>
        </pc:spChg>
        <pc:spChg chg="mod">
          <ac:chgData name="Alex Gaitanis" userId="ac63d27494b1c0bf" providerId="LiveId" clId="{FF2F1D01-7824-4772-80EF-948475406DCE}" dt="2021-06-08T03:41:00.350" v="1218" actId="20577"/>
          <ac:spMkLst>
            <pc:docMk/>
            <pc:sldMk cId="1731039789" sldId="262"/>
            <ac:spMk id="5" creationId="{B61E6C1F-B217-4746-BC43-1A5181856B27}"/>
          </ac:spMkLst>
        </pc:spChg>
        <pc:spChg chg="del">
          <ac:chgData name="Alex Gaitanis" userId="ac63d27494b1c0bf" providerId="LiveId" clId="{FF2F1D01-7824-4772-80EF-948475406DCE}" dt="2021-06-08T03:50:17.069" v="1504" actId="931"/>
          <ac:spMkLst>
            <pc:docMk/>
            <pc:sldMk cId="1731039789" sldId="262"/>
            <ac:spMk id="6" creationId="{2A24AE7B-4F4A-4D60-9484-0C4F3E20B621}"/>
          </ac:spMkLst>
        </pc:spChg>
        <pc:picChg chg="add mod">
          <ac:chgData name="Alex Gaitanis" userId="ac63d27494b1c0bf" providerId="LiveId" clId="{FF2F1D01-7824-4772-80EF-948475406DCE}" dt="2021-06-08T04:06:43.700" v="1578" actId="14100"/>
          <ac:picMkLst>
            <pc:docMk/>
            <pc:sldMk cId="1731039789" sldId="262"/>
            <ac:picMk id="8" creationId="{D8D7BA97-E36A-4766-96FB-7104835A1533}"/>
          </ac:picMkLst>
        </pc:picChg>
        <pc:picChg chg="add mod">
          <ac:chgData name="Alex Gaitanis" userId="ac63d27494b1c0bf" providerId="LiveId" clId="{FF2F1D01-7824-4772-80EF-948475406DCE}" dt="2021-06-08T04:07:17.607" v="1581" actId="14100"/>
          <ac:picMkLst>
            <pc:docMk/>
            <pc:sldMk cId="1731039789" sldId="262"/>
            <ac:picMk id="10" creationId="{4CA04C47-16C8-4E28-953A-4D90AA668364}"/>
          </ac:picMkLst>
        </pc:picChg>
      </pc:sldChg>
      <pc:sldChg chg="addSp delSp modSp add mod">
        <pc:chgData name="Alex Gaitanis" userId="ac63d27494b1c0bf" providerId="LiveId" clId="{FF2F1D01-7824-4772-80EF-948475406DCE}" dt="2021-06-09T08:23:23.494" v="3995" actId="14826"/>
        <pc:sldMkLst>
          <pc:docMk/>
          <pc:sldMk cId="179603025" sldId="263"/>
        </pc:sldMkLst>
        <pc:spChg chg="mod">
          <ac:chgData name="Alex Gaitanis" userId="ac63d27494b1c0bf" providerId="LiveId" clId="{FF2F1D01-7824-4772-80EF-948475406DCE}" dt="2021-06-09T06:03:48.543" v="3736" actId="20577"/>
          <ac:spMkLst>
            <pc:docMk/>
            <pc:sldMk cId="179603025" sldId="263"/>
            <ac:spMk id="2" creationId="{C0F94FB9-E0E3-452E-805D-CB3C0CC2403E}"/>
          </ac:spMkLst>
        </pc:spChg>
        <pc:spChg chg="mod">
          <ac:chgData name="Alex Gaitanis" userId="ac63d27494b1c0bf" providerId="LiveId" clId="{FF2F1D01-7824-4772-80EF-948475406DCE}" dt="2021-06-08T03:42:20.885" v="1309" actId="20577"/>
          <ac:spMkLst>
            <pc:docMk/>
            <pc:sldMk cId="179603025" sldId="263"/>
            <ac:spMk id="3" creationId="{47B677E4-289F-4193-99D2-A3DB6DF9E86E}"/>
          </ac:spMkLst>
        </pc:spChg>
        <pc:spChg chg="del">
          <ac:chgData name="Alex Gaitanis" userId="ac63d27494b1c0bf" providerId="LiveId" clId="{FF2F1D01-7824-4772-80EF-948475406DCE}" dt="2021-06-08T03:51:06.184" v="1507" actId="931"/>
          <ac:spMkLst>
            <pc:docMk/>
            <pc:sldMk cId="179603025" sldId="263"/>
            <ac:spMk id="4" creationId="{90A239FE-9D44-44C8-8731-032D8351FD3B}"/>
          </ac:spMkLst>
        </pc:spChg>
        <pc:spChg chg="mod">
          <ac:chgData name="Alex Gaitanis" userId="ac63d27494b1c0bf" providerId="LiveId" clId="{FF2F1D01-7824-4772-80EF-948475406DCE}" dt="2021-06-08T03:42:35.081" v="1326" actId="20577"/>
          <ac:spMkLst>
            <pc:docMk/>
            <pc:sldMk cId="179603025" sldId="263"/>
            <ac:spMk id="5" creationId="{B61E6C1F-B217-4746-BC43-1A5181856B27}"/>
          </ac:spMkLst>
        </pc:spChg>
        <pc:spChg chg="del">
          <ac:chgData name="Alex Gaitanis" userId="ac63d27494b1c0bf" providerId="LiveId" clId="{FF2F1D01-7824-4772-80EF-948475406DCE}" dt="2021-06-08T03:51:32.632" v="1510" actId="931"/>
          <ac:spMkLst>
            <pc:docMk/>
            <pc:sldMk cId="179603025" sldId="263"/>
            <ac:spMk id="6" creationId="{2A24AE7B-4F4A-4D60-9484-0C4F3E20B621}"/>
          </ac:spMkLst>
        </pc:spChg>
        <pc:picChg chg="add mod">
          <ac:chgData name="Alex Gaitanis" userId="ac63d27494b1c0bf" providerId="LiveId" clId="{FF2F1D01-7824-4772-80EF-948475406DCE}" dt="2021-06-08T04:06:24.898" v="1574" actId="14100"/>
          <ac:picMkLst>
            <pc:docMk/>
            <pc:sldMk cId="179603025" sldId="263"/>
            <ac:picMk id="8" creationId="{31534CEF-4E58-42D6-A160-8C9430DBF59C}"/>
          </ac:picMkLst>
        </pc:picChg>
        <pc:picChg chg="add mod">
          <ac:chgData name="Alex Gaitanis" userId="ac63d27494b1c0bf" providerId="LiveId" clId="{FF2F1D01-7824-4772-80EF-948475406DCE}" dt="2021-06-09T08:23:23.494" v="3995" actId="14826"/>
          <ac:picMkLst>
            <pc:docMk/>
            <pc:sldMk cId="179603025" sldId="263"/>
            <ac:picMk id="10" creationId="{47DA29DD-26FB-422E-84A6-55D9C701D0D1}"/>
          </ac:picMkLst>
        </pc:picChg>
      </pc:sldChg>
      <pc:sldChg chg="addSp delSp modSp add mod">
        <pc:chgData name="Alex Gaitanis" userId="ac63d27494b1c0bf" providerId="LiveId" clId="{FF2F1D01-7824-4772-80EF-948475406DCE}" dt="2021-06-09T06:03:50.576" v="3739" actId="20577"/>
        <pc:sldMkLst>
          <pc:docMk/>
          <pc:sldMk cId="3108270648" sldId="264"/>
        </pc:sldMkLst>
        <pc:spChg chg="mod">
          <ac:chgData name="Alex Gaitanis" userId="ac63d27494b1c0bf" providerId="LiveId" clId="{FF2F1D01-7824-4772-80EF-948475406DCE}" dt="2021-06-09T06:03:50.576" v="3739" actId="20577"/>
          <ac:spMkLst>
            <pc:docMk/>
            <pc:sldMk cId="3108270648" sldId="264"/>
            <ac:spMk id="2" creationId="{C0F94FB9-E0E3-452E-805D-CB3C0CC2403E}"/>
          </ac:spMkLst>
        </pc:spChg>
        <pc:spChg chg="mod">
          <ac:chgData name="Alex Gaitanis" userId="ac63d27494b1c0bf" providerId="LiveId" clId="{FF2F1D01-7824-4772-80EF-948475406DCE}" dt="2021-06-08T03:42:57.532" v="1362" actId="20577"/>
          <ac:spMkLst>
            <pc:docMk/>
            <pc:sldMk cId="3108270648" sldId="264"/>
            <ac:spMk id="3" creationId="{47B677E4-289F-4193-99D2-A3DB6DF9E86E}"/>
          </ac:spMkLst>
        </pc:spChg>
        <pc:spChg chg="del">
          <ac:chgData name="Alex Gaitanis" userId="ac63d27494b1c0bf" providerId="LiveId" clId="{FF2F1D01-7824-4772-80EF-948475406DCE}" dt="2021-06-08T03:57:46.254" v="1513" actId="931"/>
          <ac:spMkLst>
            <pc:docMk/>
            <pc:sldMk cId="3108270648" sldId="264"/>
            <ac:spMk id="4" creationId="{90A239FE-9D44-44C8-8731-032D8351FD3B}"/>
          </ac:spMkLst>
        </pc:spChg>
        <pc:spChg chg="mod">
          <ac:chgData name="Alex Gaitanis" userId="ac63d27494b1c0bf" providerId="LiveId" clId="{FF2F1D01-7824-4772-80EF-948475406DCE}" dt="2021-06-08T04:09:45.021" v="1584" actId="20577"/>
          <ac:spMkLst>
            <pc:docMk/>
            <pc:sldMk cId="3108270648" sldId="264"/>
            <ac:spMk id="5" creationId="{B61E6C1F-B217-4746-BC43-1A5181856B27}"/>
          </ac:spMkLst>
        </pc:spChg>
        <pc:spChg chg="del">
          <ac:chgData name="Alex Gaitanis" userId="ac63d27494b1c0bf" providerId="LiveId" clId="{FF2F1D01-7824-4772-80EF-948475406DCE}" dt="2021-06-08T03:58:09.265" v="1516" actId="931"/>
          <ac:spMkLst>
            <pc:docMk/>
            <pc:sldMk cId="3108270648" sldId="264"/>
            <ac:spMk id="6" creationId="{2A24AE7B-4F4A-4D60-9484-0C4F3E20B621}"/>
          </ac:spMkLst>
        </pc:spChg>
        <pc:picChg chg="add mod">
          <ac:chgData name="Alex Gaitanis" userId="ac63d27494b1c0bf" providerId="LiveId" clId="{FF2F1D01-7824-4772-80EF-948475406DCE}" dt="2021-06-08T04:05:39.412" v="1568" actId="14100"/>
          <ac:picMkLst>
            <pc:docMk/>
            <pc:sldMk cId="3108270648" sldId="264"/>
            <ac:picMk id="8" creationId="{B8123615-09D7-4856-9F38-8F53BE3E816F}"/>
          </ac:picMkLst>
        </pc:picChg>
        <pc:picChg chg="add mod">
          <ac:chgData name="Alex Gaitanis" userId="ac63d27494b1c0bf" providerId="LiveId" clId="{FF2F1D01-7824-4772-80EF-948475406DCE}" dt="2021-06-08T04:06:09.717" v="1572" actId="14100"/>
          <ac:picMkLst>
            <pc:docMk/>
            <pc:sldMk cId="3108270648" sldId="264"/>
            <ac:picMk id="10" creationId="{38FD6052-854D-43B6-A45E-43A746DA09E0}"/>
          </ac:picMkLst>
        </pc:picChg>
      </pc:sldChg>
      <pc:sldChg chg="addSp delSp modSp add mod">
        <pc:chgData name="Alex Gaitanis" userId="ac63d27494b1c0bf" providerId="LiveId" clId="{FF2F1D01-7824-4772-80EF-948475406DCE}" dt="2021-06-09T06:03:54.150" v="3747" actId="20577"/>
        <pc:sldMkLst>
          <pc:docMk/>
          <pc:sldMk cId="2855894806" sldId="265"/>
        </pc:sldMkLst>
        <pc:spChg chg="mod">
          <ac:chgData name="Alex Gaitanis" userId="ac63d27494b1c0bf" providerId="LiveId" clId="{FF2F1D01-7824-4772-80EF-948475406DCE}" dt="2021-06-09T06:03:54.150" v="3747" actId="20577"/>
          <ac:spMkLst>
            <pc:docMk/>
            <pc:sldMk cId="2855894806" sldId="265"/>
            <ac:spMk id="2" creationId="{C0F94FB9-E0E3-452E-805D-CB3C0CC2403E}"/>
          </ac:spMkLst>
        </pc:spChg>
        <pc:spChg chg="mod">
          <ac:chgData name="Alex Gaitanis" userId="ac63d27494b1c0bf" providerId="LiveId" clId="{FF2F1D01-7824-4772-80EF-948475406DCE}" dt="2021-06-08T04:09:33.531" v="1582" actId="20577"/>
          <ac:spMkLst>
            <pc:docMk/>
            <pc:sldMk cId="2855894806" sldId="265"/>
            <ac:spMk id="3" creationId="{47B677E4-289F-4193-99D2-A3DB6DF9E86E}"/>
          </ac:spMkLst>
        </pc:spChg>
        <pc:spChg chg="del">
          <ac:chgData name="Alex Gaitanis" userId="ac63d27494b1c0bf" providerId="LiveId" clId="{FF2F1D01-7824-4772-80EF-948475406DCE}" dt="2021-06-08T03:58:41.600" v="1519" actId="931"/>
          <ac:spMkLst>
            <pc:docMk/>
            <pc:sldMk cId="2855894806" sldId="265"/>
            <ac:spMk id="4" creationId="{90A239FE-9D44-44C8-8731-032D8351FD3B}"/>
          </ac:spMkLst>
        </pc:spChg>
        <pc:spChg chg="mod">
          <ac:chgData name="Alex Gaitanis" userId="ac63d27494b1c0bf" providerId="LiveId" clId="{FF2F1D01-7824-4772-80EF-948475406DCE}" dt="2021-06-08T04:09:36.599" v="1583" actId="20577"/>
          <ac:spMkLst>
            <pc:docMk/>
            <pc:sldMk cId="2855894806" sldId="265"/>
            <ac:spMk id="5" creationId="{B61E6C1F-B217-4746-BC43-1A5181856B27}"/>
          </ac:spMkLst>
        </pc:spChg>
        <pc:spChg chg="del">
          <ac:chgData name="Alex Gaitanis" userId="ac63d27494b1c0bf" providerId="LiveId" clId="{FF2F1D01-7824-4772-80EF-948475406DCE}" dt="2021-06-08T03:58:45.525" v="1522" actId="931"/>
          <ac:spMkLst>
            <pc:docMk/>
            <pc:sldMk cId="2855894806" sldId="265"/>
            <ac:spMk id="6" creationId="{2A24AE7B-4F4A-4D60-9484-0C4F3E20B621}"/>
          </ac:spMkLst>
        </pc:spChg>
        <pc:picChg chg="add mod">
          <ac:chgData name="Alex Gaitanis" userId="ac63d27494b1c0bf" providerId="LiveId" clId="{FF2F1D01-7824-4772-80EF-948475406DCE}" dt="2021-06-08T04:05:48.761" v="1569" actId="14100"/>
          <ac:picMkLst>
            <pc:docMk/>
            <pc:sldMk cId="2855894806" sldId="265"/>
            <ac:picMk id="8" creationId="{280EF4DE-19F7-47DA-9D84-B03547FD11AC}"/>
          </ac:picMkLst>
        </pc:picChg>
        <pc:picChg chg="add mod">
          <ac:chgData name="Alex Gaitanis" userId="ac63d27494b1c0bf" providerId="LiveId" clId="{FF2F1D01-7824-4772-80EF-948475406DCE}" dt="2021-06-08T04:05:54.532" v="1570" actId="14100"/>
          <ac:picMkLst>
            <pc:docMk/>
            <pc:sldMk cId="2855894806" sldId="265"/>
            <ac:picMk id="10" creationId="{EF500EC6-FD88-44D0-9FAA-03B133BB1C3E}"/>
          </ac:picMkLst>
        </pc:picChg>
      </pc:sldChg>
      <pc:sldChg chg="addSp delSp modSp new mod modAnim">
        <pc:chgData name="Alex Gaitanis" userId="ac63d27494b1c0bf" providerId="LiveId" clId="{FF2F1D01-7824-4772-80EF-948475406DCE}" dt="2021-06-09T06:03:55.671" v="3750" actId="20577"/>
        <pc:sldMkLst>
          <pc:docMk/>
          <pc:sldMk cId="598049714" sldId="266"/>
        </pc:sldMkLst>
        <pc:spChg chg="mod">
          <ac:chgData name="Alex Gaitanis" userId="ac63d27494b1c0bf" providerId="LiveId" clId="{FF2F1D01-7824-4772-80EF-948475406DCE}" dt="2021-06-09T06:03:55.671" v="3750" actId="20577"/>
          <ac:spMkLst>
            <pc:docMk/>
            <pc:sldMk cId="598049714" sldId="266"/>
            <ac:spMk id="2" creationId="{0FFF5789-96A3-4B63-9D77-C7A57FE060FA}"/>
          </ac:spMkLst>
        </pc:spChg>
        <pc:spChg chg="mod">
          <ac:chgData name="Alex Gaitanis" userId="ac63d27494b1c0bf" providerId="LiveId" clId="{FF2F1D01-7824-4772-80EF-948475406DCE}" dt="2021-06-08T04:11:42.880" v="1628" actId="20577"/>
          <ac:spMkLst>
            <pc:docMk/>
            <pc:sldMk cId="598049714" sldId="266"/>
            <ac:spMk id="3" creationId="{445DD828-AE4C-46B0-847B-10E5BADE582B}"/>
          </ac:spMkLst>
        </pc:spChg>
        <pc:spChg chg="del">
          <ac:chgData name="Alex Gaitanis" userId="ac63d27494b1c0bf" providerId="LiveId" clId="{FF2F1D01-7824-4772-80EF-948475406DCE}" dt="2021-06-08T04:23:49.372" v="1887"/>
          <ac:spMkLst>
            <pc:docMk/>
            <pc:sldMk cId="598049714" sldId="266"/>
            <ac:spMk id="4" creationId="{93905221-B626-40D5-A5FE-D409BA22F3AD}"/>
          </ac:spMkLst>
        </pc:spChg>
        <pc:spChg chg="mod">
          <ac:chgData name="Alex Gaitanis" userId="ac63d27494b1c0bf" providerId="LiveId" clId="{FF2F1D01-7824-4772-80EF-948475406DCE}" dt="2021-06-08T04:12:00.343" v="1664" actId="20577"/>
          <ac:spMkLst>
            <pc:docMk/>
            <pc:sldMk cId="598049714" sldId="266"/>
            <ac:spMk id="5" creationId="{F8F37E70-61B8-4CF4-AE4C-99B749969512}"/>
          </ac:spMkLst>
        </pc:spChg>
        <pc:spChg chg="del">
          <ac:chgData name="Alex Gaitanis" userId="ac63d27494b1c0bf" providerId="LiveId" clId="{FF2F1D01-7824-4772-80EF-948475406DCE}" dt="2021-06-08T04:24:06.938" v="1888"/>
          <ac:spMkLst>
            <pc:docMk/>
            <pc:sldMk cId="598049714" sldId="266"/>
            <ac:spMk id="6" creationId="{AAEF3512-0FB0-4B57-9938-45837E1B97D3}"/>
          </ac:spMkLst>
        </pc:spChg>
        <pc:picChg chg="add mod">
          <ac:chgData name="Alex Gaitanis" userId="ac63d27494b1c0bf" providerId="LiveId" clId="{FF2F1D01-7824-4772-80EF-948475406DCE}" dt="2021-06-08T04:23:49.372" v="1887"/>
          <ac:picMkLst>
            <pc:docMk/>
            <pc:sldMk cId="598049714" sldId="266"/>
            <ac:picMk id="7" creationId="{E1FB1682-2DC5-4A6E-80D7-A55CDFB9515A}"/>
          </ac:picMkLst>
        </pc:picChg>
        <pc:picChg chg="add mod">
          <ac:chgData name="Alex Gaitanis" userId="ac63d27494b1c0bf" providerId="LiveId" clId="{FF2F1D01-7824-4772-80EF-948475406DCE}" dt="2021-06-08T04:24:06.938" v="1888"/>
          <ac:picMkLst>
            <pc:docMk/>
            <pc:sldMk cId="598049714" sldId="266"/>
            <ac:picMk id="8" creationId="{37DB72FD-49D3-4182-AE75-A74501388623}"/>
          </ac:picMkLst>
        </pc:picChg>
      </pc:sldChg>
      <pc:sldChg chg="addSp delSp modSp add del mod setBg modClrScheme delDesignElem chgLayout">
        <pc:chgData name="Alex Gaitanis" userId="ac63d27494b1c0bf" providerId="LiveId" clId="{FF2F1D01-7824-4772-80EF-948475406DCE}" dt="2021-06-09T05:10:37.448" v="2353" actId="47"/>
        <pc:sldMkLst>
          <pc:docMk/>
          <pc:sldMk cId="2226946548" sldId="267"/>
        </pc:sldMkLst>
        <pc:spChg chg="mod ord">
          <ac:chgData name="Alex Gaitanis" userId="ac63d27494b1c0bf" providerId="LiveId" clId="{FF2F1D01-7824-4772-80EF-948475406DCE}" dt="2021-06-09T05:00:47.044" v="2187" actId="26606"/>
          <ac:spMkLst>
            <pc:docMk/>
            <pc:sldMk cId="2226946548" sldId="267"/>
            <ac:spMk id="2" creationId="{AAB1B862-20AE-4096-9237-B05C05452A08}"/>
          </ac:spMkLst>
        </pc:spChg>
        <pc:spChg chg="add del mod ord">
          <ac:chgData name="Alex Gaitanis" userId="ac63d27494b1c0bf" providerId="LiveId" clId="{FF2F1D01-7824-4772-80EF-948475406DCE}" dt="2021-06-09T05:00:33.310" v="2184" actId="700"/>
          <ac:spMkLst>
            <pc:docMk/>
            <pc:sldMk cId="2226946548" sldId="267"/>
            <ac:spMk id="3" creationId="{45DECD59-4DE2-4CAE-806A-B94A3E87868A}"/>
          </ac:spMkLst>
        </pc:spChg>
        <pc:spChg chg="mod ord">
          <ac:chgData name="Alex Gaitanis" userId="ac63d27494b1c0bf" providerId="LiveId" clId="{FF2F1D01-7824-4772-80EF-948475406DCE}" dt="2021-06-09T05:00:33.310" v="2184" actId="700"/>
          <ac:spMkLst>
            <pc:docMk/>
            <pc:sldMk cId="2226946548" sldId="267"/>
            <ac:spMk id="5" creationId="{754F4F1B-3735-4FD1-9FC4-2F0E7957E942}"/>
          </ac:spMkLst>
        </pc:spChg>
        <pc:spChg chg="mod ord">
          <ac:chgData name="Alex Gaitanis" userId="ac63d27494b1c0bf" providerId="LiveId" clId="{FF2F1D01-7824-4772-80EF-948475406DCE}" dt="2021-06-09T05:07:45.373" v="2335" actId="20577"/>
          <ac:spMkLst>
            <pc:docMk/>
            <pc:sldMk cId="2226946548" sldId="267"/>
            <ac:spMk id="8" creationId="{56A54EFA-A89B-4BEE-9260-A2CCB185B68C}"/>
          </ac:spMkLst>
        </pc:spChg>
        <pc:spChg chg="add del">
          <ac:chgData name="Alex Gaitanis" userId="ac63d27494b1c0bf" providerId="LiveId" clId="{FF2F1D01-7824-4772-80EF-948475406DCE}" dt="2021-06-09T04:56:19.032" v="1995" actId="26606"/>
          <ac:spMkLst>
            <pc:docMk/>
            <pc:sldMk cId="2226946548" sldId="267"/>
            <ac:spMk id="10" creationId="{8F404549-B4DC-481C-926C-DED3EF1C585B}"/>
          </ac:spMkLst>
        </pc:spChg>
        <pc:spChg chg="del">
          <ac:chgData name="Alex Gaitanis" userId="ac63d27494b1c0bf" providerId="LiveId" clId="{FF2F1D01-7824-4772-80EF-948475406DCE}" dt="2021-06-09T04:55:48.686" v="1993"/>
          <ac:spMkLst>
            <pc:docMk/>
            <pc:sldMk cId="2226946548" sldId="267"/>
            <ac:spMk id="11" creationId="{8F404549-B4DC-481C-926C-DED3EF1C585B}"/>
          </ac:spMkLst>
        </pc:spChg>
        <pc:spChg chg="del">
          <ac:chgData name="Alex Gaitanis" userId="ac63d27494b1c0bf" providerId="LiveId" clId="{FF2F1D01-7824-4772-80EF-948475406DCE}" dt="2021-06-09T04:55:48.686" v="1993"/>
          <ac:spMkLst>
            <pc:docMk/>
            <pc:sldMk cId="2226946548" sldId="267"/>
            <ac:spMk id="13" creationId="{1E8FD5CD-351E-4B06-8B78-BD5102D00908}"/>
          </ac:spMkLst>
        </pc:spChg>
        <pc:spChg chg="add del">
          <ac:chgData name="Alex Gaitanis" userId="ac63d27494b1c0bf" providerId="LiveId" clId="{FF2F1D01-7824-4772-80EF-948475406DCE}" dt="2021-06-09T04:56:19.032" v="1995" actId="26606"/>
          <ac:spMkLst>
            <pc:docMk/>
            <pc:sldMk cId="2226946548" sldId="267"/>
            <ac:spMk id="15" creationId="{1E8FD5CD-351E-4B06-8B78-BD5102D00908}"/>
          </ac:spMkLst>
        </pc:spChg>
        <pc:spChg chg="add del">
          <ac:chgData name="Alex Gaitanis" userId="ac63d27494b1c0bf" providerId="LiveId" clId="{FF2F1D01-7824-4772-80EF-948475406DCE}" dt="2021-06-09T05:00:02.147" v="2182" actId="26606"/>
          <ac:spMkLst>
            <pc:docMk/>
            <pc:sldMk cId="2226946548" sldId="267"/>
            <ac:spMk id="17" creationId="{E97FF61E-4BA9-4C8B-AD03-05E9B2A40AA7}"/>
          </ac:spMkLst>
        </pc:spChg>
        <pc:spChg chg="add del">
          <ac:chgData name="Alex Gaitanis" userId="ac63d27494b1c0bf" providerId="LiveId" clId="{FF2F1D01-7824-4772-80EF-948475406DCE}" dt="2021-06-09T05:00:02.147" v="2182" actId="26606"/>
          <ac:spMkLst>
            <pc:docMk/>
            <pc:sldMk cId="2226946548" sldId="267"/>
            <ac:spMk id="18" creationId="{F166425F-5B9E-47A4-9DDB-F86B87375E30}"/>
          </ac:spMkLst>
        </pc:spChg>
        <pc:spChg chg="add del">
          <ac:chgData name="Alex Gaitanis" userId="ac63d27494b1c0bf" providerId="LiveId" clId="{FF2F1D01-7824-4772-80EF-948475406DCE}" dt="2021-06-09T04:59:58.395" v="2177" actId="26606"/>
          <ac:spMkLst>
            <pc:docMk/>
            <pc:sldMk cId="2226946548" sldId="267"/>
            <ac:spMk id="23" creationId="{F9E22090-20B0-4E64-847E-6DE402F70577}"/>
          </ac:spMkLst>
        </pc:spChg>
        <pc:spChg chg="add del">
          <ac:chgData name="Alex Gaitanis" userId="ac63d27494b1c0bf" providerId="LiveId" clId="{FF2F1D01-7824-4772-80EF-948475406DCE}" dt="2021-06-09T05:00:00.670" v="2179" actId="26606"/>
          <ac:spMkLst>
            <pc:docMk/>
            <pc:sldMk cId="2226946548" sldId="267"/>
            <ac:spMk id="25" creationId="{3FE9758B-E361-4084-8D9F-729FA6C4AD7E}"/>
          </ac:spMkLst>
        </pc:spChg>
        <pc:spChg chg="add del">
          <ac:chgData name="Alex Gaitanis" userId="ac63d27494b1c0bf" providerId="LiveId" clId="{FF2F1D01-7824-4772-80EF-948475406DCE}" dt="2021-06-09T05:00:02.147" v="2181" actId="26606"/>
          <ac:spMkLst>
            <pc:docMk/>
            <pc:sldMk cId="2226946548" sldId="267"/>
            <ac:spMk id="27" creationId="{8F404549-B4DC-481C-926C-DED3EF1C585B}"/>
          </ac:spMkLst>
        </pc:spChg>
        <pc:spChg chg="add del">
          <ac:chgData name="Alex Gaitanis" userId="ac63d27494b1c0bf" providerId="LiveId" clId="{FF2F1D01-7824-4772-80EF-948475406DCE}" dt="2021-06-09T05:00:02.147" v="2181" actId="26606"/>
          <ac:spMkLst>
            <pc:docMk/>
            <pc:sldMk cId="2226946548" sldId="267"/>
            <ac:spMk id="28" creationId="{1E8FD5CD-351E-4B06-8B78-BD5102D00908}"/>
          </ac:spMkLst>
        </pc:spChg>
        <pc:spChg chg="add del">
          <ac:chgData name="Alex Gaitanis" userId="ac63d27494b1c0bf" providerId="LiveId" clId="{FF2F1D01-7824-4772-80EF-948475406DCE}" dt="2021-06-09T05:00:47.044" v="2187" actId="26606"/>
          <ac:spMkLst>
            <pc:docMk/>
            <pc:sldMk cId="2226946548" sldId="267"/>
            <ac:spMk id="30" creationId="{3FE9758B-E361-4084-8D9F-729FA6C4AD7E}"/>
          </ac:spMkLst>
        </pc:spChg>
        <pc:spChg chg="add del">
          <ac:chgData name="Alex Gaitanis" userId="ac63d27494b1c0bf" providerId="LiveId" clId="{FF2F1D01-7824-4772-80EF-948475406DCE}" dt="2021-06-09T05:00:47.037" v="2186" actId="26606"/>
          <ac:spMkLst>
            <pc:docMk/>
            <pc:sldMk cId="2226946548" sldId="267"/>
            <ac:spMk id="35" creationId="{8F404549-B4DC-481C-926C-DED3EF1C585B}"/>
          </ac:spMkLst>
        </pc:spChg>
        <pc:spChg chg="add del">
          <ac:chgData name="Alex Gaitanis" userId="ac63d27494b1c0bf" providerId="LiveId" clId="{FF2F1D01-7824-4772-80EF-948475406DCE}" dt="2021-06-09T05:00:47.037" v="2186" actId="26606"/>
          <ac:spMkLst>
            <pc:docMk/>
            <pc:sldMk cId="2226946548" sldId="267"/>
            <ac:spMk id="37" creationId="{1E8FD5CD-351E-4B06-8B78-BD5102D00908}"/>
          </ac:spMkLst>
        </pc:spChg>
        <pc:spChg chg="add">
          <ac:chgData name="Alex Gaitanis" userId="ac63d27494b1c0bf" providerId="LiveId" clId="{FF2F1D01-7824-4772-80EF-948475406DCE}" dt="2021-06-09T05:00:47.044" v="2187" actId="26606"/>
          <ac:spMkLst>
            <pc:docMk/>
            <pc:sldMk cId="2226946548" sldId="267"/>
            <ac:spMk id="39" creationId="{E97FF61E-4BA9-4C8B-AD03-05E9B2A40AA7}"/>
          </ac:spMkLst>
        </pc:spChg>
        <pc:spChg chg="add">
          <ac:chgData name="Alex Gaitanis" userId="ac63d27494b1c0bf" providerId="LiveId" clId="{FF2F1D01-7824-4772-80EF-948475406DCE}" dt="2021-06-09T05:00:47.044" v="2187" actId="26606"/>
          <ac:spMkLst>
            <pc:docMk/>
            <pc:sldMk cId="2226946548" sldId="267"/>
            <ac:spMk id="40" creationId="{F166425F-5B9E-47A4-9DDB-F86B87375E30}"/>
          </ac:spMkLst>
        </pc:spChg>
        <pc:picChg chg="mod ord">
          <ac:chgData name="Alex Gaitanis" userId="ac63d27494b1c0bf" providerId="LiveId" clId="{FF2F1D01-7824-4772-80EF-948475406DCE}" dt="2021-06-09T05:00:47.044" v="2187" actId="26606"/>
          <ac:picMkLst>
            <pc:docMk/>
            <pc:sldMk cId="2226946548" sldId="267"/>
            <ac:picMk id="4" creationId="{85C77BFE-D135-4376-80FA-26CCD875C28B}"/>
          </ac:picMkLst>
        </pc:picChg>
      </pc:sldChg>
      <pc:sldChg chg="addSp delSp modSp new mod setBg modAnim">
        <pc:chgData name="Alex Gaitanis" userId="ac63d27494b1c0bf" providerId="LiveId" clId="{FF2F1D01-7824-4772-80EF-948475406DCE}" dt="2021-06-09T21:28:00.329" v="5318" actId="26606"/>
        <pc:sldMkLst>
          <pc:docMk/>
          <pc:sldMk cId="1444853869" sldId="268"/>
        </pc:sldMkLst>
        <pc:spChg chg="mod">
          <ac:chgData name="Alex Gaitanis" userId="ac63d27494b1c0bf" providerId="LiveId" clId="{FF2F1D01-7824-4772-80EF-948475406DCE}" dt="2021-06-09T21:28:00.329" v="5318" actId="26606"/>
          <ac:spMkLst>
            <pc:docMk/>
            <pc:sldMk cId="1444853869" sldId="268"/>
            <ac:spMk id="2" creationId="{D6C17C7F-F030-4D72-BF62-B1D71ACC0039}"/>
          </ac:spMkLst>
        </pc:spChg>
        <pc:spChg chg="mod ord">
          <ac:chgData name="Alex Gaitanis" userId="ac63d27494b1c0bf" providerId="LiveId" clId="{FF2F1D01-7824-4772-80EF-948475406DCE}" dt="2021-06-09T21:28:00.329" v="5318" actId="26606"/>
          <ac:spMkLst>
            <pc:docMk/>
            <pc:sldMk cId="1444853869" sldId="268"/>
            <ac:spMk id="3" creationId="{47F8068C-2F4B-4EFF-9E5B-13B6E4504090}"/>
          </ac:spMkLst>
        </pc:spChg>
        <pc:spChg chg="del">
          <ac:chgData name="Alex Gaitanis" userId="ac63d27494b1c0bf" providerId="LiveId" clId="{FF2F1D01-7824-4772-80EF-948475406DCE}" dt="2021-06-09T05:10:18.127" v="2340"/>
          <ac:spMkLst>
            <pc:docMk/>
            <pc:sldMk cId="1444853869" sldId="268"/>
            <ac:spMk id="4" creationId="{4A9445F2-A915-4CC3-B059-64A2D9399639}"/>
          </ac:spMkLst>
        </pc:spChg>
        <pc:spChg chg="mod">
          <ac:chgData name="Alex Gaitanis" userId="ac63d27494b1c0bf" providerId="LiveId" clId="{FF2F1D01-7824-4772-80EF-948475406DCE}" dt="2021-06-09T21:28:00.329" v="5318" actId="26606"/>
          <ac:spMkLst>
            <pc:docMk/>
            <pc:sldMk cId="1444853869" sldId="268"/>
            <ac:spMk id="5" creationId="{D0BD37BF-905F-4F2C-8C83-8F99A9F5932C}"/>
          </ac:spMkLst>
        </pc:spChg>
        <pc:spChg chg="add del">
          <ac:chgData name="Alex Gaitanis" userId="ac63d27494b1c0bf" providerId="LiveId" clId="{FF2F1D01-7824-4772-80EF-948475406DCE}" dt="2021-06-09T21:27:49.541" v="5316" actId="26606"/>
          <ac:spMkLst>
            <pc:docMk/>
            <pc:sldMk cId="1444853869" sldId="268"/>
            <ac:spMk id="11" creationId="{48E96387-12F1-45E4-9322-ABBF2EE040E9}"/>
          </ac:spMkLst>
        </pc:spChg>
        <pc:spChg chg="add del">
          <ac:chgData name="Alex Gaitanis" userId="ac63d27494b1c0bf" providerId="LiveId" clId="{FF2F1D01-7824-4772-80EF-948475406DCE}" dt="2021-06-09T21:27:49.541" v="5316" actId="26606"/>
          <ac:spMkLst>
            <pc:docMk/>
            <pc:sldMk cId="1444853869" sldId="268"/>
            <ac:spMk id="13" creationId="{A9F421DD-DE4E-4547-A904-3F80E25E3F35}"/>
          </ac:spMkLst>
        </pc:spChg>
        <pc:spChg chg="add del">
          <ac:chgData name="Alex Gaitanis" userId="ac63d27494b1c0bf" providerId="LiveId" clId="{FF2F1D01-7824-4772-80EF-948475406DCE}" dt="2021-06-09T21:27:49.541" v="5316" actId="26606"/>
          <ac:spMkLst>
            <pc:docMk/>
            <pc:sldMk cId="1444853869" sldId="268"/>
            <ac:spMk id="15" creationId="{09985DEC-1215-4209-9708-B45CC977402E}"/>
          </ac:spMkLst>
        </pc:spChg>
        <pc:spChg chg="add del">
          <ac:chgData name="Alex Gaitanis" userId="ac63d27494b1c0bf" providerId="LiveId" clId="{FF2F1D01-7824-4772-80EF-948475406DCE}" dt="2021-06-09T21:27:49.541" v="5316" actId="26606"/>
          <ac:spMkLst>
            <pc:docMk/>
            <pc:sldMk cId="1444853869" sldId="268"/>
            <ac:spMk id="17" creationId="{A926A64B-3BCB-44CC-892E-C791C324B7F0}"/>
          </ac:spMkLst>
        </pc:spChg>
        <pc:spChg chg="add del">
          <ac:chgData name="Alex Gaitanis" userId="ac63d27494b1c0bf" providerId="LiveId" clId="{FF2F1D01-7824-4772-80EF-948475406DCE}" dt="2021-06-09T21:27:49.541" v="5316" actId="26606"/>
          <ac:spMkLst>
            <pc:docMk/>
            <pc:sldMk cId="1444853869" sldId="268"/>
            <ac:spMk id="19" creationId="{8F404549-B4DC-481C-926C-DED3EF1C585B}"/>
          </ac:spMkLst>
        </pc:spChg>
        <pc:spChg chg="add del">
          <ac:chgData name="Alex Gaitanis" userId="ac63d27494b1c0bf" providerId="LiveId" clId="{FF2F1D01-7824-4772-80EF-948475406DCE}" dt="2021-06-09T21:27:49.541" v="5316" actId="26606"/>
          <ac:spMkLst>
            <pc:docMk/>
            <pc:sldMk cId="1444853869" sldId="268"/>
            <ac:spMk id="21" creationId="{1E8FD5CD-351E-4B06-8B78-BD5102D00908}"/>
          </ac:spMkLst>
        </pc:spChg>
        <pc:spChg chg="add del">
          <ac:chgData name="Alex Gaitanis" userId="ac63d27494b1c0bf" providerId="LiveId" clId="{FF2F1D01-7824-4772-80EF-948475406DCE}" dt="2021-06-09T21:28:00.329" v="5318" actId="26606"/>
          <ac:spMkLst>
            <pc:docMk/>
            <pc:sldMk cId="1444853869" sldId="268"/>
            <ac:spMk id="23" creationId="{48E96387-12F1-45E4-9322-ABBF2EE040E9}"/>
          </ac:spMkLst>
        </pc:spChg>
        <pc:spChg chg="add del">
          <ac:chgData name="Alex Gaitanis" userId="ac63d27494b1c0bf" providerId="LiveId" clId="{FF2F1D01-7824-4772-80EF-948475406DCE}" dt="2021-06-09T21:28:00.329" v="5318" actId="26606"/>
          <ac:spMkLst>
            <pc:docMk/>
            <pc:sldMk cId="1444853869" sldId="268"/>
            <ac:spMk id="24" creationId="{A9F421DD-DE4E-4547-A904-3F80E25E3F35}"/>
          </ac:spMkLst>
        </pc:spChg>
        <pc:spChg chg="add del">
          <ac:chgData name="Alex Gaitanis" userId="ac63d27494b1c0bf" providerId="LiveId" clId="{FF2F1D01-7824-4772-80EF-948475406DCE}" dt="2021-06-09T21:28:00.329" v="5318" actId="26606"/>
          <ac:spMkLst>
            <pc:docMk/>
            <pc:sldMk cId="1444853869" sldId="268"/>
            <ac:spMk id="25" creationId="{09985DEC-1215-4209-9708-B45CC977402E}"/>
          </ac:spMkLst>
        </pc:spChg>
        <pc:spChg chg="add del">
          <ac:chgData name="Alex Gaitanis" userId="ac63d27494b1c0bf" providerId="LiveId" clId="{FF2F1D01-7824-4772-80EF-948475406DCE}" dt="2021-06-09T21:28:00.329" v="5318" actId="26606"/>
          <ac:spMkLst>
            <pc:docMk/>
            <pc:sldMk cId="1444853869" sldId="268"/>
            <ac:spMk id="26" creationId="{A926A64B-3BCB-44CC-892E-C791C324B7F0}"/>
          </ac:spMkLst>
        </pc:spChg>
        <pc:spChg chg="add del">
          <ac:chgData name="Alex Gaitanis" userId="ac63d27494b1c0bf" providerId="LiveId" clId="{FF2F1D01-7824-4772-80EF-948475406DCE}" dt="2021-06-09T21:28:00.329" v="5318" actId="26606"/>
          <ac:spMkLst>
            <pc:docMk/>
            <pc:sldMk cId="1444853869" sldId="268"/>
            <ac:spMk id="27" creationId="{3FE9758B-E361-4084-8D9F-729FA6C4AD7E}"/>
          </ac:spMkLst>
        </pc:spChg>
        <pc:picChg chg="add mod">
          <ac:chgData name="Alex Gaitanis" userId="ac63d27494b1c0bf" providerId="LiveId" clId="{FF2F1D01-7824-4772-80EF-948475406DCE}" dt="2021-06-09T21:28:00.329" v="5318" actId="26606"/>
          <ac:picMkLst>
            <pc:docMk/>
            <pc:sldMk cId="1444853869" sldId="268"/>
            <ac:picMk id="6" creationId="{70327D20-EDD7-4D17-813E-43932E32C086}"/>
          </ac:picMkLst>
        </pc:picChg>
      </pc:sldChg>
      <pc:sldChg chg="addSp delSp modSp new mod setBg">
        <pc:chgData name="Alex Gaitanis" userId="ac63d27494b1c0bf" providerId="LiveId" clId="{FF2F1D01-7824-4772-80EF-948475406DCE}" dt="2021-06-09T21:32:17.812" v="5346" actId="26606"/>
        <pc:sldMkLst>
          <pc:docMk/>
          <pc:sldMk cId="943373802" sldId="269"/>
        </pc:sldMkLst>
        <pc:spChg chg="mod ord">
          <ac:chgData name="Alex Gaitanis" userId="ac63d27494b1c0bf" providerId="LiveId" clId="{FF2F1D01-7824-4772-80EF-948475406DCE}" dt="2021-06-09T21:32:17.812" v="5346" actId="26606"/>
          <ac:spMkLst>
            <pc:docMk/>
            <pc:sldMk cId="943373802" sldId="269"/>
            <ac:spMk id="2" creationId="{AACA961B-A7FB-4D65-9E17-60D45DDE7ABC}"/>
          </ac:spMkLst>
        </pc:spChg>
        <pc:spChg chg="mod ord">
          <ac:chgData name="Alex Gaitanis" userId="ac63d27494b1c0bf" providerId="LiveId" clId="{FF2F1D01-7824-4772-80EF-948475406DCE}" dt="2021-06-09T21:32:17.812" v="5346" actId="26606"/>
          <ac:spMkLst>
            <pc:docMk/>
            <pc:sldMk cId="943373802" sldId="269"/>
            <ac:spMk id="3" creationId="{4315DBE1-660C-48B6-BB99-1320A73C21DF}"/>
          </ac:spMkLst>
        </pc:spChg>
        <pc:spChg chg="del">
          <ac:chgData name="Alex Gaitanis" userId="ac63d27494b1c0bf" providerId="LiveId" clId="{FF2F1D01-7824-4772-80EF-948475406DCE}" dt="2021-06-09T05:15:37.835" v="2420" actId="931"/>
          <ac:spMkLst>
            <pc:docMk/>
            <pc:sldMk cId="943373802" sldId="269"/>
            <ac:spMk id="4" creationId="{0B69D186-C2C8-411B-9108-BFA782FCEFE2}"/>
          </ac:spMkLst>
        </pc:spChg>
        <pc:spChg chg="mod">
          <ac:chgData name="Alex Gaitanis" userId="ac63d27494b1c0bf" providerId="LiveId" clId="{FF2F1D01-7824-4772-80EF-948475406DCE}" dt="2021-06-09T21:32:17.812" v="5346" actId="26606"/>
          <ac:spMkLst>
            <pc:docMk/>
            <pc:sldMk cId="943373802" sldId="269"/>
            <ac:spMk id="5" creationId="{6591D858-C782-4449-9553-907416E37302}"/>
          </ac:spMkLst>
        </pc:spChg>
        <pc:spChg chg="add mod">
          <ac:chgData name="Alex Gaitanis" userId="ac63d27494b1c0bf" providerId="LiveId" clId="{FF2F1D01-7824-4772-80EF-948475406DCE}" dt="2021-06-09T21:32:17.812" v="5346" actId="26606"/>
          <ac:spMkLst>
            <pc:docMk/>
            <pc:sldMk cId="943373802" sldId="269"/>
            <ac:spMk id="8" creationId="{F43BBBA2-9F9E-42A3-B7E3-FDC5027372DC}"/>
          </ac:spMkLst>
        </pc:spChg>
        <pc:spChg chg="add del">
          <ac:chgData name="Alex Gaitanis" userId="ac63d27494b1c0bf" providerId="LiveId" clId="{FF2F1D01-7824-4772-80EF-948475406DCE}" dt="2021-06-09T21:22:35.090" v="5263" actId="26606"/>
          <ac:spMkLst>
            <pc:docMk/>
            <pc:sldMk cId="943373802" sldId="269"/>
            <ac:spMk id="13" creationId="{48E96387-12F1-45E4-9322-ABBF2EE040E9}"/>
          </ac:spMkLst>
        </pc:spChg>
        <pc:spChg chg="add del">
          <ac:chgData name="Alex Gaitanis" userId="ac63d27494b1c0bf" providerId="LiveId" clId="{FF2F1D01-7824-4772-80EF-948475406DCE}" dt="2021-06-09T21:22:35.090" v="5263" actId="26606"/>
          <ac:spMkLst>
            <pc:docMk/>
            <pc:sldMk cId="943373802" sldId="269"/>
            <ac:spMk id="15" creationId="{A9F421DD-DE4E-4547-A904-3F80E25E3F35}"/>
          </ac:spMkLst>
        </pc:spChg>
        <pc:spChg chg="add del">
          <ac:chgData name="Alex Gaitanis" userId="ac63d27494b1c0bf" providerId="LiveId" clId="{FF2F1D01-7824-4772-80EF-948475406DCE}" dt="2021-06-09T21:22:35.090" v="5263" actId="26606"/>
          <ac:spMkLst>
            <pc:docMk/>
            <pc:sldMk cId="943373802" sldId="269"/>
            <ac:spMk id="17" creationId="{09985DEC-1215-4209-9708-B45CC977402E}"/>
          </ac:spMkLst>
        </pc:spChg>
        <pc:spChg chg="add del">
          <ac:chgData name="Alex Gaitanis" userId="ac63d27494b1c0bf" providerId="LiveId" clId="{FF2F1D01-7824-4772-80EF-948475406DCE}" dt="2021-06-09T21:22:35.090" v="5263" actId="26606"/>
          <ac:spMkLst>
            <pc:docMk/>
            <pc:sldMk cId="943373802" sldId="269"/>
            <ac:spMk id="19" creationId="{A926A64B-3BCB-44CC-892E-C791C324B7F0}"/>
          </ac:spMkLst>
        </pc:spChg>
        <pc:spChg chg="add del">
          <ac:chgData name="Alex Gaitanis" userId="ac63d27494b1c0bf" providerId="LiveId" clId="{FF2F1D01-7824-4772-80EF-948475406DCE}" dt="2021-06-09T21:22:35.090" v="5263" actId="26606"/>
          <ac:spMkLst>
            <pc:docMk/>
            <pc:sldMk cId="943373802" sldId="269"/>
            <ac:spMk id="21" creationId="{8F404549-B4DC-481C-926C-DED3EF1C585B}"/>
          </ac:spMkLst>
        </pc:spChg>
        <pc:spChg chg="add del">
          <ac:chgData name="Alex Gaitanis" userId="ac63d27494b1c0bf" providerId="LiveId" clId="{FF2F1D01-7824-4772-80EF-948475406DCE}" dt="2021-06-09T21:22:35.090" v="5263" actId="26606"/>
          <ac:spMkLst>
            <pc:docMk/>
            <pc:sldMk cId="943373802" sldId="269"/>
            <ac:spMk id="23" creationId="{1E8FD5CD-351E-4B06-8B78-BD5102D00908}"/>
          </ac:spMkLst>
        </pc:spChg>
        <pc:spChg chg="add del">
          <ac:chgData name="Alex Gaitanis" userId="ac63d27494b1c0bf" providerId="LiveId" clId="{FF2F1D01-7824-4772-80EF-948475406DCE}" dt="2021-06-09T21:22:47.057" v="5265" actId="26606"/>
          <ac:spMkLst>
            <pc:docMk/>
            <pc:sldMk cId="943373802" sldId="269"/>
            <ac:spMk id="25" creationId="{48E96387-12F1-45E4-9322-ABBF2EE040E9}"/>
          </ac:spMkLst>
        </pc:spChg>
        <pc:spChg chg="add del">
          <ac:chgData name="Alex Gaitanis" userId="ac63d27494b1c0bf" providerId="LiveId" clId="{FF2F1D01-7824-4772-80EF-948475406DCE}" dt="2021-06-09T21:22:47.057" v="5265" actId="26606"/>
          <ac:spMkLst>
            <pc:docMk/>
            <pc:sldMk cId="943373802" sldId="269"/>
            <ac:spMk id="26" creationId="{A9F421DD-DE4E-4547-A904-3F80E25E3F35}"/>
          </ac:spMkLst>
        </pc:spChg>
        <pc:spChg chg="add del">
          <ac:chgData name="Alex Gaitanis" userId="ac63d27494b1c0bf" providerId="LiveId" clId="{FF2F1D01-7824-4772-80EF-948475406DCE}" dt="2021-06-09T21:22:47.057" v="5265" actId="26606"/>
          <ac:spMkLst>
            <pc:docMk/>
            <pc:sldMk cId="943373802" sldId="269"/>
            <ac:spMk id="27" creationId="{09985DEC-1215-4209-9708-B45CC977402E}"/>
          </ac:spMkLst>
        </pc:spChg>
        <pc:spChg chg="add del">
          <ac:chgData name="Alex Gaitanis" userId="ac63d27494b1c0bf" providerId="LiveId" clId="{FF2F1D01-7824-4772-80EF-948475406DCE}" dt="2021-06-09T21:22:47.057" v="5265" actId="26606"/>
          <ac:spMkLst>
            <pc:docMk/>
            <pc:sldMk cId="943373802" sldId="269"/>
            <ac:spMk id="28" creationId="{A926A64B-3BCB-44CC-892E-C791C324B7F0}"/>
          </ac:spMkLst>
        </pc:spChg>
        <pc:spChg chg="add del">
          <ac:chgData name="Alex Gaitanis" userId="ac63d27494b1c0bf" providerId="LiveId" clId="{FF2F1D01-7824-4772-80EF-948475406DCE}" dt="2021-06-09T21:22:47.057" v="5265" actId="26606"/>
          <ac:spMkLst>
            <pc:docMk/>
            <pc:sldMk cId="943373802" sldId="269"/>
            <ac:spMk id="29" creationId="{3FE9758B-E361-4084-8D9F-729FA6C4AD7E}"/>
          </ac:spMkLst>
        </pc:spChg>
        <pc:spChg chg="add del">
          <ac:chgData name="Alex Gaitanis" userId="ac63d27494b1c0bf" providerId="LiveId" clId="{FF2F1D01-7824-4772-80EF-948475406DCE}" dt="2021-06-09T21:22:57.142" v="5267" actId="26606"/>
          <ac:spMkLst>
            <pc:docMk/>
            <pc:sldMk cId="943373802" sldId="269"/>
            <ac:spMk id="31" creationId="{48E96387-12F1-45E4-9322-ABBF2EE040E9}"/>
          </ac:spMkLst>
        </pc:spChg>
        <pc:spChg chg="add del">
          <ac:chgData name="Alex Gaitanis" userId="ac63d27494b1c0bf" providerId="LiveId" clId="{FF2F1D01-7824-4772-80EF-948475406DCE}" dt="2021-06-09T21:22:57.142" v="5267" actId="26606"/>
          <ac:spMkLst>
            <pc:docMk/>
            <pc:sldMk cId="943373802" sldId="269"/>
            <ac:spMk id="32" creationId="{A9F421DD-DE4E-4547-A904-3F80E25E3F35}"/>
          </ac:spMkLst>
        </pc:spChg>
        <pc:spChg chg="add del">
          <ac:chgData name="Alex Gaitanis" userId="ac63d27494b1c0bf" providerId="LiveId" clId="{FF2F1D01-7824-4772-80EF-948475406DCE}" dt="2021-06-09T21:22:57.142" v="5267" actId="26606"/>
          <ac:spMkLst>
            <pc:docMk/>
            <pc:sldMk cId="943373802" sldId="269"/>
            <ac:spMk id="33" creationId="{09985DEC-1215-4209-9708-B45CC977402E}"/>
          </ac:spMkLst>
        </pc:spChg>
        <pc:spChg chg="add del">
          <ac:chgData name="Alex Gaitanis" userId="ac63d27494b1c0bf" providerId="LiveId" clId="{FF2F1D01-7824-4772-80EF-948475406DCE}" dt="2021-06-09T21:22:57.142" v="5267" actId="26606"/>
          <ac:spMkLst>
            <pc:docMk/>
            <pc:sldMk cId="943373802" sldId="269"/>
            <ac:spMk id="34" creationId="{A926A64B-3BCB-44CC-892E-C791C324B7F0}"/>
          </ac:spMkLst>
        </pc:spChg>
        <pc:spChg chg="add del">
          <ac:chgData name="Alex Gaitanis" userId="ac63d27494b1c0bf" providerId="LiveId" clId="{FF2F1D01-7824-4772-80EF-948475406DCE}" dt="2021-06-09T21:22:57.142" v="5267" actId="26606"/>
          <ac:spMkLst>
            <pc:docMk/>
            <pc:sldMk cId="943373802" sldId="269"/>
            <ac:spMk id="35" creationId="{8F404549-B4DC-481C-926C-DED3EF1C585B}"/>
          </ac:spMkLst>
        </pc:spChg>
        <pc:spChg chg="add del">
          <ac:chgData name="Alex Gaitanis" userId="ac63d27494b1c0bf" providerId="LiveId" clId="{FF2F1D01-7824-4772-80EF-948475406DCE}" dt="2021-06-09T21:22:57.142" v="5267" actId="26606"/>
          <ac:spMkLst>
            <pc:docMk/>
            <pc:sldMk cId="943373802" sldId="269"/>
            <ac:spMk id="36" creationId="{1E8FD5CD-351E-4B06-8B78-BD5102D00908}"/>
          </ac:spMkLst>
        </pc:spChg>
        <pc:spChg chg="add del">
          <ac:chgData name="Alex Gaitanis" userId="ac63d27494b1c0bf" providerId="LiveId" clId="{FF2F1D01-7824-4772-80EF-948475406DCE}" dt="2021-06-09T21:23:00.841" v="5269" actId="26606"/>
          <ac:spMkLst>
            <pc:docMk/>
            <pc:sldMk cId="943373802" sldId="269"/>
            <ac:spMk id="38" creationId="{A078A52F-85EA-4C0B-962B-D9D9DD4DD78C}"/>
          </ac:spMkLst>
        </pc:spChg>
        <pc:spChg chg="add del">
          <ac:chgData name="Alex Gaitanis" userId="ac63d27494b1c0bf" providerId="LiveId" clId="{FF2F1D01-7824-4772-80EF-948475406DCE}" dt="2021-06-09T21:23:00.841" v="5269" actId="26606"/>
          <ac:spMkLst>
            <pc:docMk/>
            <pc:sldMk cId="943373802" sldId="269"/>
            <ac:spMk id="39" creationId="{919797D5-5700-4683-B30A-5B4D56CB8270}"/>
          </ac:spMkLst>
        </pc:spChg>
        <pc:spChg chg="add del">
          <ac:chgData name="Alex Gaitanis" userId="ac63d27494b1c0bf" providerId="LiveId" clId="{FF2F1D01-7824-4772-80EF-948475406DCE}" dt="2021-06-09T21:23:00.841" v="5269" actId="26606"/>
          <ac:spMkLst>
            <pc:docMk/>
            <pc:sldMk cId="943373802" sldId="269"/>
            <ac:spMk id="40" creationId="{4856A7B9-9801-42EC-A4C9-7E22A56EF53D}"/>
          </ac:spMkLst>
        </pc:spChg>
        <pc:spChg chg="add del">
          <ac:chgData name="Alex Gaitanis" userId="ac63d27494b1c0bf" providerId="LiveId" clId="{FF2F1D01-7824-4772-80EF-948475406DCE}" dt="2021-06-09T21:23:00.841" v="5269" actId="26606"/>
          <ac:spMkLst>
            <pc:docMk/>
            <pc:sldMk cId="943373802" sldId="269"/>
            <ac:spMk id="41" creationId="{A8D10092-A860-4EFB-963F-A14DA3648858}"/>
          </ac:spMkLst>
        </pc:spChg>
        <pc:spChg chg="add del">
          <ac:chgData name="Alex Gaitanis" userId="ac63d27494b1c0bf" providerId="LiveId" clId="{FF2F1D01-7824-4772-80EF-948475406DCE}" dt="2021-06-09T21:23:00.841" v="5269" actId="26606"/>
          <ac:spMkLst>
            <pc:docMk/>
            <pc:sldMk cId="943373802" sldId="269"/>
            <ac:spMk id="42" creationId="{EE15E636-2C9E-42CB-B482-436AA81BF93B}"/>
          </ac:spMkLst>
        </pc:spChg>
        <pc:spChg chg="add del">
          <ac:chgData name="Alex Gaitanis" userId="ac63d27494b1c0bf" providerId="LiveId" clId="{FF2F1D01-7824-4772-80EF-948475406DCE}" dt="2021-06-09T21:23:03.048" v="5271" actId="26606"/>
          <ac:spMkLst>
            <pc:docMk/>
            <pc:sldMk cId="943373802" sldId="269"/>
            <ac:spMk id="46" creationId="{48E96387-12F1-45E4-9322-ABBF2EE040E9}"/>
          </ac:spMkLst>
        </pc:spChg>
        <pc:spChg chg="add del">
          <ac:chgData name="Alex Gaitanis" userId="ac63d27494b1c0bf" providerId="LiveId" clId="{FF2F1D01-7824-4772-80EF-948475406DCE}" dt="2021-06-09T21:23:03.048" v="5271" actId="26606"/>
          <ac:spMkLst>
            <pc:docMk/>
            <pc:sldMk cId="943373802" sldId="269"/>
            <ac:spMk id="47" creationId="{A9F421DD-DE4E-4547-A904-3F80E25E3F35}"/>
          </ac:spMkLst>
        </pc:spChg>
        <pc:spChg chg="add del">
          <ac:chgData name="Alex Gaitanis" userId="ac63d27494b1c0bf" providerId="LiveId" clId="{FF2F1D01-7824-4772-80EF-948475406DCE}" dt="2021-06-09T21:23:03.048" v="5271" actId="26606"/>
          <ac:spMkLst>
            <pc:docMk/>
            <pc:sldMk cId="943373802" sldId="269"/>
            <ac:spMk id="48" creationId="{09985DEC-1215-4209-9708-B45CC977402E}"/>
          </ac:spMkLst>
        </pc:spChg>
        <pc:spChg chg="add del">
          <ac:chgData name="Alex Gaitanis" userId="ac63d27494b1c0bf" providerId="LiveId" clId="{FF2F1D01-7824-4772-80EF-948475406DCE}" dt="2021-06-09T21:23:03.048" v="5271" actId="26606"/>
          <ac:spMkLst>
            <pc:docMk/>
            <pc:sldMk cId="943373802" sldId="269"/>
            <ac:spMk id="49" creationId="{A926A64B-3BCB-44CC-892E-C791C324B7F0}"/>
          </ac:spMkLst>
        </pc:spChg>
        <pc:spChg chg="add del">
          <ac:chgData name="Alex Gaitanis" userId="ac63d27494b1c0bf" providerId="LiveId" clId="{FF2F1D01-7824-4772-80EF-948475406DCE}" dt="2021-06-09T21:23:03.048" v="5271" actId="26606"/>
          <ac:spMkLst>
            <pc:docMk/>
            <pc:sldMk cId="943373802" sldId="269"/>
            <ac:spMk id="50" creationId="{3FE9758B-E361-4084-8D9F-729FA6C4AD7E}"/>
          </ac:spMkLst>
        </pc:spChg>
        <pc:spChg chg="add del">
          <ac:chgData name="Alex Gaitanis" userId="ac63d27494b1c0bf" providerId="LiveId" clId="{FF2F1D01-7824-4772-80EF-948475406DCE}" dt="2021-06-09T21:23:06.045" v="5273" actId="26606"/>
          <ac:spMkLst>
            <pc:docMk/>
            <pc:sldMk cId="943373802" sldId="269"/>
            <ac:spMk id="52" creationId="{A078A52F-85EA-4C0B-962B-D9D9DD4DD78C}"/>
          </ac:spMkLst>
        </pc:spChg>
        <pc:spChg chg="add del">
          <ac:chgData name="Alex Gaitanis" userId="ac63d27494b1c0bf" providerId="LiveId" clId="{FF2F1D01-7824-4772-80EF-948475406DCE}" dt="2021-06-09T21:23:06.045" v="5273" actId="26606"/>
          <ac:spMkLst>
            <pc:docMk/>
            <pc:sldMk cId="943373802" sldId="269"/>
            <ac:spMk id="53" creationId="{919797D5-5700-4683-B30A-5B4D56CB8270}"/>
          </ac:spMkLst>
        </pc:spChg>
        <pc:spChg chg="add del">
          <ac:chgData name="Alex Gaitanis" userId="ac63d27494b1c0bf" providerId="LiveId" clId="{FF2F1D01-7824-4772-80EF-948475406DCE}" dt="2021-06-09T21:23:06.045" v="5273" actId="26606"/>
          <ac:spMkLst>
            <pc:docMk/>
            <pc:sldMk cId="943373802" sldId="269"/>
            <ac:spMk id="54" creationId="{4856A7B9-9801-42EC-A4C9-7E22A56EF53D}"/>
          </ac:spMkLst>
        </pc:spChg>
        <pc:spChg chg="add del">
          <ac:chgData name="Alex Gaitanis" userId="ac63d27494b1c0bf" providerId="LiveId" clId="{FF2F1D01-7824-4772-80EF-948475406DCE}" dt="2021-06-09T21:23:06.045" v="5273" actId="26606"/>
          <ac:spMkLst>
            <pc:docMk/>
            <pc:sldMk cId="943373802" sldId="269"/>
            <ac:spMk id="55" creationId="{A8D10092-A860-4EFB-963F-A14DA3648858}"/>
          </ac:spMkLst>
        </pc:spChg>
        <pc:spChg chg="add del">
          <ac:chgData name="Alex Gaitanis" userId="ac63d27494b1c0bf" providerId="LiveId" clId="{FF2F1D01-7824-4772-80EF-948475406DCE}" dt="2021-06-09T21:23:18.714" v="5275" actId="26606"/>
          <ac:spMkLst>
            <pc:docMk/>
            <pc:sldMk cId="943373802" sldId="269"/>
            <ac:spMk id="57" creationId="{A078A52F-85EA-4C0B-962B-D9D9DD4DD78C}"/>
          </ac:spMkLst>
        </pc:spChg>
        <pc:spChg chg="add del">
          <ac:chgData name="Alex Gaitanis" userId="ac63d27494b1c0bf" providerId="LiveId" clId="{FF2F1D01-7824-4772-80EF-948475406DCE}" dt="2021-06-09T21:23:18.714" v="5275" actId="26606"/>
          <ac:spMkLst>
            <pc:docMk/>
            <pc:sldMk cId="943373802" sldId="269"/>
            <ac:spMk id="58" creationId="{919797D5-5700-4683-B30A-5B4D56CB8270}"/>
          </ac:spMkLst>
        </pc:spChg>
        <pc:spChg chg="add del">
          <ac:chgData name="Alex Gaitanis" userId="ac63d27494b1c0bf" providerId="LiveId" clId="{FF2F1D01-7824-4772-80EF-948475406DCE}" dt="2021-06-09T21:23:18.714" v="5275" actId="26606"/>
          <ac:spMkLst>
            <pc:docMk/>
            <pc:sldMk cId="943373802" sldId="269"/>
            <ac:spMk id="59" creationId="{4856A7B9-9801-42EC-A4C9-7E22A56EF53D}"/>
          </ac:spMkLst>
        </pc:spChg>
        <pc:spChg chg="add del">
          <ac:chgData name="Alex Gaitanis" userId="ac63d27494b1c0bf" providerId="LiveId" clId="{FF2F1D01-7824-4772-80EF-948475406DCE}" dt="2021-06-09T21:23:18.714" v="5275" actId="26606"/>
          <ac:spMkLst>
            <pc:docMk/>
            <pc:sldMk cId="943373802" sldId="269"/>
            <ac:spMk id="60" creationId="{A8D10092-A860-4EFB-963F-A14DA3648858}"/>
          </ac:spMkLst>
        </pc:spChg>
        <pc:spChg chg="add del">
          <ac:chgData name="Alex Gaitanis" userId="ac63d27494b1c0bf" providerId="LiveId" clId="{FF2F1D01-7824-4772-80EF-948475406DCE}" dt="2021-06-09T21:23:18.714" v="5275" actId="26606"/>
          <ac:spMkLst>
            <pc:docMk/>
            <pc:sldMk cId="943373802" sldId="269"/>
            <ac:spMk id="61" creationId="{2E32075D-9299-4657-87D7-B9987B7FDE36}"/>
          </ac:spMkLst>
        </pc:spChg>
        <pc:spChg chg="add del">
          <ac:chgData name="Alex Gaitanis" userId="ac63d27494b1c0bf" providerId="LiveId" clId="{FF2F1D01-7824-4772-80EF-948475406DCE}" dt="2021-06-09T21:32:17.812" v="5346" actId="26606"/>
          <ac:spMkLst>
            <pc:docMk/>
            <pc:sldMk cId="943373802" sldId="269"/>
            <ac:spMk id="63" creationId="{48E96387-12F1-45E4-9322-ABBF2EE040E9}"/>
          </ac:spMkLst>
        </pc:spChg>
        <pc:spChg chg="add del">
          <ac:chgData name="Alex Gaitanis" userId="ac63d27494b1c0bf" providerId="LiveId" clId="{FF2F1D01-7824-4772-80EF-948475406DCE}" dt="2021-06-09T21:32:17.812" v="5346" actId="26606"/>
          <ac:spMkLst>
            <pc:docMk/>
            <pc:sldMk cId="943373802" sldId="269"/>
            <ac:spMk id="64" creationId="{A9F421DD-DE4E-4547-A904-3F80E25E3F35}"/>
          </ac:spMkLst>
        </pc:spChg>
        <pc:spChg chg="add del">
          <ac:chgData name="Alex Gaitanis" userId="ac63d27494b1c0bf" providerId="LiveId" clId="{FF2F1D01-7824-4772-80EF-948475406DCE}" dt="2021-06-09T21:32:17.812" v="5346" actId="26606"/>
          <ac:spMkLst>
            <pc:docMk/>
            <pc:sldMk cId="943373802" sldId="269"/>
            <ac:spMk id="65" creationId="{09985DEC-1215-4209-9708-B45CC977402E}"/>
          </ac:spMkLst>
        </pc:spChg>
        <pc:spChg chg="add del">
          <ac:chgData name="Alex Gaitanis" userId="ac63d27494b1c0bf" providerId="LiveId" clId="{FF2F1D01-7824-4772-80EF-948475406DCE}" dt="2021-06-09T21:32:17.812" v="5346" actId="26606"/>
          <ac:spMkLst>
            <pc:docMk/>
            <pc:sldMk cId="943373802" sldId="269"/>
            <ac:spMk id="66" creationId="{A926A64B-3BCB-44CC-892E-C791C324B7F0}"/>
          </ac:spMkLst>
        </pc:spChg>
        <pc:spChg chg="add del">
          <ac:chgData name="Alex Gaitanis" userId="ac63d27494b1c0bf" providerId="LiveId" clId="{FF2F1D01-7824-4772-80EF-948475406DCE}" dt="2021-06-09T21:32:17.812" v="5346" actId="26606"/>
          <ac:spMkLst>
            <pc:docMk/>
            <pc:sldMk cId="943373802" sldId="269"/>
            <ac:spMk id="67" creationId="{8F404549-B4DC-481C-926C-DED3EF1C585B}"/>
          </ac:spMkLst>
        </pc:spChg>
        <pc:spChg chg="add del">
          <ac:chgData name="Alex Gaitanis" userId="ac63d27494b1c0bf" providerId="LiveId" clId="{FF2F1D01-7824-4772-80EF-948475406DCE}" dt="2021-06-09T21:32:17.812" v="5346" actId="26606"/>
          <ac:spMkLst>
            <pc:docMk/>
            <pc:sldMk cId="943373802" sldId="269"/>
            <ac:spMk id="68" creationId="{1E8FD5CD-351E-4B06-8B78-BD5102D00908}"/>
          </ac:spMkLst>
        </pc:spChg>
        <pc:grpChg chg="add del">
          <ac:chgData name="Alex Gaitanis" userId="ac63d27494b1c0bf" providerId="LiveId" clId="{FF2F1D01-7824-4772-80EF-948475406DCE}" dt="2021-06-09T21:23:00.841" v="5269" actId="26606"/>
          <ac:grpSpMkLst>
            <pc:docMk/>
            <pc:sldMk cId="943373802" sldId="269"/>
            <ac:grpSpMk id="43" creationId="{01D4AEDF-0CF9-4271-ABB7-3D3489BB42D0}"/>
          </ac:grpSpMkLst>
        </pc:grpChg>
        <pc:picChg chg="add mod ord">
          <ac:chgData name="Alex Gaitanis" userId="ac63d27494b1c0bf" providerId="LiveId" clId="{FF2F1D01-7824-4772-80EF-948475406DCE}" dt="2021-06-09T21:32:17.812" v="5346" actId="26606"/>
          <ac:picMkLst>
            <pc:docMk/>
            <pc:sldMk cId="943373802" sldId="269"/>
            <ac:picMk id="7" creationId="{20B4369B-B6CA-4620-AA4D-DD382B5AA76F}"/>
          </ac:picMkLst>
        </pc:picChg>
      </pc:sldChg>
      <pc:sldChg chg="addSp delSp modSp new del mod">
        <pc:chgData name="Alex Gaitanis" userId="ac63d27494b1c0bf" providerId="LiveId" clId="{FF2F1D01-7824-4772-80EF-948475406DCE}" dt="2021-06-09T05:31:16.135" v="2629" actId="47"/>
        <pc:sldMkLst>
          <pc:docMk/>
          <pc:sldMk cId="1810137451" sldId="270"/>
        </pc:sldMkLst>
        <pc:spChg chg="mod">
          <ac:chgData name="Alex Gaitanis" userId="ac63d27494b1c0bf" providerId="LiveId" clId="{FF2F1D01-7824-4772-80EF-948475406DCE}" dt="2021-06-09T05:28:01.471" v="2564" actId="20577"/>
          <ac:spMkLst>
            <pc:docMk/>
            <pc:sldMk cId="1810137451" sldId="270"/>
            <ac:spMk id="2" creationId="{29936A9B-4F1B-494A-8788-D268B2DBC62C}"/>
          </ac:spMkLst>
        </pc:spChg>
        <pc:spChg chg="del">
          <ac:chgData name="Alex Gaitanis" userId="ac63d27494b1c0bf" providerId="LiveId" clId="{FF2F1D01-7824-4772-80EF-948475406DCE}" dt="2021-06-09T05:29:22.679" v="2565" actId="931"/>
          <ac:spMkLst>
            <pc:docMk/>
            <pc:sldMk cId="1810137451" sldId="270"/>
            <ac:spMk id="3" creationId="{F312931D-204E-434B-8CA1-4E73199484C5}"/>
          </ac:spMkLst>
        </pc:spChg>
        <pc:spChg chg="mod">
          <ac:chgData name="Alex Gaitanis" userId="ac63d27494b1c0bf" providerId="LiveId" clId="{FF2F1D01-7824-4772-80EF-948475406DCE}" dt="2021-06-09T05:30:42.541" v="2621" actId="14100"/>
          <ac:spMkLst>
            <pc:docMk/>
            <pc:sldMk cId="1810137451" sldId="270"/>
            <ac:spMk id="4" creationId="{AE100B74-B006-4978-8664-883413D44AAE}"/>
          </ac:spMkLst>
        </pc:spChg>
        <pc:picChg chg="add mod">
          <ac:chgData name="Alex Gaitanis" userId="ac63d27494b1c0bf" providerId="LiveId" clId="{FF2F1D01-7824-4772-80EF-948475406DCE}" dt="2021-06-09T05:29:24.761" v="2567" actId="962"/>
          <ac:picMkLst>
            <pc:docMk/>
            <pc:sldMk cId="1810137451" sldId="270"/>
            <ac:picMk id="7" creationId="{64DECE40-1279-4941-A35D-CCEDA8F08CF5}"/>
          </ac:picMkLst>
        </pc:picChg>
      </pc:sldChg>
      <pc:sldChg chg="addSp delSp modSp add mod ord setBg modClrScheme delDesignElem chgLayout">
        <pc:chgData name="Alex Gaitanis" userId="ac63d27494b1c0bf" providerId="LiveId" clId="{FF2F1D01-7824-4772-80EF-948475406DCE}" dt="2021-06-09T21:32:16.979" v="5345" actId="26606"/>
        <pc:sldMkLst>
          <pc:docMk/>
          <pc:sldMk cId="304970886" sldId="271"/>
        </pc:sldMkLst>
        <pc:spChg chg="mod ord">
          <ac:chgData name="Alex Gaitanis" userId="ac63d27494b1c0bf" providerId="LiveId" clId="{FF2F1D01-7824-4772-80EF-948475406DCE}" dt="2021-06-09T06:01:25.971" v="3652" actId="20577"/>
          <ac:spMkLst>
            <pc:docMk/>
            <pc:sldMk cId="304970886" sldId="271"/>
            <ac:spMk id="2" creationId="{C0F94FB9-E0E3-452E-805D-CB3C0CC2403E}"/>
          </ac:spMkLst>
        </pc:spChg>
        <pc:spChg chg="del">
          <ac:chgData name="Alex Gaitanis" userId="ac63d27494b1c0bf" providerId="LiveId" clId="{FF2F1D01-7824-4772-80EF-948475406DCE}" dt="2021-06-09T05:31:24.166" v="2630" actId="478"/>
          <ac:spMkLst>
            <pc:docMk/>
            <pc:sldMk cId="304970886" sldId="271"/>
            <ac:spMk id="3" creationId="{47B677E4-289F-4193-99D2-A3DB6DF9E86E}"/>
          </ac:spMkLst>
        </pc:spChg>
        <pc:spChg chg="del mod">
          <ac:chgData name="Alex Gaitanis" userId="ac63d27494b1c0bf" providerId="LiveId" clId="{FF2F1D01-7824-4772-80EF-948475406DCE}" dt="2021-06-09T05:59:37.229" v="3641" actId="478"/>
          <ac:spMkLst>
            <pc:docMk/>
            <pc:sldMk cId="304970886" sldId="271"/>
            <ac:spMk id="5" creationId="{B61E6C1F-B217-4746-BC43-1A5181856B27}"/>
          </ac:spMkLst>
        </pc:spChg>
        <pc:spChg chg="add del mod">
          <ac:chgData name="Alex Gaitanis" userId="ac63d27494b1c0bf" providerId="LiveId" clId="{FF2F1D01-7824-4772-80EF-948475406DCE}" dt="2021-06-09T05:31:26.815" v="2631" actId="478"/>
          <ac:spMkLst>
            <pc:docMk/>
            <pc:sldMk cId="304970886" sldId="271"/>
            <ac:spMk id="6" creationId="{E798F1B5-A971-4267-96C5-2C95B3F2D837}"/>
          </ac:spMkLst>
        </pc:spChg>
        <pc:spChg chg="add del mod ord">
          <ac:chgData name="Alex Gaitanis" userId="ac63d27494b1c0bf" providerId="LiveId" clId="{FF2F1D01-7824-4772-80EF-948475406DCE}" dt="2021-06-09T21:32:16.979" v="5345" actId="26606"/>
          <ac:spMkLst>
            <pc:docMk/>
            <pc:sldMk cId="304970886" sldId="271"/>
            <ac:spMk id="9" creationId="{58E4B104-6A9B-4563-A363-BF62965ADE8B}"/>
          </ac:spMkLst>
        </pc:spChg>
        <pc:spChg chg="mod ord">
          <ac:chgData name="Alex Gaitanis" userId="ac63d27494b1c0bf" providerId="LiveId" clId="{FF2F1D01-7824-4772-80EF-948475406DCE}" dt="2021-06-09T06:00:58.188" v="3645" actId="700"/>
          <ac:spMkLst>
            <pc:docMk/>
            <pc:sldMk cId="304970886" sldId="271"/>
            <ac:spMk id="11" creationId="{60AED8AA-095A-4A83-A9A1-86B4B5EB3E0C}"/>
          </ac:spMkLst>
        </pc:spChg>
        <pc:spChg chg="add del mod">
          <ac:chgData name="Alex Gaitanis" userId="ac63d27494b1c0bf" providerId="LiveId" clId="{FF2F1D01-7824-4772-80EF-948475406DCE}" dt="2021-06-09T05:59:42.382" v="3642" actId="478"/>
          <ac:spMkLst>
            <pc:docMk/>
            <pc:sldMk cId="304970886" sldId="271"/>
            <ac:spMk id="13" creationId="{0441A285-9EE0-42D8-806F-020A1D539E0D}"/>
          </ac:spMkLst>
        </pc:spChg>
        <pc:spChg chg="add del">
          <ac:chgData name="Alex Gaitanis" userId="ac63d27494b1c0bf" providerId="LiveId" clId="{FF2F1D01-7824-4772-80EF-948475406DCE}" dt="2021-06-09T06:00:58.188" v="3645" actId="700"/>
          <ac:spMkLst>
            <pc:docMk/>
            <pc:sldMk cId="304970886" sldId="271"/>
            <ac:spMk id="16" creationId="{48E96387-12F1-45E4-9322-ABBF2EE040E9}"/>
          </ac:spMkLst>
        </pc:spChg>
        <pc:spChg chg="add del">
          <ac:chgData name="Alex Gaitanis" userId="ac63d27494b1c0bf" providerId="LiveId" clId="{FF2F1D01-7824-4772-80EF-948475406DCE}" dt="2021-06-09T06:00:58.188" v="3645" actId="700"/>
          <ac:spMkLst>
            <pc:docMk/>
            <pc:sldMk cId="304970886" sldId="271"/>
            <ac:spMk id="18" creationId="{A9F421DD-DE4E-4547-A904-3F80E25E3F35}"/>
          </ac:spMkLst>
        </pc:spChg>
        <pc:spChg chg="add del">
          <ac:chgData name="Alex Gaitanis" userId="ac63d27494b1c0bf" providerId="LiveId" clId="{FF2F1D01-7824-4772-80EF-948475406DCE}" dt="2021-06-09T06:00:58.188" v="3645" actId="700"/>
          <ac:spMkLst>
            <pc:docMk/>
            <pc:sldMk cId="304970886" sldId="271"/>
            <ac:spMk id="20" creationId="{09985DEC-1215-4209-9708-B45CC977402E}"/>
          </ac:spMkLst>
        </pc:spChg>
        <pc:spChg chg="add del">
          <ac:chgData name="Alex Gaitanis" userId="ac63d27494b1c0bf" providerId="LiveId" clId="{FF2F1D01-7824-4772-80EF-948475406DCE}" dt="2021-06-09T06:00:58.188" v="3645" actId="700"/>
          <ac:spMkLst>
            <pc:docMk/>
            <pc:sldMk cId="304970886" sldId="271"/>
            <ac:spMk id="22" creationId="{A926A64B-3BCB-44CC-892E-C791C324B7F0}"/>
          </ac:spMkLst>
        </pc:spChg>
        <pc:spChg chg="add del">
          <ac:chgData name="Alex Gaitanis" userId="ac63d27494b1c0bf" providerId="LiveId" clId="{FF2F1D01-7824-4772-80EF-948475406DCE}" dt="2021-06-09T06:00:58.188" v="3645" actId="700"/>
          <ac:spMkLst>
            <pc:docMk/>
            <pc:sldMk cId="304970886" sldId="271"/>
            <ac:spMk id="24" creationId="{3FE9758B-E361-4084-8D9F-729FA6C4AD7E}"/>
          </ac:spMkLst>
        </pc:spChg>
        <pc:graphicFrameChg chg="add del">
          <ac:chgData name="Alex Gaitanis" userId="ac63d27494b1c0bf" providerId="LiveId" clId="{FF2F1D01-7824-4772-80EF-948475406DCE}" dt="2021-06-09T21:21:52.430" v="5256" actId="26606"/>
          <ac:graphicFrameMkLst>
            <pc:docMk/>
            <pc:sldMk cId="304970886" sldId="271"/>
            <ac:graphicFrameMk id="14" creationId="{9A01EB0D-A654-4257-8BBC-19EC6C9789C0}"/>
          </ac:graphicFrameMkLst>
        </pc:graphicFrameChg>
        <pc:graphicFrameChg chg="add del">
          <ac:chgData name="Alex Gaitanis" userId="ac63d27494b1c0bf" providerId="LiveId" clId="{FF2F1D01-7824-4772-80EF-948475406DCE}" dt="2021-06-09T21:21:58.329" v="5258" actId="26606"/>
          <ac:graphicFrameMkLst>
            <pc:docMk/>
            <pc:sldMk cId="304970886" sldId="271"/>
            <ac:graphicFrameMk id="17" creationId="{8B30AACB-08EB-413E-B9A1-D07A2277571E}"/>
          </ac:graphicFrameMkLst>
        </pc:graphicFrameChg>
        <pc:graphicFrameChg chg="add del">
          <ac:chgData name="Alex Gaitanis" userId="ac63d27494b1c0bf" providerId="LiveId" clId="{FF2F1D01-7824-4772-80EF-948475406DCE}" dt="2021-06-09T21:21:59.830" v="5260" actId="26606"/>
          <ac:graphicFrameMkLst>
            <pc:docMk/>
            <pc:sldMk cId="304970886" sldId="271"/>
            <ac:graphicFrameMk id="19" creationId="{27D1C501-4345-4421-8B9B-42E187FA55F6}"/>
          </ac:graphicFrameMkLst>
        </pc:graphicFrameChg>
        <pc:graphicFrameChg chg="add del">
          <ac:chgData name="Alex Gaitanis" userId="ac63d27494b1c0bf" providerId="LiveId" clId="{FF2F1D01-7824-4772-80EF-948475406DCE}" dt="2021-06-09T21:32:16.979" v="5345" actId="26606"/>
          <ac:graphicFrameMkLst>
            <pc:docMk/>
            <pc:sldMk cId="304970886" sldId="271"/>
            <ac:graphicFrameMk id="21" creationId="{9A01EB0D-A654-4257-8BBC-19EC6C9789C0}"/>
          </ac:graphicFrameMkLst>
        </pc:graphicFrameChg>
        <pc:picChg chg="mod ord">
          <ac:chgData name="Alex Gaitanis" userId="ac63d27494b1c0bf" providerId="LiveId" clId="{FF2F1D01-7824-4772-80EF-948475406DCE}" dt="2021-06-09T06:00:58.188" v="3645" actId="700"/>
          <ac:picMkLst>
            <pc:docMk/>
            <pc:sldMk cId="304970886" sldId="271"/>
            <ac:picMk id="8" creationId="{280EF4DE-19F7-47DA-9D84-B03547FD11AC}"/>
          </ac:picMkLst>
        </pc:picChg>
        <pc:picChg chg="del">
          <ac:chgData name="Alex Gaitanis" userId="ac63d27494b1c0bf" providerId="LiveId" clId="{FF2F1D01-7824-4772-80EF-948475406DCE}" dt="2021-06-09T05:32:02.118" v="2633" actId="478"/>
          <ac:picMkLst>
            <pc:docMk/>
            <pc:sldMk cId="304970886" sldId="271"/>
            <ac:picMk id="10" creationId="{EF500EC6-FD88-44D0-9FAA-03B133BB1C3E}"/>
          </ac:picMkLst>
        </pc:picChg>
      </pc:sldChg>
      <pc:sldChg chg="addSp delSp modSp new del mod">
        <pc:chgData name="Alex Gaitanis" userId="ac63d27494b1c0bf" providerId="LiveId" clId="{FF2F1D01-7824-4772-80EF-948475406DCE}" dt="2021-06-09T06:18:30.038" v="3990" actId="47"/>
        <pc:sldMkLst>
          <pc:docMk/>
          <pc:sldMk cId="486394164" sldId="272"/>
        </pc:sldMkLst>
        <pc:spChg chg="del">
          <ac:chgData name="Alex Gaitanis" userId="ac63d27494b1c0bf" providerId="LiveId" clId="{FF2F1D01-7824-4772-80EF-948475406DCE}" dt="2021-06-09T06:15:59.701" v="3984" actId="1957"/>
          <ac:spMkLst>
            <pc:docMk/>
            <pc:sldMk cId="486394164" sldId="272"/>
            <ac:spMk id="3" creationId="{02B83C78-1FDD-4515-9C41-2CED1CA704E8}"/>
          </ac:spMkLst>
        </pc:spChg>
        <pc:graphicFrameChg chg="add mod">
          <ac:chgData name="Alex Gaitanis" userId="ac63d27494b1c0bf" providerId="LiveId" clId="{FF2F1D01-7824-4772-80EF-948475406DCE}" dt="2021-06-09T06:15:59.701" v="3984" actId="1957"/>
          <ac:graphicFrameMkLst>
            <pc:docMk/>
            <pc:sldMk cId="486394164" sldId="272"/>
            <ac:graphicFrameMk id="8" creationId="{9F43BDC0-B2A1-4BEA-B624-5ACEE023CA63}"/>
          </ac:graphicFrameMkLst>
        </pc:graphicFrameChg>
      </pc:sldChg>
      <pc:sldChg chg="addSp delSp modSp new del mod">
        <pc:chgData name="Alex Gaitanis" userId="ac63d27494b1c0bf" providerId="LiveId" clId="{FF2F1D01-7824-4772-80EF-948475406DCE}" dt="2021-06-09T06:19:30.009" v="3994" actId="47"/>
        <pc:sldMkLst>
          <pc:docMk/>
          <pc:sldMk cId="948904707" sldId="272"/>
        </pc:sldMkLst>
        <pc:spChg chg="del">
          <ac:chgData name="Alex Gaitanis" userId="ac63d27494b1c0bf" providerId="LiveId" clId="{FF2F1D01-7824-4772-80EF-948475406DCE}" dt="2021-06-09T06:18:55.117" v="3993" actId="1957"/>
          <ac:spMkLst>
            <pc:docMk/>
            <pc:sldMk cId="948904707" sldId="272"/>
            <ac:spMk id="3" creationId="{A680568F-7C26-45D2-B4A6-F5F21E120E7F}"/>
          </ac:spMkLst>
        </pc:spChg>
        <pc:graphicFrameChg chg="add mod">
          <ac:chgData name="Alex Gaitanis" userId="ac63d27494b1c0bf" providerId="LiveId" clId="{FF2F1D01-7824-4772-80EF-948475406DCE}" dt="2021-06-09T06:18:55.117" v="3993" actId="1957"/>
          <ac:graphicFrameMkLst>
            <pc:docMk/>
            <pc:sldMk cId="948904707" sldId="272"/>
            <ac:graphicFrameMk id="7" creationId="{323CFFB4-1951-47B8-9780-5E8F27DA2059}"/>
          </ac:graphicFrameMkLst>
        </pc:graphicFrameChg>
      </pc:sldChg>
      <pc:sldChg chg="addSp delSp modSp new del mod">
        <pc:chgData name="Alex Gaitanis" userId="ac63d27494b1c0bf" providerId="LiveId" clId="{FF2F1D01-7824-4772-80EF-948475406DCE}" dt="2021-06-09T05:41:57.435" v="3080" actId="47"/>
        <pc:sldMkLst>
          <pc:docMk/>
          <pc:sldMk cId="1811260595" sldId="272"/>
        </pc:sldMkLst>
        <pc:spChg chg="del">
          <ac:chgData name="Alex Gaitanis" userId="ac63d27494b1c0bf" providerId="LiveId" clId="{FF2F1D01-7824-4772-80EF-948475406DCE}" dt="2021-06-09T05:33:46.217" v="2755" actId="931"/>
          <ac:spMkLst>
            <pc:docMk/>
            <pc:sldMk cId="1811260595" sldId="272"/>
            <ac:spMk id="3" creationId="{F1C4190A-4F2B-4192-AF6B-D30A0851CB88}"/>
          </ac:spMkLst>
        </pc:spChg>
        <pc:spChg chg="mod">
          <ac:chgData name="Alex Gaitanis" userId="ac63d27494b1c0bf" providerId="LiveId" clId="{FF2F1D01-7824-4772-80EF-948475406DCE}" dt="2021-06-09T05:37:21.624" v="3001" actId="14100"/>
          <ac:spMkLst>
            <pc:docMk/>
            <pc:sldMk cId="1811260595" sldId="272"/>
            <ac:spMk id="4" creationId="{17A16B68-073F-40C6-9FDE-A8BF0FD355ED}"/>
          </ac:spMkLst>
        </pc:spChg>
        <pc:spChg chg="add del mod">
          <ac:chgData name="Alex Gaitanis" userId="ac63d27494b1c0bf" providerId="LiveId" clId="{FF2F1D01-7824-4772-80EF-948475406DCE}" dt="2021-06-09T05:37:40.606" v="3004"/>
          <ac:spMkLst>
            <pc:docMk/>
            <pc:sldMk cId="1811260595" sldId="272"/>
            <ac:spMk id="8" creationId="{01ED1649-A773-4F5B-9B5C-528456B1360F}"/>
          </ac:spMkLst>
        </pc:spChg>
        <pc:spChg chg="add mod">
          <ac:chgData name="Alex Gaitanis" userId="ac63d27494b1c0bf" providerId="LiveId" clId="{FF2F1D01-7824-4772-80EF-948475406DCE}" dt="2021-06-09T05:40:15.568" v="3061" actId="207"/>
          <ac:spMkLst>
            <pc:docMk/>
            <pc:sldMk cId="1811260595" sldId="272"/>
            <ac:spMk id="9" creationId="{FDD76555-7E78-41CD-8F99-F22486A1672D}"/>
          </ac:spMkLst>
        </pc:spChg>
        <pc:picChg chg="add mod">
          <ac:chgData name="Alex Gaitanis" userId="ac63d27494b1c0bf" providerId="LiveId" clId="{FF2F1D01-7824-4772-80EF-948475406DCE}" dt="2021-06-09T05:33:48.423" v="2757" actId="962"/>
          <ac:picMkLst>
            <pc:docMk/>
            <pc:sldMk cId="1811260595" sldId="272"/>
            <ac:picMk id="7" creationId="{56937716-1D08-480C-9DA3-7E6F458AD7C9}"/>
          </ac:picMkLst>
        </pc:picChg>
      </pc:sldChg>
      <pc:sldChg chg="addSp delSp modSp new mod setBg setClrOvrMap">
        <pc:chgData name="Alex Gaitanis" userId="ac63d27494b1c0bf" providerId="LiveId" clId="{FF2F1D01-7824-4772-80EF-948475406DCE}" dt="2021-06-09T21:24:48.472" v="5292" actId="26606"/>
        <pc:sldMkLst>
          <pc:docMk/>
          <pc:sldMk cId="4272861446" sldId="272"/>
        </pc:sldMkLst>
        <pc:spChg chg="mod">
          <ac:chgData name="Alex Gaitanis" userId="ac63d27494b1c0bf" providerId="LiveId" clId="{FF2F1D01-7824-4772-80EF-948475406DCE}" dt="2021-06-09T21:24:48.472" v="5292" actId="26606"/>
          <ac:spMkLst>
            <pc:docMk/>
            <pc:sldMk cId="4272861446" sldId="272"/>
            <ac:spMk id="2" creationId="{027DC808-ACEE-4D2C-9607-3A389EEA7014}"/>
          </ac:spMkLst>
        </pc:spChg>
        <pc:spChg chg="add del mod">
          <ac:chgData name="Alex Gaitanis" userId="ac63d27494b1c0bf" providerId="LiveId" clId="{FF2F1D01-7824-4772-80EF-948475406DCE}" dt="2021-06-09T21:24:48.472" v="5292" actId="26606"/>
          <ac:spMkLst>
            <pc:docMk/>
            <pc:sldMk cId="4272861446" sldId="272"/>
            <ac:spMk id="3" creationId="{13276EEF-1C0B-4AE0-864F-14C213AD24FA}"/>
          </ac:spMkLst>
        </pc:spChg>
        <pc:spChg chg="mod">
          <ac:chgData name="Alex Gaitanis" userId="ac63d27494b1c0bf" providerId="LiveId" clId="{FF2F1D01-7824-4772-80EF-948475406DCE}" dt="2021-06-09T21:24:48.472" v="5292" actId="26606"/>
          <ac:spMkLst>
            <pc:docMk/>
            <pc:sldMk cId="4272861446" sldId="272"/>
            <ac:spMk id="4" creationId="{FE1BB935-1832-4266-A4EB-CEAE6AD73A4B}"/>
          </ac:spMkLst>
        </pc:spChg>
        <pc:spChg chg="add del">
          <ac:chgData name="Alex Gaitanis" userId="ac63d27494b1c0bf" providerId="LiveId" clId="{FF2F1D01-7824-4772-80EF-948475406DCE}" dt="2021-06-09T21:24:00.010" v="5278" actId="26606"/>
          <ac:spMkLst>
            <pc:docMk/>
            <pc:sldMk cId="4272861446" sldId="272"/>
            <ac:spMk id="9" creationId="{1A59258C-AAC2-41CD-973C-7439B122A3FF}"/>
          </ac:spMkLst>
        </pc:spChg>
        <pc:spChg chg="add del">
          <ac:chgData name="Alex Gaitanis" userId="ac63d27494b1c0bf" providerId="LiveId" clId="{FF2F1D01-7824-4772-80EF-948475406DCE}" dt="2021-06-09T21:24:15.542" v="5282" actId="26606"/>
          <ac:spMkLst>
            <pc:docMk/>
            <pc:sldMk cId="4272861446" sldId="272"/>
            <ac:spMk id="10" creationId="{CE8BCA1D-ACDF-4D63-9AA0-366C4F8553DD}"/>
          </ac:spMkLst>
        </pc:spChg>
        <pc:spChg chg="add del">
          <ac:chgData name="Alex Gaitanis" userId="ac63d27494b1c0bf" providerId="LiveId" clId="{FF2F1D01-7824-4772-80EF-948475406DCE}" dt="2021-06-09T21:24:00.010" v="5278" actId="26606"/>
          <ac:spMkLst>
            <pc:docMk/>
            <pc:sldMk cId="4272861446" sldId="272"/>
            <ac:spMk id="11" creationId="{54516B72-0116-42B2-82A2-B11218A36636}"/>
          </ac:spMkLst>
        </pc:spChg>
        <pc:spChg chg="add del">
          <ac:chgData name="Alex Gaitanis" userId="ac63d27494b1c0bf" providerId="LiveId" clId="{FF2F1D01-7824-4772-80EF-948475406DCE}" dt="2021-06-09T21:24:15.542" v="5282" actId="26606"/>
          <ac:spMkLst>
            <pc:docMk/>
            <pc:sldMk cId="4272861446" sldId="272"/>
            <ac:spMk id="12" creationId="{5DB82E3F-D9C4-42E7-AABF-D760C2F5615B}"/>
          </ac:spMkLst>
        </pc:spChg>
        <pc:spChg chg="add del">
          <ac:chgData name="Alex Gaitanis" userId="ac63d27494b1c0bf" providerId="LiveId" clId="{FF2F1D01-7824-4772-80EF-948475406DCE}" dt="2021-06-09T21:24:00.010" v="5278" actId="26606"/>
          <ac:spMkLst>
            <pc:docMk/>
            <pc:sldMk cId="4272861446" sldId="272"/>
            <ac:spMk id="13" creationId="{7CDB507F-21B7-4C27-B0FC-D9C465C6DB44}"/>
          </ac:spMkLst>
        </pc:spChg>
        <pc:spChg chg="add del">
          <ac:chgData name="Alex Gaitanis" userId="ac63d27494b1c0bf" providerId="LiveId" clId="{FF2F1D01-7824-4772-80EF-948475406DCE}" dt="2021-06-09T21:24:15.542" v="5282" actId="26606"/>
          <ac:spMkLst>
            <pc:docMk/>
            <pc:sldMk cId="4272861446" sldId="272"/>
            <ac:spMk id="14" creationId="{5F145784-B126-48E6-B33B-0BEA2EBF1884}"/>
          </ac:spMkLst>
        </pc:spChg>
        <pc:spChg chg="add del">
          <ac:chgData name="Alex Gaitanis" userId="ac63d27494b1c0bf" providerId="LiveId" clId="{FF2F1D01-7824-4772-80EF-948475406DCE}" dt="2021-06-09T21:24:00.010" v="5278" actId="26606"/>
          <ac:spMkLst>
            <pc:docMk/>
            <pc:sldMk cId="4272861446" sldId="272"/>
            <ac:spMk id="15" creationId="{7AB1AE17-B7A3-4363-95CD-25441E2FF1F3}"/>
          </ac:spMkLst>
        </pc:spChg>
        <pc:spChg chg="add del">
          <ac:chgData name="Alex Gaitanis" userId="ac63d27494b1c0bf" providerId="LiveId" clId="{FF2F1D01-7824-4772-80EF-948475406DCE}" dt="2021-06-09T21:24:15.542" v="5282" actId="26606"/>
          <ac:spMkLst>
            <pc:docMk/>
            <pc:sldMk cId="4272861446" sldId="272"/>
            <ac:spMk id="16" creationId="{06AD7FED-ECA8-4F84-9067-C1B1E9610F13}"/>
          </ac:spMkLst>
        </pc:spChg>
        <pc:spChg chg="add del">
          <ac:chgData name="Alex Gaitanis" userId="ac63d27494b1c0bf" providerId="LiveId" clId="{FF2F1D01-7824-4772-80EF-948475406DCE}" dt="2021-06-09T21:24:15.542" v="5282" actId="26606"/>
          <ac:spMkLst>
            <pc:docMk/>
            <pc:sldMk cId="4272861446" sldId="272"/>
            <ac:spMk id="18" creationId="{74DF12F2-5059-41AC-A8BD-D5E115CDC266}"/>
          </ac:spMkLst>
        </pc:spChg>
        <pc:spChg chg="add del">
          <ac:chgData name="Alex Gaitanis" userId="ac63d27494b1c0bf" providerId="LiveId" clId="{FF2F1D01-7824-4772-80EF-948475406DCE}" dt="2021-06-09T21:24:28.436" v="5286" actId="26606"/>
          <ac:spMkLst>
            <pc:docMk/>
            <pc:sldMk cId="4272861446" sldId="272"/>
            <ac:spMk id="22" creationId="{CE8BCA1D-ACDF-4D63-9AA0-366C4F8553DD}"/>
          </ac:spMkLst>
        </pc:spChg>
        <pc:spChg chg="add del">
          <ac:chgData name="Alex Gaitanis" userId="ac63d27494b1c0bf" providerId="LiveId" clId="{FF2F1D01-7824-4772-80EF-948475406DCE}" dt="2021-06-09T21:24:28.436" v="5286" actId="26606"/>
          <ac:spMkLst>
            <pc:docMk/>
            <pc:sldMk cId="4272861446" sldId="272"/>
            <ac:spMk id="23" creationId="{5DB82E3F-D9C4-42E7-AABF-D760C2F5615B}"/>
          </ac:spMkLst>
        </pc:spChg>
        <pc:spChg chg="add del">
          <ac:chgData name="Alex Gaitanis" userId="ac63d27494b1c0bf" providerId="LiveId" clId="{FF2F1D01-7824-4772-80EF-948475406DCE}" dt="2021-06-09T21:24:28.436" v="5286" actId="26606"/>
          <ac:spMkLst>
            <pc:docMk/>
            <pc:sldMk cId="4272861446" sldId="272"/>
            <ac:spMk id="24" creationId="{5F145784-B126-48E6-B33B-0BEA2EBF1884}"/>
          </ac:spMkLst>
        </pc:spChg>
        <pc:spChg chg="add del">
          <ac:chgData name="Alex Gaitanis" userId="ac63d27494b1c0bf" providerId="LiveId" clId="{FF2F1D01-7824-4772-80EF-948475406DCE}" dt="2021-06-09T21:24:28.436" v="5286" actId="26606"/>
          <ac:spMkLst>
            <pc:docMk/>
            <pc:sldMk cId="4272861446" sldId="272"/>
            <ac:spMk id="25" creationId="{06AD7FED-ECA8-4F84-9067-C1B1E9610F13}"/>
          </ac:spMkLst>
        </pc:spChg>
        <pc:spChg chg="add del">
          <ac:chgData name="Alex Gaitanis" userId="ac63d27494b1c0bf" providerId="LiveId" clId="{FF2F1D01-7824-4772-80EF-948475406DCE}" dt="2021-06-09T21:24:28.436" v="5286" actId="26606"/>
          <ac:spMkLst>
            <pc:docMk/>
            <pc:sldMk cId="4272861446" sldId="272"/>
            <ac:spMk id="26" creationId="{74DF12F2-5059-41AC-A8BD-D5E115CDC266}"/>
          </ac:spMkLst>
        </pc:spChg>
        <pc:spChg chg="add del">
          <ac:chgData name="Alex Gaitanis" userId="ac63d27494b1c0bf" providerId="LiveId" clId="{FF2F1D01-7824-4772-80EF-948475406DCE}" dt="2021-06-09T21:24:48.472" v="5292" actId="26606"/>
          <ac:spMkLst>
            <pc:docMk/>
            <pc:sldMk cId="4272861446" sldId="272"/>
            <ac:spMk id="33" creationId="{1A59258C-AAC2-41CD-973C-7439B122A3FF}"/>
          </ac:spMkLst>
        </pc:spChg>
        <pc:spChg chg="add del">
          <ac:chgData name="Alex Gaitanis" userId="ac63d27494b1c0bf" providerId="LiveId" clId="{FF2F1D01-7824-4772-80EF-948475406DCE}" dt="2021-06-09T21:24:48.472" v="5292" actId="26606"/>
          <ac:spMkLst>
            <pc:docMk/>
            <pc:sldMk cId="4272861446" sldId="272"/>
            <ac:spMk id="34" creationId="{54516B72-0116-42B2-82A2-B11218A36636}"/>
          </ac:spMkLst>
        </pc:spChg>
        <pc:spChg chg="add del">
          <ac:chgData name="Alex Gaitanis" userId="ac63d27494b1c0bf" providerId="LiveId" clId="{FF2F1D01-7824-4772-80EF-948475406DCE}" dt="2021-06-09T21:24:48.472" v="5292" actId="26606"/>
          <ac:spMkLst>
            <pc:docMk/>
            <pc:sldMk cId="4272861446" sldId="272"/>
            <ac:spMk id="35" creationId="{7CDB507F-21B7-4C27-B0FC-D9C465C6DB44}"/>
          </ac:spMkLst>
        </pc:spChg>
        <pc:spChg chg="add del">
          <ac:chgData name="Alex Gaitanis" userId="ac63d27494b1c0bf" providerId="LiveId" clId="{FF2F1D01-7824-4772-80EF-948475406DCE}" dt="2021-06-09T21:24:48.472" v="5292" actId="26606"/>
          <ac:spMkLst>
            <pc:docMk/>
            <pc:sldMk cId="4272861446" sldId="272"/>
            <ac:spMk id="36" creationId="{7AB1AE17-B7A3-4363-95CD-25441E2FF1F3}"/>
          </ac:spMkLst>
        </pc:spChg>
        <pc:spChg chg="add del">
          <ac:chgData name="Alex Gaitanis" userId="ac63d27494b1c0bf" providerId="LiveId" clId="{FF2F1D01-7824-4772-80EF-948475406DCE}" dt="2021-06-09T21:24:48.472" v="5292" actId="26606"/>
          <ac:spMkLst>
            <pc:docMk/>
            <pc:sldMk cId="4272861446" sldId="272"/>
            <ac:spMk id="37" creationId="{13276EEF-1C0B-4AE0-864F-14C213AD24FA}"/>
          </ac:spMkLst>
        </pc:spChg>
        <pc:graphicFrameChg chg="add del">
          <ac:chgData name="Alex Gaitanis" userId="ac63d27494b1c0bf" providerId="LiveId" clId="{FF2F1D01-7824-4772-80EF-948475406DCE}" dt="2021-06-09T21:24:08.560" v="5280" actId="26606"/>
          <ac:graphicFrameMkLst>
            <pc:docMk/>
            <pc:sldMk cId="4272861446" sldId="272"/>
            <ac:graphicFrameMk id="6" creationId="{1B9C1582-AD8F-48A8-B90A-31A2AE900590}"/>
          </ac:graphicFrameMkLst>
        </pc:graphicFrameChg>
        <pc:graphicFrameChg chg="add del">
          <ac:chgData name="Alex Gaitanis" userId="ac63d27494b1c0bf" providerId="LiveId" clId="{FF2F1D01-7824-4772-80EF-948475406DCE}" dt="2021-06-09T21:24:15.542" v="5282" actId="26606"/>
          <ac:graphicFrameMkLst>
            <pc:docMk/>
            <pc:sldMk cId="4272861446" sldId="272"/>
            <ac:graphicFrameMk id="8" creationId="{79DEBA49-07F3-4EF7-A46B-492991031338}"/>
          </ac:graphicFrameMkLst>
        </pc:graphicFrameChg>
        <pc:graphicFrameChg chg="add del">
          <ac:chgData name="Alex Gaitanis" userId="ac63d27494b1c0bf" providerId="LiveId" clId="{FF2F1D01-7824-4772-80EF-948475406DCE}" dt="2021-06-09T21:24:24.771" v="5284" actId="26606"/>
          <ac:graphicFrameMkLst>
            <pc:docMk/>
            <pc:sldMk cId="4272861446" sldId="272"/>
            <ac:graphicFrameMk id="20" creationId="{07F330C9-1A98-4A3D-90BE-8953A1789391}"/>
          </ac:graphicFrameMkLst>
        </pc:graphicFrameChg>
        <pc:graphicFrameChg chg="add del">
          <ac:chgData name="Alex Gaitanis" userId="ac63d27494b1c0bf" providerId="LiveId" clId="{FF2F1D01-7824-4772-80EF-948475406DCE}" dt="2021-06-09T21:24:28.436" v="5286" actId="26606"/>
          <ac:graphicFrameMkLst>
            <pc:docMk/>
            <pc:sldMk cId="4272861446" sldId="272"/>
            <ac:graphicFrameMk id="27" creationId="{433E71DD-0211-4A2B-8A79-7991D85ED27D}"/>
          </ac:graphicFrameMkLst>
        </pc:graphicFrameChg>
        <pc:graphicFrameChg chg="add del">
          <ac:chgData name="Alex Gaitanis" userId="ac63d27494b1c0bf" providerId="LiveId" clId="{FF2F1D01-7824-4772-80EF-948475406DCE}" dt="2021-06-09T21:24:32.612" v="5288" actId="26606"/>
          <ac:graphicFrameMkLst>
            <pc:docMk/>
            <pc:sldMk cId="4272861446" sldId="272"/>
            <ac:graphicFrameMk id="29" creationId="{1028256D-E9BB-4C59-9931-6D55891FDE1C}"/>
          </ac:graphicFrameMkLst>
        </pc:graphicFrameChg>
        <pc:graphicFrameChg chg="add del">
          <ac:chgData name="Alex Gaitanis" userId="ac63d27494b1c0bf" providerId="LiveId" clId="{FF2F1D01-7824-4772-80EF-948475406DCE}" dt="2021-06-09T21:24:42.948" v="5290" actId="26606"/>
          <ac:graphicFrameMkLst>
            <pc:docMk/>
            <pc:sldMk cId="4272861446" sldId="272"/>
            <ac:graphicFrameMk id="31" creationId="{B67716E0-450F-4770-8270-A2A9970AED3A}"/>
          </ac:graphicFrameMkLst>
        </pc:graphicFrameChg>
      </pc:sldChg>
      <pc:sldChg chg="modSp new mod">
        <pc:chgData name="Alex Gaitanis" userId="ac63d27494b1c0bf" providerId="LiveId" clId="{FF2F1D01-7824-4772-80EF-948475406DCE}" dt="2021-06-09T19:30:16.604" v="4557" actId="20577"/>
        <pc:sldMkLst>
          <pc:docMk/>
          <pc:sldMk cId="1104889337" sldId="273"/>
        </pc:sldMkLst>
        <pc:spChg chg="mod">
          <ac:chgData name="Alex Gaitanis" userId="ac63d27494b1c0bf" providerId="LiveId" clId="{FF2F1D01-7824-4772-80EF-948475406DCE}" dt="2021-06-09T19:30:16.604" v="4557" actId="20577"/>
          <ac:spMkLst>
            <pc:docMk/>
            <pc:sldMk cId="1104889337" sldId="273"/>
            <ac:spMk id="2" creationId="{B85F6217-C924-40EC-BA47-64CAF19701E9}"/>
          </ac:spMkLst>
        </pc:spChg>
      </pc:sldChg>
      <pc:sldChg chg="addSp delSp modSp new mod setBg">
        <pc:chgData name="Alex Gaitanis" userId="ac63d27494b1c0bf" providerId="LiveId" clId="{FF2F1D01-7824-4772-80EF-948475406DCE}" dt="2021-06-09T19:46:03.481" v="4609" actId="26606"/>
        <pc:sldMkLst>
          <pc:docMk/>
          <pc:sldMk cId="1545147279" sldId="274"/>
        </pc:sldMkLst>
        <pc:spChg chg="mod ord">
          <ac:chgData name="Alex Gaitanis" userId="ac63d27494b1c0bf" providerId="LiveId" clId="{FF2F1D01-7824-4772-80EF-948475406DCE}" dt="2021-06-09T19:46:03.478" v="4608" actId="26606"/>
          <ac:spMkLst>
            <pc:docMk/>
            <pc:sldMk cId="1545147279" sldId="274"/>
            <ac:spMk id="2" creationId="{EE60879D-A3DC-4A5A-B529-BBC14AFC395C}"/>
          </ac:spMkLst>
        </pc:spChg>
        <pc:spChg chg="del">
          <ac:chgData name="Alex Gaitanis" userId="ac63d27494b1c0bf" providerId="LiveId" clId="{FF2F1D01-7824-4772-80EF-948475406DCE}" dt="2021-06-09T19:44:51.723" v="4600" actId="931"/>
          <ac:spMkLst>
            <pc:docMk/>
            <pc:sldMk cId="1545147279" sldId="274"/>
            <ac:spMk id="3" creationId="{7F8F5243-25D1-4ECB-9053-8AC46CB80E7C}"/>
          </ac:spMkLst>
        </pc:spChg>
        <pc:spChg chg="mod">
          <ac:chgData name="Alex Gaitanis" userId="ac63d27494b1c0bf" providerId="LiveId" clId="{FF2F1D01-7824-4772-80EF-948475406DCE}" dt="2021-06-09T19:46:03.478" v="4608" actId="26606"/>
          <ac:spMkLst>
            <pc:docMk/>
            <pc:sldMk cId="1545147279" sldId="274"/>
            <ac:spMk id="4" creationId="{B7D8EFB1-1197-44ED-B1F4-6852C2924AE6}"/>
          </ac:spMkLst>
        </pc:spChg>
        <pc:spChg chg="add del">
          <ac:chgData name="Alex Gaitanis" userId="ac63d27494b1c0bf" providerId="LiveId" clId="{FF2F1D01-7824-4772-80EF-948475406DCE}" dt="2021-06-09T19:46:03.481" v="4609" actId="26606"/>
          <ac:spMkLst>
            <pc:docMk/>
            <pc:sldMk cId="1545147279" sldId="274"/>
            <ac:spMk id="11" creationId="{A078A52F-85EA-4C0B-962B-D9D9DD4DD78C}"/>
          </ac:spMkLst>
        </pc:spChg>
        <pc:spChg chg="add del">
          <ac:chgData name="Alex Gaitanis" userId="ac63d27494b1c0bf" providerId="LiveId" clId="{FF2F1D01-7824-4772-80EF-948475406DCE}" dt="2021-06-09T19:46:03.481" v="4609" actId="26606"/>
          <ac:spMkLst>
            <pc:docMk/>
            <pc:sldMk cId="1545147279" sldId="274"/>
            <ac:spMk id="13" creationId="{919797D5-5700-4683-B30A-5B4D56CB8270}"/>
          </ac:spMkLst>
        </pc:spChg>
        <pc:spChg chg="add del">
          <ac:chgData name="Alex Gaitanis" userId="ac63d27494b1c0bf" providerId="LiveId" clId="{FF2F1D01-7824-4772-80EF-948475406DCE}" dt="2021-06-09T19:46:03.481" v="4609" actId="26606"/>
          <ac:spMkLst>
            <pc:docMk/>
            <pc:sldMk cId="1545147279" sldId="274"/>
            <ac:spMk id="15" creationId="{4856A7B9-9801-42EC-A4C9-7E22A56EF53D}"/>
          </ac:spMkLst>
        </pc:spChg>
        <pc:spChg chg="add del">
          <ac:chgData name="Alex Gaitanis" userId="ac63d27494b1c0bf" providerId="LiveId" clId="{FF2F1D01-7824-4772-80EF-948475406DCE}" dt="2021-06-09T19:46:03.481" v="4609" actId="26606"/>
          <ac:spMkLst>
            <pc:docMk/>
            <pc:sldMk cId="1545147279" sldId="274"/>
            <ac:spMk id="17" creationId="{8AD54DB8-C150-4290-85D6-F5B0262BFEEF}"/>
          </ac:spMkLst>
        </pc:spChg>
        <pc:spChg chg="add del">
          <ac:chgData name="Alex Gaitanis" userId="ac63d27494b1c0bf" providerId="LiveId" clId="{FF2F1D01-7824-4772-80EF-948475406DCE}" dt="2021-06-09T19:46:03.481" v="4609" actId="26606"/>
          <ac:spMkLst>
            <pc:docMk/>
            <pc:sldMk cId="1545147279" sldId="274"/>
            <ac:spMk id="19" creationId="{379F11E2-8BA5-4C5C-AE7C-361E5EA011FF}"/>
          </ac:spMkLst>
        </pc:spChg>
        <pc:spChg chg="add del">
          <ac:chgData name="Alex Gaitanis" userId="ac63d27494b1c0bf" providerId="LiveId" clId="{FF2F1D01-7824-4772-80EF-948475406DCE}" dt="2021-06-09T19:46:03.481" v="4609" actId="26606"/>
          <ac:spMkLst>
            <pc:docMk/>
            <pc:sldMk cId="1545147279" sldId="274"/>
            <ac:spMk id="21" creationId="{7C00E1DA-EC7C-40FC-95E3-11FDCD2E4291}"/>
          </ac:spMkLst>
        </pc:spChg>
        <pc:spChg chg="add del">
          <ac:chgData name="Alex Gaitanis" userId="ac63d27494b1c0bf" providerId="LiveId" clId="{FF2F1D01-7824-4772-80EF-948475406DCE}" dt="2021-06-09T19:46:03.478" v="4608" actId="26606"/>
          <ac:spMkLst>
            <pc:docMk/>
            <pc:sldMk cId="1545147279" sldId="274"/>
            <ac:spMk id="30" creationId="{A2243F33-7C7C-46C7-B4A9-5150C0AEABE0}"/>
          </ac:spMkLst>
        </pc:spChg>
        <pc:spChg chg="add">
          <ac:chgData name="Alex Gaitanis" userId="ac63d27494b1c0bf" providerId="LiveId" clId="{FF2F1D01-7824-4772-80EF-948475406DCE}" dt="2021-06-09T19:46:03.481" v="4609" actId="26606"/>
          <ac:spMkLst>
            <pc:docMk/>
            <pc:sldMk cId="1545147279" sldId="274"/>
            <ac:spMk id="31" creationId="{A078A52F-85EA-4C0B-962B-D9D9DD4DD78C}"/>
          </ac:spMkLst>
        </pc:spChg>
        <pc:spChg chg="add del">
          <ac:chgData name="Alex Gaitanis" userId="ac63d27494b1c0bf" providerId="LiveId" clId="{FF2F1D01-7824-4772-80EF-948475406DCE}" dt="2021-06-09T19:46:03.478" v="4608" actId="26606"/>
          <ac:spMkLst>
            <pc:docMk/>
            <pc:sldMk cId="1545147279" sldId="274"/>
            <ac:spMk id="33" creationId="{EE15E636-2C9E-42CB-B482-436AA81BF93B}"/>
          </ac:spMkLst>
        </pc:spChg>
        <pc:spChg chg="add">
          <ac:chgData name="Alex Gaitanis" userId="ac63d27494b1c0bf" providerId="LiveId" clId="{FF2F1D01-7824-4772-80EF-948475406DCE}" dt="2021-06-09T19:46:03.481" v="4609" actId="26606"/>
          <ac:spMkLst>
            <pc:docMk/>
            <pc:sldMk cId="1545147279" sldId="274"/>
            <ac:spMk id="37" creationId="{8AD54DB8-C150-4290-85D6-F5B0262BFEEF}"/>
          </ac:spMkLst>
        </pc:spChg>
        <pc:spChg chg="add">
          <ac:chgData name="Alex Gaitanis" userId="ac63d27494b1c0bf" providerId="LiveId" clId="{FF2F1D01-7824-4772-80EF-948475406DCE}" dt="2021-06-09T19:46:03.481" v="4609" actId="26606"/>
          <ac:spMkLst>
            <pc:docMk/>
            <pc:sldMk cId="1545147279" sldId="274"/>
            <ac:spMk id="39" creationId="{379F11E2-8BA5-4C5C-AE7C-361E5EA011FF}"/>
          </ac:spMkLst>
        </pc:spChg>
        <pc:spChg chg="add">
          <ac:chgData name="Alex Gaitanis" userId="ac63d27494b1c0bf" providerId="LiveId" clId="{FF2F1D01-7824-4772-80EF-948475406DCE}" dt="2021-06-09T19:46:03.481" v="4609" actId="26606"/>
          <ac:spMkLst>
            <pc:docMk/>
            <pc:sldMk cId="1545147279" sldId="274"/>
            <ac:spMk id="40" creationId="{919797D5-5700-4683-B30A-5B4D56CB8270}"/>
          </ac:spMkLst>
        </pc:spChg>
        <pc:spChg chg="add">
          <ac:chgData name="Alex Gaitanis" userId="ac63d27494b1c0bf" providerId="LiveId" clId="{FF2F1D01-7824-4772-80EF-948475406DCE}" dt="2021-06-09T19:46:03.481" v="4609" actId="26606"/>
          <ac:spMkLst>
            <pc:docMk/>
            <pc:sldMk cId="1545147279" sldId="274"/>
            <ac:spMk id="41" creationId="{7C00E1DA-EC7C-40FC-95E3-11FDCD2E4291}"/>
          </ac:spMkLst>
        </pc:spChg>
        <pc:spChg chg="add">
          <ac:chgData name="Alex Gaitanis" userId="ac63d27494b1c0bf" providerId="LiveId" clId="{FF2F1D01-7824-4772-80EF-948475406DCE}" dt="2021-06-09T19:46:03.481" v="4609" actId="26606"/>
          <ac:spMkLst>
            <pc:docMk/>
            <pc:sldMk cId="1545147279" sldId="274"/>
            <ac:spMk id="42" creationId="{4856A7B9-9801-42EC-A4C9-7E22A56EF53D}"/>
          </ac:spMkLst>
        </pc:spChg>
        <pc:grpChg chg="add del">
          <ac:chgData name="Alex Gaitanis" userId="ac63d27494b1c0bf" providerId="LiveId" clId="{FF2F1D01-7824-4772-80EF-948475406DCE}" dt="2021-06-09T19:46:03.481" v="4609" actId="26606"/>
          <ac:grpSpMkLst>
            <pc:docMk/>
            <pc:sldMk cId="1545147279" sldId="274"/>
            <ac:grpSpMk id="23" creationId="{9A421166-2996-41A7-B094-AE5316F347DD}"/>
          </ac:grpSpMkLst>
        </pc:grpChg>
        <pc:grpChg chg="add del">
          <ac:chgData name="Alex Gaitanis" userId="ac63d27494b1c0bf" providerId="LiveId" clId="{FF2F1D01-7824-4772-80EF-948475406DCE}" dt="2021-06-09T19:46:03.478" v="4608" actId="26606"/>
          <ac:grpSpMkLst>
            <pc:docMk/>
            <pc:sldMk cId="1545147279" sldId="274"/>
            <ac:grpSpMk id="35" creationId="{01D4AEDF-0CF9-4271-ABB7-3D3489BB42D0}"/>
          </ac:grpSpMkLst>
        </pc:grpChg>
        <pc:grpChg chg="add">
          <ac:chgData name="Alex Gaitanis" userId="ac63d27494b1c0bf" providerId="LiveId" clId="{FF2F1D01-7824-4772-80EF-948475406DCE}" dt="2021-06-09T19:46:03.481" v="4609" actId="26606"/>
          <ac:grpSpMkLst>
            <pc:docMk/>
            <pc:sldMk cId="1545147279" sldId="274"/>
            <ac:grpSpMk id="43" creationId="{9A421166-2996-41A7-B094-AE5316F347DD}"/>
          </ac:grpSpMkLst>
        </pc:grpChg>
        <pc:picChg chg="add mod">
          <ac:chgData name="Alex Gaitanis" userId="ac63d27494b1c0bf" providerId="LiveId" clId="{FF2F1D01-7824-4772-80EF-948475406DCE}" dt="2021-06-09T19:46:03.478" v="4608" actId="26606"/>
          <ac:picMkLst>
            <pc:docMk/>
            <pc:sldMk cId="1545147279" sldId="274"/>
            <ac:picMk id="6" creationId="{D2C2299E-4DF0-4491-BD92-F40FA8AD6123}"/>
          </ac:picMkLst>
        </pc:picChg>
      </pc:sldChg>
      <pc:sldChg chg="addSp delSp modSp new mod">
        <pc:chgData name="Alex Gaitanis" userId="ac63d27494b1c0bf" providerId="LiveId" clId="{FF2F1D01-7824-4772-80EF-948475406DCE}" dt="2021-06-09T19:53:28.493" v="4732" actId="20577"/>
        <pc:sldMkLst>
          <pc:docMk/>
          <pc:sldMk cId="457150832" sldId="275"/>
        </pc:sldMkLst>
        <pc:spChg chg="mod">
          <ac:chgData name="Alex Gaitanis" userId="ac63d27494b1c0bf" providerId="LiveId" clId="{FF2F1D01-7824-4772-80EF-948475406DCE}" dt="2021-06-09T19:53:28.493" v="4732" actId="20577"/>
          <ac:spMkLst>
            <pc:docMk/>
            <pc:sldMk cId="457150832" sldId="275"/>
            <ac:spMk id="2" creationId="{12E26EA2-4AD8-477D-83AC-6CDE170640CF}"/>
          </ac:spMkLst>
        </pc:spChg>
        <pc:spChg chg="del">
          <ac:chgData name="Alex Gaitanis" userId="ac63d27494b1c0bf" providerId="LiveId" clId="{FF2F1D01-7824-4772-80EF-948475406DCE}" dt="2021-06-09T19:47:13.611" v="4619" actId="931"/>
          <ac:spMkLst>
            <pc:docMk/>
            <pc:sldMk cId="457150832" sldId="275"/>
            <ac:spMk id="3" creationId="{86875BE5-F1AC-4EA7-A380-8085ED571840}"/>
          </ac:spMkLst>
        </pc:spChg>
        <pc:picChg chg="add mod">
          <ac:chgData name="Alex Gaitanis" userId="ac63d27494b1c0bf" providerId="LiveId" clId="{FF2F1D01-7824-4772-80EF-948475406DCE}" dt="2021-06-09T19:47:16.407" v="4620" actId="27614"/>
          <ac:picMkLst>
            <pc:docMk/>
            <pc:sldMk cId="457150832" sldId="275"/>
            <ac:picMk id="6" creationId="{FFE6D01E-ADD2-4C5D-93B9-65C71837D13A}"/>
          </ac:picMkLst>
        </pc:picChg>
      </pc:sldChg>
      <pc:sldChg chg="addSp delSp modSp new mod">
        <pc:chgData name="Alex Gaitanis" userId="ac63d27494b1c0bf" providerId="LiveId" clId="{FF2F1D01-7824-4772-80EF-948475406DCE}" dt="2021-06-09T19:49:19.357" v="4632" actId="1076"/>
        <pc:sldMkLst>
          <pc:docMk/>
          <pc:sldMk cId="4167023612" sldId="276"/>
        </pc:sldMkLst>
        <pc:spChg chg="mod">
          <ac:chgData name="Alex Gaitanis" userId="ac63d27494b1c0bf" providerId="LiveId" clId="{FF2F1D01-7824-4772-80EF-948475406DCE}" dt="2021-06-09T19:48:35.288" v="4626" actId="20577"/>
          <ac:spMkLst>
            <pc:docMk/>
            <pc:sldMk cId="4167023612" sldId="276"/>
            <ac:spMk id="2" creationId="{261AEF2D-9BC5-49F6-BD72-1794DA8CAB4D}"/>
          </ac:spMkLst>
        </pc:spChg>
        <pc:spChg chg="del">
          <ac:chgData name="Alex Gaitanis" userId="ac63d27494b1c0bf" providerId="LiveId" clId="{FF2F1D01-7824-4772-80EF-948475406DCE}" dt="2021-06-09T19:48:52.756" v="4627" actId="931"/>
          <ac:spMkLst>
            <pc:docMk/>
            <pc:sldMk cId="4167023612" sldId="276"/>
            <ac:spMk id="3" creationId="{C48A0689-DE2F-469E-A76C-1D2D05A80002}"/>
          </ac:spMkLst>
        </pc:spChg>
        <pc:picChg chg="add mod">
          <ac:chgData name="Alex Gaitanis" userId="ac63d27494b1c0bf" providerId="LiveId" clId="{FF2F1D01-7824-4772-80EF-948475406DCE}" dt="2021-06-09T19:49:19.357" v="4632" actId="1076"/>
          <ac:picMkLst>
            <pc:docMk/>
            <pc:sldMk cId="4167023612" sldId="276"/>
            <ac:picMk id="6" creationId="{8E33F56C-275D-4070-AFED-CD8B908DED95}"/>
          </ac:picMkLst>
        </pc:picChg>
      </pc:sldChg>
      <pc:sldChg chg="addSp delSp modSp new del mod setBg">
        <pc:chgData name="Alex Gaitanis" userId="ac63d27494b1c0bf" providerId="LiveId" clId="{FF2F1D01-7824-4772-80EF-948475406DCE}" dt="2021-06-09T19:51:14.843" v="4691" actId="47"/>
        <pc:sldMkLst>
          <pc:docMk/>
          <pc:sldMk cId="3266105904" sldId="277"/>
        </pc:sldMkLst>
        <pc:spChg chg="mod">
          <ac:chgData name="Alex Gaitanis" userId="ac63d27494b1c0bf" providerId="LiveId" clId="{FF2F1D01-7824-4772-80EF-948475406DCE}" dt="2021-06-09T19:50:28.662" v="4657" actId="26606"/>
          <ac:spMkLst>
            <pc:docMk/>
            <pc:sldMk cId="3266105904" sldId="277"/>
            <ac:spMk id="2" creationId="{1A855941-4BAD-4585-9F76-C8E6CC4BD911}"/>
          </ac:spMkLst>
        </pc:spChg>
        <pc:spChg chg="del">
          <ac:chgData name="Alex Gaitanis" userId="ac63d27494b1c0bf" providerId="LiveId" clId="{FF2F1D01-7824-4772-80EF-948475406DCE}" dt="2021-06-09T19:49:58.640" v="4634" actId="931"/>
          <ac:spMkLst>
            <pc:docMk/>
            <pc:sldMk cId="3266105904" sldId="277"/>
            <ac:spMk id="3" creationId="{B5C92114-A0BD-4B9C-AF04-B935A3CBE221}"/>
          </ac:spMkLst>
        </pc:spChg>
        <pc:spChg chg="mod">
          <ac:chgData name="Alex Gaitanis" userId="ac63d27494b1c0bf" providerId="LiveId" clId="{FF2F1D01-7824-4772-80EF-948475406DCE}" dt="2021-06-09T19:50:44.135" v="4690" actId="20577"/>
          <ac:spMkLst>
            <pc:docMk/>
            <pc:sldMk cId="3266105904" sldId="277"/>
            <ac:spMk id="4" creationId="{82FED598-8512-4220-9F3F-48C83BD60CBE}"/>
          </ac:spMkLst>
        </pc:spChg>
        <pc:spChg chg="mod">
          <ac:chgData name="Alex Gaitanis" userId="ac63d27494b1c0bf" providerId="LiveId" clId="{FF2F1D01-7824-4772-80EF-948475406DCE}" dt="2021-06-09T19:50:28.662" v="4657" actId="26606"/>
          <ac:spMkLst>
            <pc:docMk/>
            <pc:sldMk cId="3266105904" sldId="277"/>
            <ac:spMk id="5" creationId="{467A2F2F-5340-42F0-92EC-82FDA20940E7}"/>
          </ac:spMkLst>
        </pc:spChg>
        <pc:spChg chg="add">
          <ac:chgData name="Alex Gaitanis" userId="ac63d27494b1c0bf" providerId="LiveId" clId="{FF2F1D01-7824-4772-80EF-948475406DCE}" dt="2021-06-09T19:50:28.662" v="4657" actId="26606"/>
          <ac:spMkLst>
            <pc:docMk/>
            <pc:sldMk cId="3266105904" sldId="277"/>
            <ac:spMk id="12" creationId="{48E96387-12F1-45E4-9322-ABBF2EE040E9}"/>
          </ac:spMkLst>
        </pc:spChg>
        <pc:spChg chg="add">
          <ac:chgData name="Alex Gaitanis" userId="ac63d27494b1c0bf" providerId="LiveId" clId="{FF2F1D01-7824-4772-80EF-948475406DCE}" dt="2021-06-09T19:50:28.662" v="4657" actId="26606"/>
          <ac:spMkLst>
            <pc:docMk/>
            <pc:sldMk cId="3266105904" sldId="277"/>
            <ac:spMk id="14" creationId="{A9F421DD-DE4E-4547-A904-3F80E25E3F35}"/>
          </ac:spMkLst>
        </pc:spChg>
        <pc:spChg chg="add">
          <ac:chgData name="Alex Gaitanis" userId="ac63d27494b1c0bf" providerId="LiveId" clId="{FF2F1D01-7824-4772-80EF-948475406DCE}" dt="2021-06-09T19:50:28.662" v="4657" actId="26606"/>
          <ac:spMkLst>
            <pc:docMk/>
            <pc:sldMk cId="3266105904" sldId="277"/>
            <ac:spMk id="16" creationId="{09985DEC-1215-4209-9708-B45CC977402E}"/>
          </ac:spMkLst>
        </pc:spChg>
        <pc:spChg chg="add">
          <ac:chgData name="Alex Gaitanis" userId="ac63d27494b1c0bf" providerId="LiveId" clId="{FF2F1D01-7824-4772-80EF-948475406DCE}" dt="2021-06-09T19:50:28.662" v="4657" actId="26606"/>
          <ac:spMkLst>
            <pc:docMk/>
            <pc:sldMk cId="3266105904" sldId="277"/>
            <ac:spMk id="18" creationId="{90EB7086-616E-4D44-94BE-D0F763561782}"/>
          </ac:spMkLst>
        </pc:spChg>
        <pc:spChg chg="add">
          <ac:chgData name="Alex Gaitanis" userId="ac63d27494b1c0bf" providerId="LiveId" clId="{FF2F1D01-7824-4772-80EF-948475406DCE}" dt="2021-06-09T19:50:28.662" v="4657" actId="26606"/>
          <ac:spMkLst>
            <pc:docMk/>
            <pc:sldMk cId="3266105904" sldId="277"/>
            <ac:spMk id="20" creationId="{066AE2FE-036E-44DB-8A9A-8E3261C9F484}"/>
          </ac:spMkLst>
        </pc:spChg>
        <pc:picChg chg="add mod ord">
          <ac:chgData name="Alex Gaitanis" userId="ac63d27494b1c0bf" providerId="LiveId" clId="{FF2F1D01-7824-4772-80EF-948475406DCE}" dt="2021-06-09T19:50:28.662" v="4657" actId="26606"/>
          <ac:picMkLst>
            <pc:docMk/>
            <pc:sldMk cId="3266105904" sldId="277"/>
            <ac:picMk id="7" creationId="{4119FC9A-72EF-452C-97B5-5A34DE74C51C}"/>
          </ac:picMkLst>
        </pc:picChg>
      </pc:sldChg>
      <pc:sldChg chg="addSp delSp modSp new mod setBg">
        <pc:chgData name="Alex Gaitanis" userId="ac63d27494b1c0bf" providerId="LiveId" clId="{FF2F1D01-7824-4772-80EF-948475406DCE}" dt="2021-06-09T19:53:02.608" v="4729" actId="20577"/>
        <pc:sldMkLst>
          <pc:docMk/>
          <pc:sldMk cId="4039994387" sldId="277"/>
        </pc:sldMkLst>
        <pc:spChg chg="mod">
          <ac:chgData name="Alex Gaitanis" userId="ac63d27494b1c0bf" providerId="LiveId" clId="{FF2F1D01-7824-4772-80EF-948475406DCE}" dt="2021-06-09T19:53:02.608" v="4729" actId="20577"/>
          <ac:spMkLst>
            <pc:docMk/>
            <pc:sldMk cId="4039994387" sldId="277"/>
            <ac:spMk id="2" creationId="{4ED5D774-704C-48F9-A373-431E31C35B1A}"/>
          </ac:spMkLst>
        </pc:spChg>
        <pc:spChg chg="del">
          <ac:chgData name="Alex Gaitanis" userId="ac63d27494b1c0bf" providerId="LiveId" clId="{FF2F1D01-7824-4772-80EF-948475406DCE}" dt="2021-06-09T19:51:47.849" v="4693" actId="931"/>
          <ac:spMkLst>
            <pc:docMk/>
            <pc:sldMk cId="4039994387" sldId="277"/>
            <ac:spMk id="3" creationId="{4508E4B9-F6EE-46BC-B2C8-7F59A926529A}"/>
          </ac:spMkLst>
        </pc:spChg>
        <pc:spChg chg="mod">
          <ac:chgData name="Alex Gaitanis" userId="ac63d27494b1c0bf" providerId="LiveId" clId="{FF2F1D01-7824-4772-80EF-948475406DCE}" dt="2021-06-09T19:51:53.372" v="4697" actId="26606"/>
          <ac:spMkLst>
            <pc:docMk/>
            <pc:sldMk cId="4039994387" sldId="277"/>
            <ac:spMk id="4" creationId="{3AA9D631-B1C1-4839-8458-19E01D99B174}"/>
          </ac:spMkLst>
        </pc:spChg>
        <pc:spChg chg="add del">
          <ac:chgData name="Alex Gaitanis" userId="ac63d27494b1c0bf" providerId="LiveId" clId="{FF2F1D01-7824-4772-80EF-948475406DCE}" dt="2021-06-09T19:51:53.372" v="4697" actId="26606"/>
          <ac:spMkLst>
            <pc:docMk/>
            <pc:sldMk cId="4039994387" sldId="277"/>
            <ac:spMk id="10" creationId="{DF0049BB-C35C-4A81-832E-FF1E08DF3E02}"/>
          </ac:spMkLst>
        </pc:spChg>
        <pc:spChg chg="add del">
          <ac:chgData name="Alex Gaitanis" userId="ac63d27494b1c0bf" providerId="LiveId" clId="{FF2F1D01-7824-4772-80EF-948475406DCE}" dt="2021-06-09T19:51:53.372" v="4697" actId="26606"/>
          <ac:spMkLst>
            <pc:docMk/>
            <pc:sldMk cId="4039994387" sldId="277"/>
            <ac:spMk id="13" creationId="{8F404549-B4DC-481C-926C-DED3EF1C585B}"/>
          </ac:spMkLst>
        </pc:spChg>
        <pc:spChg chg="add del">
          <ac:chgData name="Alex Gaitanis" userId="ac63d27494b1c0bf" providerId="LiveId" clId="{FF2F1D01-7824-4772-80EF-948475406DCE}" dt="2021-06-09T19:51:53.372" v="4697" actId="26606"/>
          <ac:spMkLst>
            <pc:docMk/>
            <pc:sldMk cId="4039994387" sldId="277"/>
            <ac:spMk id="15" creationId="{1E8FD5CD-351E-4B06-8B78-BD5102D00908}"/>
          </ac:spMkLst>
        </pc:spChg>
        <pc:picChg chg="add mod">
          <ac:chgData name="Alex Gaitanis" userId="ac63d27494b1c0bf" providerId="LiveId" clId="{FF2F1D01-7824-4772-80EF-948475406DCE}" dt="2021-06-09T19:51:53.372" v="4697" actId="26606"/>
          <ac:picMkLst>
            <pc:docMk/>
            <pc:sldMk cId="4039994387" sldId="277"/>
            <ac:picMk id="6" creationId="{FD0975BF-B651-4C22-9495-6582B06A1E0E}"/>
          </ac:picMkLst>
        </pc:picChg>
      </pc:sldChg>
      <pc:sldChg chg="addSp delSp modSp new mod setBg">
        <pc:chgData name="Alex Gaitanis" userId="ac63d27494b1c0bf" providerId="LiveId" clId="{FF2F1D01-7824-4772-80EF-948475406DCE}" dt="2021-06-09T20:18:00.144" v="4792" actId="26606"/>
        <pc:sldMkLst>
          <pc:docMk/>
          <pc:sldMk cId="1528178358" sldId="278"/>
        </pc:sldMkLst>
        <pc:spChg chg="mod">
          <ac:chgData name="Alex Gaitanis" userId="ac63d27494b1c0bf" providerId="LiveId" clId="{FF2F1D01-7824-4772-80EF-948475406DCE}" dt="2021-06-09T20:18:00.144" v="4792" actId="26606"/>
          <ac:spMkLst>
            <pc:docMk/>
            <pc:sldMk cId="1528178358" sldId="278"/>
            <ac:spMk id="2" creationId="{978C26C4-3CB1-41C2-9704-69B95F274589}"/>
          </ac:spMkLst>
        </pc:spChg>
        <pc:spChg chg="del">
          <ac:chgData name="Alex Gaitanis" userId="ac63d27494b1c0bf" providerId="LiveId" clId="{FF2F1D01-7824-4772-80EF-948475406DCE}" dt="2021-06-09T20:14:56.316" v="4746" actId="931"/>
          <ac:spMkLst>
            <pc:docMk/>
            <pc:sldMk cId="1528178358" sldId="278"/>
            <ac:spMk id="3" creationId="{F09A6F49-B885-4CF3-938D-89C0790E6A27}"/>
          </ac:spMkLst>
        </pc:spChg>
        <pc:spChg chg="mod">
          <ac:chgData name="Alex Gaitanis" userId="ac63d27494b1c0bf" providerId="LiveId" clId="{FF2F1D01-7824-4772-80EF-948475406DCE}" dt="2021-06-09T20:18:00.144" v="4792" actId="26606"/>
          <ac:spMkLst>
            <pc:docMk/>
            <pc:sldMk cId="1528178358" sldId="278"/>
            <ac:spMk id="4" creationId="{2A85C83A-D715-425E-A868-029F81A0DE60}"/>
          </ac:spMkLst>
        </pc:spChg>
        <pc:spChg chg="add del mod">
          <ac:chgData name="Alex Gaitanis" userId="ac63d27494b1c0bf" providerId="LiveId" clId="{FF2F1D01-7824-4772-80EF-948475406DCE}" dt="2021-06-09T20:18:00.144" v="4792" actId="26606"/>
          <ac:spMkLst>
            <pc:docMk/>
            <pc:sldMk cId="1528178358" sldId="278"/>
            <ac:spMk id="10" creationId="{2C8B6AD6-20C7-4928-A35E-5084BF877B7A}"/>
          </ac:spMkLst>
        </pc:spChg>
        <pc:spChg chg="add del">
          <ac:chgData name="Alex Gaitanis" userId="ac63d27494b1c0bf" providerId="LiveId" clId="{FF2F1D01-7824-4772-80EF-948475406DCE}" dt="2021-06-09T20:18:00.144" v="4792" actId="26606"/>
          <ac:spMkLst>
            <pc:docMk/>
            <pc:sldMk cId="1528178358" sldId="278"/>
            <ac:spMk id="13" creationId="{8F404549-B4DC-481C-926C-DED3EF1C585B}"/>
          </ac:spMkLst>
        </pc:spChg>
        <pc:spChg chg="add del">
          <ac:chgData name="Alex Gaitanis" userId="ac63d27494b1c0bf" providerId="LiveId" clId="{FF2F1D01-7824-4772-80EF-948475406DCE}" dt="2021-06-09T20:18:00.144" v="4792" actId="26606"/>
          <ac:spMkLst>
            <pc:docMk/>
            <pc:sldMk cId="1528178358" sldId="278"/>
            <ac:spMk id="15" creationId="{1E8FD5CD-351E-4B06-8B78-BD5102D00908}"/>
          </ac:spMkLst>
        </pc:spChg>
        <pc:picChg chg="add mod">
          <ac:chgData name="Alex Gaitanis" userId="ac63d27494b1c0bf" providerId="LiveId" clId="{FF2F1D01-7824-4772-80EF-948475406DCE}" dt="2021-06-09T20:18:00.144" v="4792" actId="26606"/>
          <ac:picMkLst>
            <pc:docMk/>
            <pc:sldMk cId="1528178358" sldId="278"/>
            <ac:picMk id="6" creationId="{77EFEA65-5202-4201-9DF8-4CE5F3ABEDB9}"/>
          </ac:picMkLst>
        </pc:picChg>
      </pc:sldChg>
      <pc:sldChg chg="addSp delSp modSp new mod">
        <pc:chgData name="Alex Gaitanis" userId="ac63d27494b1c0bf" providerId="LiveId" clId="{FF2F1D01-7824-4772-80EF-948475406DCE}" dt="2021-06-09T20:19:31.572" v="4832" actId="962"/>
        <pc:sldMkLst>
          <pc:docMk/>
          <pc:sldMk cId="2416062034" sldId="279"/>
        </pc:sldMkLst>
        <pc:spChg chg="mod">
          <ac:chgData name="Alex Gaitanis" userId="ac63d27494b1c0bf" providerId="LiveId" clId="{FF2F1D01-7824-4772-80EF-948475406DCE}" dt="2021-06-09T20:19:13.952" v="4829" actId="20577"/>
          <ac:spMkLst>
            <pc:docMk/>
            <pc:sldMk cId="2416062034" sldId="279"/>
            <ac:spMk id="2" creationId="{AF426E6E-B484-4628-801A-8D12D47E14E1}"/>
          </ac:spMkLst>
        </pc:spChg>
        <pc:spChg chg="del">
          <ac:chgData name="Alex Gaitanis" userId="ac63d27494b1c0bf" providerId="LiveId" clId="{FF2F1D01-7824-4772-80EF-948475406DCE}" dt="2021-06-09T20:19:29.308" v="4830" actId="931"/>
          <ac:spMkLst>
            <pc:docMk/>
            <pc:sldMk cId="2416062034" sldId="279"/>
            <ac:spMk id="3" creationId="{0F282650-DA29-4869-A4E5-D7109BBEAB18}"/>
          </ac:spMkLst>
        </pc:spChg>
        <pc:picChg chg="add mod">
          <ac:chgData name="Alex Gaitanis" userId="ac63d27494b1c0bf" providerId="LiveId" clId="{FF2F1D01-7824-4772-80EF-948475406DCE}" dt="2021-06-09T20:19:31.572" v="4832" actId="962"/>
          <ac:picMkLst>
            <pc:docMk/>
            <pc:sldMk cId="2416062034" sldId="279"/>
            <ac:picMk id="6" creationId="{214E9105-FF29-4C56-998C-E136B8C22041}"/>
          </ac:picMkLst>
        </pc:picChg>
      </pc:sldChg>
      <pc:sldChg chg="addSp delSp modSp new mod">
        <pc:chgData name="Alex Gaitanis" userId="ac63d27494b1c0bf" providerId="LiveId" clId="{FF2F1D01-7824-4772-80EF-948475406DCE}" dt="2021-06-09T20:20:03.025" v="4846" actId="962"/>
        <pc:sldMkLst>
          <pc:docMk/>
          <pc:sldMk cId="4173989993" sldId="280"/>
        </pc:sldMkLst>
        <pc:spChg chg="mod">
          <ac:chgData name="Alex Gaitanis" userId="ac63d27494b1c0bf" providerId="LiveId" clId="{FF2F1D01-7824-4772-80EF-948475406DCE}" dt="2021-06-09T20:19:44.428" v="4843" actId="20577"/>
          <ac:spMkLst>
            <pc:docMk/>
            <pc:sldMk cId="4173989993" sldId="280"/>
            <ac:spMk id="2" creationId="{0FD91B2A-45F8-441D-A942-4071A5EB3B5A}"/>
          </ac:spMkLst>
        </pc:spChg>
        <pc:spChg chg="del">
          <ac:chgData name="Alex Gaitanis" userId="ac63d27494b1c0bf" providerId="LiveId" clId="{FF2F1D01-7824-4772-80EF-948475406DCE}" dt="2021-06-09T20:20:00.138" v="4844" actId="931"/>
          <ac:spMkLst>
            <pc:docMk/>
            <pc:sldMk cId="4173989993" sldId="280"/>
            <ac:spMk id="3" creationId="{50601A03-B0A1-499A-B11A-13DD8094F9B3}"/>
          </ac:spMkLst>
        </pc:spChg>
        <pc:picChg chg="add mod">
          <ac:chgData name="Alex Gaitanis" userId="ac63d27494b1c0bf" providerId="LiveId" clId="{FF2F1D01-7824-4772-80EF-948475406DCE}" dt="2021-06-09T20:20:03.025" v="4846" actId="962"/>
          <ac:picMkLst>
            <pc:docMk/>
            <pc:sldMk cId="4173989993" sldId="280"/>
            <ac:picMk id="6" creationId="{A25F0E64-97DC-4D5C-96CD-AAD11A4B60C3}"/>
          </ac:picMkLst>
        </pc:picChg>
      </pc:sldChg>
      <pc:sldChg chg="addSp delSp modSp new add del mod">
        <pc:chgData name="Alex Gaitanis" userId="ac63d27494b1c0bf" providerId="LiveId" clId="{FF2F1D01-7824-4772-80EF-948475406DCE}" dt="2021-06-09T21:32:15.523" v="5344" actId="47"/>
        <pc:sldMkLst>
          <pc:docMk/>
          <pc:sldMk cId="3106806709" sldId="281"/>
        </pc:sldMkLst>
        <pc:spChg chg="mod">
          <ac:chgData name="Alex Gaitanis" userId="ac63d27494b1c0bf" providerId="LiveId" clId="{FF2F1D01-7824-4772-80EF-948475406DCE}" dt="2021-06-09T20:22:31.910" v="4868" actId="20577"/>
          <ac:spMkLst>
            <pc:docMk/>
            <pc:sldMk cId="3106806709" sldId="281"/>
            <ac:spMk id="2" creationId="{AD3C3277-55A3-4046-8EB4-19CF4BE7E816}"/>
          </ac:spMkLst>
        </pc:spChg>
        <pc:spChg chg="add del">
          <ac:chgData name="Alex Gaitanis" userId="ac63d27494b1c0bf" providerId="LiveId" clId="{FF2F1D01-7824-4772-80EF-948475406DCE}" dt="2021-06-09T20:24:20.474" v="4877" actId="1957"/>
          <ac:spMkLst>
            <pc:docMk/>
            <pc:sldMk cId="3106806709" sldId="281"/>
            <ac:spMk id="3" creationId="{27243B9B-DE74-438C-A534-6820EB896580}"/>
          </ac:spMkLst>
        </pc:spChg>
        <pc:graphicFrameChg chg="add del mod">
          <ac:chgData name="Alex Gaitanis" userId="ac63d27494b1c0bf" providerId="LiveId" clId="{FF2F1D01-7824-4772-80EF-948475406DCE}" dt="2021-06-09T20:24:13.412" v="4875" actId="1957"/>
          <ac:graphicFrameMkLst>
            <pc:docMk/>
            <pc:sldMk cId="3106806709" sldId="281"/>
            <ac:graphicFrameMk id="7" creationId="{81E26871-54CF-4C28-AEC6-0F0C972FED58}"/>
          </ac:graphicFrameMkLst>
        </pc:graphicFrameChg>
        <pc:graphicFrameChg chg="add mod">
          <ac:chgData name="Alex Gaitanis" userId="ac63d27494b1c0bf" providerId="LiveId" clId="{FF2F1D01-7824-4772-80EF-948475406DCE}" dt="2021-06-09T20:35:00.953" v="4988" actId="20577"/>
          <ac:graphicFrameMkLst>
            <pc:docMk/>
            <pc:sldMk cId="3106806709" sldId="281"/>
            <ac:graphicFrameMk id="10" creationId="{9010D9FF-41F2-400C-83B1-0FC63B420AC2}"/>
          </ac:graphicFrameMkLst>
        </pc:graphicFrameChg>
      </pc:sldChg>
      <pc:sldChg chg="addSp delSp modSp new del mod">
        <pc:chgData name="Alex Gaitanis" userId="ac63d27494b1c0bf" providerId="LiveId" clId="{FF2F1D01-7824-4772-80EF-948475406DCE}" dt="2021-06-09T20:40:50.469" v="5021" actId="47"/>
        <pc:sldMkLst>
          <pc:docMk/>
          <pc:sldMk cId="2022256513" sldId="282"/>
        </pc:sldMkLst>
        <pc:spChg chg="del">
          <ac:chgData name="Alex Gaitanis" userId="ac63d27494b1c0bf" providerId="LiveId" clId="{FF2F1D01-7824-4772-80EF-948475406DCE}" dt="2021-06-09T20:35:43.136" v="4991" actId="1957"/>
          <ac:spMkLst>
            <pc:docMk/>
            <pc:sldMk cId="2022256513" sldId="282"/>
            <ac:spMk id="3" creationId="{3757EA58-48DE-4C0F-B4F4-3C1B5BDBF3B6}"/>
          </ac:spMkLst>
        </pc:spChg>
        <pc:graphicFrameChg chg="add mod">
          <ac:chgData name="Alex Gaitanis" userId="ac63d27494b1c0bf" providerId="LiveId" clId="{FF2F1D01-7824-4772-80EF-948475406DCE}" dt="2021-06-09T20:35:43.136" v="4991" actId="1957"/>
          <ac:graphicFrameMkLst>
            <pc:docMk/>
            <pc:sldMk cId="2022256513" sldId="282"/>
            <ac:graphicFrameMk id="8" creationId="{106C333D-3436-4FA9-9001-2D13B23B1A7B}"/>
          </ac:graphicFrameMkLst>
        </pc:graphicFrameChg>
      </pc:sldChg>
      <pc:sldChg chg="addSp delSp modSp new mod">
        <pc:chgData name="Alex Gaitanis" userId="ac63d27494b1c0bf" providerId="LiveId" clId="{FF2F1D01-7824-4772-80EF-948475406DCE}" dt="2021-06-09T21:15:34.129" v="5212"/>
        <pc:sldMkLst>
          <pc:docMk/>
          <pc:sldMk cId="2376330302" sldId="282"/>
        </pc:sldMkLst>
        <pc:spChg chg="mod">
          <ac:chgData name="Alex Gaitanis" userId="ac63d27494b1c0bf" providerId="LiveId" clId="{FF2F1D01-7824-4772-80EF-948475406DCE}" dt="2021-06-09T20:49:51.536" v="5087" actId="20577"/>
          <ac:spMkLst>
            <pc:docMk/>
            <pc:sldMk cId="2376330302" sldId="282"/>
            <ac:spMk id="2" creationId="{6894DEC4-7E92-4DA9-B4C8-A3DD63799446}"/>
          </ac:spMkLst>
        </pc:spChg>
        <pc:spChg chg="del">
          <ac:chgData name="Alex Gaitanis" userId="ac63d27494b1c0bf" providerId="LiveId" clId="{FF2F1D01-7824-4772-80EF-948475406DCE}" dt="2021-06-09T20:41:26.940" v="5024" actId="1957"/>
          <ac:spMkLst>
            <pc:docMk/>
            <pc:sldMk cId="2376330302" sldId="282"/>
            <ac:spMk id="3" creationId="{2155F1D5-E737-4FAF-BE49-F4EF43A326BA}"/>
          </ac:spMkLst>
        </pc:spChg>
        <pc:spChg chg="del">
          <ac:chgData name="Alex Gaitanis" userId="ac63d27494b1c0bf" providerId="LiveId" clId="{FF2F1D01-7824-4772-80EF-948475406DCE}" dt="2021-06-09T20:46:03.013" v="5051" actId="1957"/>
          <ac:spMkLst>
            <pc:docMk/>
            <pc:sldMk cId="2376330302" sldId="282"/>
            <ac:spMk id="4" creationId="{B659147A-1868-42CB-A49D-D8803E419C8F}"/>
          </ac:spMkLst>
        </pc:spChg>
        <pc:graphicFrameChg chg="add mod">
          <ac:chgData name="Alex Gaitanis" userId="ac63d27494b1c0bf" providerId="LiveId" clId="{FF2F1D01-7824-4772-80EF-948475406DCE}" dt="2021-06-09T21:14:16.945" v="5206"/>
          <ac:graphicFrameMkLst>
            <pc:docMk/>
            <pc:sldMk cId="2376330302" sldId="282"/>
            <ac:graphicFrameMk id="8" creationId="{33DDAEB1-52AD-4122-91A3-8623AEC7AB08}"/>
          </ac:graphicFrameMkLst>
        </pc:graphicFrameChg>
        <pc:graphicFrameChg chg="add mod">
          <ac:chgData name="Alex Gaitanis" userId="ac63d27494b1c0bf" providerId="LiveId" clId="{FF2F1D01-7824-4772-80EF-948475406DCE}" dt="2021-06-09T21:15:34.129" v="5212"/>
          <ac:graphicFrameMkLst>
            <pc:docMk/>
            <pc:sldMk cId="2376330302" sldId="282"/>
            <ac:graphicFrameMk id="11" creationId="{7AD318DE-9D51-47BC-894C-B9E54861B5BF}"/>
          </ac:graphicFrameMkLst>
        </pc:graphicFrameChg>
      </pc:sldChg>
      <pc:sldChg chg="addSp delSp modSp new mod">
        <pc:chgData name="Alex Gaitanis" userId="ac63d27494b1c0bf" providerId="LiveId" clId="{FF2F1D01-7824-4772-80EF-948475406DCE}" dt="2021-06-09T21:18:57.916" v="5221"/>
        <pc:sldMkLst>
          <pc:docMk/>
          <pc:sldMk cId="4256003031" sldId="283"/>
        </pc:sldMkLst>
        <pc:spChg chg="mod">
          <ac:chgData name="Alex Gaitanis" userId="ac63d27494b1c0bf" providerId="LiveId" clId="{FF2F1D01-7824-4772-80EF-948475406DCE}" dt="2021-06-09T20:49:44.408" v="5075" actId="20577"/>
          <ac:spMkLst>
            <pc:docMk/>
            <pc:sldMk cId="4256003031" sldId="283"/>
            <ac:spMk id="2" creationId="{93167FA3-EE98-4C12-A784-66EB2C0474BF}"/>
          </ac:spMkLst>
        </pc:spChg>
        <pc:spChg chg="del">
          <ac:chgData name="Alex Gaitanis" userId="ac63d27494b1c0bf" providerId="LiveId" clId="{FF2F1D01-7824-4772-80EF-948475406DCE}" dt="2021-06-09T20:50:09.957" v="5089" actId="1957"/>
          <ac:spMkLst>
            <pc:docMk/>
            <pc:sldMk cId="4256003031" sldId="283"/>
            <ac:spMk id="3" creationId="{7D1FFB3F-5967-4C59-AB5F-B152B9FD1A95}"/>
          </ac:spMkLst>
        </pc:spChg>
        <pc:spChg chg="del">
          <ac:chgData name="Alex Gaitanis" userId="ac63d27494b1c0bf" providerId="LiveId" clId="{FF2F1D01-7824-4772-80EF-948475406DCE}" dt="2021-06-09T20:53:03.486" v="5105" actId="1957"/>
          <ac:spMkLst>
            <pc:docMk/>
            <pc:sldMk cId="4256003031" sldId="283"/>
            <ac:spMk id="4" creationId="{434E7CE6-2D5E-49E4-8D53-8AD8D0C6089D}"/>
          </ac:spMkLst>
        </pc:spChg>
        <pc:graphicFrameChg chg="add mod">
          <ac:chgData name="Alex Gaitanis" userId="ac63d27494b1c0bf" providerId="LiveId" clId="{FF2F1D01-7824-4772-80EF-948475406DCE}" dt="2021-06-09T21:18:34.241" v="5220"/>
          <ac:graphicFrameMkLst>
            <pc:docMk/>
            <pc:sldMk cId="4256003031" sldId="283"/>
            <ac:graphicFrameMk id="8" creationId="{93B60067-1957-4191-B0FA-BEE19EF48746}"/>
          </ac:graphicFrameMkLst>
        </pc:graphicFrameChg>
        <pc:graphicFrameChg chg="add mod">
          <ac:chgData name="Alex Gaitanis" userId="ac63d27494b1c0bf" providerId="LiveId" clId="{FF2F1D01-7824-4772-80EF-948475406DCE}" dt="2021-06-09T21:18:57.916" v="5221"/>
          <ac:graphicFrameMkLst>
            <pc:docMk/>
            <pc:sldMk cId="4256003031" sldId="283"/>
            <ac:graphicFrameMk id="11" creationId="{D4A6A73D-0BDD-44D7-B044-113A690FFA26}"/>
          </ac:graphicFrameMkLst>
        </pc:graphicFrameChg>
      </pc:sldChg>
      <pc:sldChg chg="addSp delSp modSp new mod">
        <pc:chgData name="Alex Gaitanis" userId="ac63d27494b1c0bf" providerId="LiveId" clId="{FF2F1D01-7824-4772-80EF-948475406DCE}" dt="2021-06-09T21:32:15.071" v="5343" actId="20577"/>
        <pc:sldMkLst>
          <pc:docMk/>
          <pc:sldMk cId="244914390" sldId="284"/>
        </pc:sldMkLst>
        <pc:spChg chg="mod">
          <ac:chgData name="Alex Gaitanis" userId="ac63d27494b1c0bf" providerId="LiveId" clId="{FF2F1D01-7824-4772-80EF-948475406DCE}" dt="2021-06-09T21:32:15.071" v="5343" actId="20577"/>
          <ac:spMkLst>
            <pc:docMk/>
            <pc:sldMk cId="244914390" sldId="284"/>
            <ac:spMk id="2" creationId="{CFC47C39-A7CB-4866-A80E-7089D3DDA189}"/>
          </ac:spMkLst>
        </pc:spChg>
        <pc:spChg chg="del">
          <ac:chgData name="Alex Gaitanis" userId="ac63d27494b1c0bf" providerId="LiveId" clId="{FF2F1D01-7824-4772-80EF-948475406DCE}" dt="2021-06-09T21:05:27.306" v="5148" actId="1957"/>
          <ac:spMkLst>
            <pc:docMk/>
            <pc:sldMk cId="244914390" sldId="284"/>
            <ac:spMk id="3" creationId="{5B81E357-0A4D-485F-94ED-5319DD3EAFF1}"/>
          </ac:spMkLst>
        </pc:spChg>
        <pc:spChg chg="del">
          <ac:chgData name="Alex Gaitanis" userId="ac63d27494b1c0bf" providerId="LiveId" clId="{FF2F1D01-7824-4772-80EF-948475406DCE}" dt="2021-06-09T21:06:12.477" v="5153" actId="1957"/>
          <ac:spMkLst>
            <pc:docMk/>
            <pc:sldMk cId="244914390" sldId="284"/>
            <ac:spMk id="4" creationId="{DA0B8D1D-A3FE-4A65-BABF-3F68A1110102}"/>
          </ac:spMkLst>
        </pc:spChg>
        <pc:graphicFrameChg chg="add mod">
          <ac:chgData name="Alex Gaitanis" userId="ac63d27494b1c0bf" providerId="LiveId" clId="{FF2F1D01-7824-4772-80EF-948475406DCE}" dt="2021-06-09T21:19:23.884" v="5223"/>
          <ac:graphicFrameMkLst>
            <pc:docMk/>
            <pc:sldMk cId="244914390" sldId="284"/>
            <ac:graphicFrameMk id="8" creationId="{50870846-2D2F-4F66-AB82-E3D2E8233378}"/>
          </ac:graphicFrameMkLst>
        </pc:graphicFrameChg>
        <pc:graphicFrameChg chg="add mod">
          <ac:chgData name="Alex Gaitanis" userId="ac63d27494b1c0bf" providerId="LiveId" clId="{FF2F1D01-7824-4772-80EF-948475406DCE}" dt="2021-06-09T21:19:12.411" v="5222"/>
          <ac:graphicFrameMkLst>
            <pc:docMk/>
            <pc:sldMk cId="244914390" sldId="284"/>
            <ac:graphicFrameMk id="11" creationId="{1F5941DE-C11D-4E3C-9F94-147EF02220C9}"/>
          </ac:graphicFrameMkLst>
        </pc:graphicFrameChg>
      </pc:sldChg>
      <pc:sldChg chg="modSp add mod">
        <pc:chgData name="Alex Gaitanis" userId="ac63d27494b1c0bf" providerId="LiveId" clId="{FF2F1D01-7824-4772-80EF-948475406DCE}" dt="2021-06-09T21:19:56.118" v="5249" actId="20577"/>
        <pc:sldMkLst>
          <pc:docMk/>
          <pc:sldMk cId="1240168316" sldId="285"/>
        </pc:sldMkLst>
        <pc:spChg chg="mod">
          <ac:chgData name="Alex Gaitanis" userId="ac63d27494b1c0bf" providerId="LiveId" clId="{FF2F1D01-7824-4772-80EF-948475406DCE}" dt="2021-06-09T21:19:56.118" v="5249" actId="20577"/>
          <ac:spMkLst>
            <pc:docMk/>
            <pc:sldMk cId="1240168316" sldId="285"/>
            <ac:spMk id="2" creationId="{CFC47C39-A7CB-4866-A80E-7089D3DDA189}"/>
          </ac:spMkLst>
        </pc:spChg>
        <pc:graphicFrameChg chg="mod">
          <ac:chgData name="Alex Gaitanis" userId="ac63d27494b1c0bf" providerId="LiveId" clId="{FF2F1D01-7824-4772-80EF-948475406DCE}" dt="2021-06-09T21:13:58.401" v="5205"/>
          <ac:graphicFrameMkLst>
            <pc:docMk/>
            <pc:sldMk cId="1240168316" sldId="285"/>
            <ac:graphicFrameMk id="8" creationId="{50870846-2D2F-4F66-AB82-E3D2E8233378}"/>
          </ac:graphicFrameMkLst>
        </pc:graphicFrameChg>
        <pc:graphicFrameChg chg="mod">
          <ac:chgData name="Alex Gaitanis" userId="ac63d27494b1c0bf" providerId="LiveId" clId="{FF2F1D01-7824-4772-80EF-948475406DCE}" dt="2021-06-09T21:14:48.321" v="5209"/>
          <ac:graphicFrameMkLst>
            <pc:docMk/>
            <pc:sldMk cId="1240168316" sldId="285"/>
            <ac:graphicFrameMk id="11" creationId="{1F5941DE-C11D-4E3C-9F94-147EF02220C9}"/>
          </ac:graphicFrameMkLst>
        </pc:graphicFrameChg>
      </pc:sldChg>
      <pc:sldChg chg="addSp delSp modSp new del mod">
        <pc:chgData name="Alex Gaitanis" userId="ac63d27494b1c0bf" providerId="LiveId" clId="{FF2F1D01-7824-4772-80EF-948475406DCE}" dt="2021-06-09T21:57:58.309" v="5423" actId="2696"/>
        <pc:sldMkLst>
          <pc:docMk/>
          <pc:sldMk cId="3152995747" sldId="286"/>
        </pc:sldMkLst>
        <pc:spChg chg="mod">
          <ac:chgData name="Alex Gaitanis" userId="ac63d27494b1c0bf" providerId="LiveId" clId="{FF2F1D01-7824-4772-80EF-948475406DCE}" dt="2021-06-09T21:46:54.121" v="5364" actId="20577"/>
          <ac:spMkLst>
            <pc:docMk/>
            <pc:sldMk cId="3152995747" sldId="286"/>
            <ac:spMk id="2" creationId="{B6B6CE04-10EF-4F6E-9CE6-1930EE712263}"/>
          </ac:spMkLst>
        </pc:spChg>
        <pc:spChg chg="del">
          <ac:chgData name="Alex Gaitanis" userId="ac63d27494b1c0bf" providerId="LiveId" clId="{FF2F1D01-7824-4772-80EF-948475406DCE}" dt="2021-06-09T21:47:47.191" v="5367" actId="1957"/>
          <ac:spMkLst>
            <pc:docMk/>
            <pc:sldMk cId="3152995747" sldId="286"/>
            <ac:spMk id="3" creationId="{2150A5D8-3A36-44D1-A3AA-C0F136F7D5A0}"/>
          </ac:spMkLst>
        </pc:spChg>
        <pc:spChg chg="del">
          <ac:chgData name="Alex Gaitanis" userId="ac63d27494b1c0bf" providerId="LiveId" clId="{FF2F1D01-7824-4772-80EF-948475406DCE}" dt="2021-06-09T21:53:13.839" v="5391" actId="1957"/>
          <ac:spMkLst>
            <pc:docMk/>
            <pc:sldMk cId="3152995747" sldId="286"/>
            <ac:spMk id="4" creationId="{C707FFAA-622A-4FBC-A49C-1285EF8BFB3D}"/>
          </ac:spMkLst>
        </pc:spChg>
        <pc:graphicFrameChg chg="add mod">
          <ac:chgData name="Alex Gaitanis" userId="ac63d27494b1c0bf" providerId="LiveId" clId="{FF2F1D01-7824-4772-80EF-948475406DCE}" dt="2021-06-09T21:53:01.110" v="5389"/>
          <ac:graphicFrameMkLst>
            <pc:docMk/>
            <pc:sldMk cId="3152995747" sldId="286"/>
            <ac:graphicFrameMk id="8" creationId="{7BA4C260-6C6C-4B90-BF47-A183E1700A34}"/>
          </ac:graphicFrameMkLst>
        </pc:graphicFrameChg>
        <pc:graphicFrameChg chg="add mod">
          <ac:chgData name="Alex Gaitanis" userId="ac63d27494b1c0bf" providerId="LiveId" clId="{FF2F1D01-7824-4772-80EF-948475406DCE}" dt="2021-06-09T21:57:19.460" v="5422"/>
          <ac:graphicFrameMkLst>
            <pc:docMk/>
            <pc:sldMk cId="3152995747" sldId="286"/>
            <ac:graphicFrameMk id="11" creationId="{2299BC95-C54C-4898-B368-115D5118F487}"/>
          </ac:graphicFrameMkLst>
        </pc:graphicFrameChg>
      </pc:sldChg>
      <pc:sldChg chg="add">
        <pc:chgData name="Alex Gaitanis" userId="ac63d27494b1c0bf" providerId="LiveId" clId="{FF2F1D01-7824-4772-80EF-948475406DCE}" dt="2021-06-09T21:58:08.569" v="5424"/>
        <pc:sldMkLst>
          <pc:docMk/>
          <pc:sldMk cId="3268447008" sldId="286"/>
        </pc:sldMkLst>
      </pc:sldChg>
      <pc:sldChg chg="add">
        <pc:chgData name="Alex Gaitanis" userId="ac63d27494b1c0bf" providerId="LiveId" clId="{FF2F1D01-7824-4772-80EF-948475406DCE}" dt="2021-06-09T21:47:03.538" v="5365"/>
        <pc:sldMkLst>
          <pc:docMk/>
          <pc:sldMk cId="3205714640" sldId="287"/>
        </pc:sldMkLst>
      </pc:sldChg>
    </pc:docChg>
  </pc:docChgLst>
  <pc:docChgLst>
    <pc:chgData name="Alex Gaitanis" userId="ac63d27494b1c0bf" providerId="LiveId" clId="{7E709247-8617-4139-9B56-8B048F91AACE}"/>
    <pc:docChg chg="undo custSel addSld delSld modSld">
      <pc:chgData name="Alex Gaitanis" userId="ac63d27494b1c0bf" providerId="LiveId" clId="{7E709247-8617-4139-9B56-8B048F91AACE}" dt="2021-06-10T19:48:12.543" v="553" actId="20577"/>
      <pc:docMkLst>
        <pc:docMk/>
      </pc:docMkLst>
      <pc:sldChg chg="modSp mod">
        <pc:chgData name="Alex Gaitanis" userId="ac63d27494b1c0bf" providerId="LiveId" clId="{7E709247-8617-4139-9B56-8B048F91AACE}" dt="2021-06-10T19:48:12.543" v="553" actId="20577"/>
        <pc:sldMkLst>
          <pc:docMk/>
          <pc:sldMk cId="4081339716" sldId="260"/>
        </pc:sldMkLst>
        <pc:spChg chg="mod">
          <ac:chgData name="Alex Gaitanis" userId="ac63d27494b1c0bf" providerId="LiveId" clId="{7E709247-8617-4139-9B56-8B048F91AACE}" dt="2021-06-10T19:48:12.543" v="553" actId="20577"/>
          <ac:spMkLst>
            <pc:docMk/>
            <pc:sldMk cId="4081339716" sldId="260"/>
            <ac:spMk id="3" creationId="{4C26D1BE-DD33-4E8D-8EBC-2977E9ECC688}"/>
          </ac:spMkLst>
        </pc:spChg>
      </pc:sldChg>
      <pc:sldChg chg="modSp mod">
        <pc:chgData name="Alex Gaitanis" userId="ac63d27494b1c0bf" providerId="LiveId" clId="{7E709247-8617-4139-9B56-8B048F91AACE}" dt="2021-06-10T18:05:39.934" v="543" actId="20577"/>
        <pc:sldMkLst>
          <pc:docMk/>
          <pc:sldMk cId="4272861446" sldId="272"/>
        </pc:sldMkLst>
        <pc:spChg chg="mod">
          <ac:chgData name="Alex Gaitanis" userId="ac63d27494b1c0bf" providerId="LiveId" clId="{7E709247-8617-4139-9B56-8B048F91AACE}" dt="2021-06-10T18:05:39.934" v="543" actId="20577"/>
          <ac:spMkLst>
            <pc:docMk/>
            <pc:sldMk cId="4272861446" sldId="272"/>
            <ac:spMk id="3" creationId="{13276EEF-1C0B-4AE0-864F-14C213AD24FA}"/>
          </ac:spMkLst>
        </pc:spChg>
      </pc:sldChg>
      <pc:sldChg chg="addSp delSp modSp del mod modClrScheme chgLayout">
        <pc:chgData name="Alex Gaitanis" userId="ac63d27494b1c0bf" providerId="LiveId" clId="{7E709247-8617-4139-9B56-8B048F91AACE}" dt="2021-06-10T17:48:47.078" v="424" actId="47"/>
        <pc:sldMkLst>
          <pc:docMk/>
          <pc:sldMk cId="1104889337" sldId="273"/>
        </pc:sldMkLst>
        <pc:spChg chg="mod ord">
          <ac:chgData name="Alex Gaitanis" userId="ac63d27494b1c0bf" providerId="LiveId" clId="{7E709247-8617-4139-9B56-8B048F91AACE}" dt="2021-06-10T17:19:35.261" v="0" actId="700"/>
          <ac:spMkLst>
            <pc:docMk/>
            <pc:sldMk cId="1104889337" sldId="273"/>
            <ac:spMk id="2" creationId="{B85F6217-C924-40EC-BA47-64CAF19701E9}"/>
          </ac:spMkLst>
        </pc:spChg>
        <pc:spChg chg="del mod ord">
          <ac:chgData name="Alex Gaitanis" userId="ac63d27494b1c0bf" providerId="LiveId" clId="{7E709247-8617-4139-9B56-8B048F91AACE}" dt="2021-06-10T17:19:35.261" v="0" actId="700"/>
          <ac:spMkLst>
            <pc:docMk/>
            <pc:sldMk cId="1104889337" sldId="273"/>
            <ac:spMk id="3" creationId="{43FB5F79-8A24-494B-8BBF-A34687118EF1}"/>
          </ac:spMkLst>
        </pc:spChg>
        <pc:spChg chg="del">
          <ac:chgData name="Alex Gaitanis" userId="ac63d27494b1c0bf" providerId="LiveId" clId="{7E709247-8617-4139-9B56-8B048F91AACE}" dt="2021-06-10T17:19:35.261" v="0" actId="700"/>
          <ac:spMkLst>
            <pc:docMk/>
            <pc:sldMk cId="1104889337" sldId="273"/>
            <ac:spMk id="4" creationId="{96BE60F7-A6F9-455B-8395-4EFCB9AAB397}"/>
          </ac:spMkLst>
        </pc:spChg>
        <pc:spChg chg="mod ord">
          <ac:chgData name="Alex Gaitanis" userId="ac63d27494b1c0bf" providerId="LiveId" clId="{7E709247-8617-4139-9B56-8B048F91AACE}" dt="2021-06-10T17:19:35.261" v="0" actId="700"/>
          <ac:spMkLst>
            <pc:docMk/>
            <pc:sldMk cId="1104889337" sldId="273"/>
            <ac:spMk id="5" creationId="{3F86E884-3309-42A5-A911-4017EA8465E6}"/>
          </ac:spMkLst>
        </pc:spChg>
        <pc:spChg chg="add mod ord">
          <ac:chgData name="Alex Gaitanis" userId="ac63d27494b1c0bf" providerId="LiveId" clId="{7E709247-8617-4139-9B56-8B048F91AACE}" dt="2021-06-10T17:48:40.481" v="423" actId="20577"/>
          <ac:spMkLst>
            <pc:docMk/>
            <pc:sldMk cId="1104889337" sldId="273"/>
            <ac:spMk id="6" creationId="{6ED167DC-EBB5-4AA0-B05A-FBA216A680FA}"/>
          </ac:spMkLst>
        </pc:spChg>
      </pc:sldChg>
      <pc:sldChg chg="addSp delSp modSp new mod modClrScheme chgLayout">
        <pc:chgData name="Alex Gaitanis" userId="ac63d27494b1c0bf" providerId="LiveId" clId="{7E709247-8617-4139-9B56-8B048F91AACE}" dt="2021-06-10T18:06:37.151" v="545" actId="700"/>
        <pc:sldMkLst>
          <pc:docMk/>
          <pc:sldMk cId="3460001206" sldId="288"/>
        </pc:sldMkLst>
        <pc:spChg chg="mod ord">
          <ac:chgData name="Alex Gaitanis" userId="ac63d27494b1c0bf" providerId="LiveId" clId="{7E709247-8617-4139-9B56-8B048F91AACE}" dt="2021-06-10T18:06:37.151" v="545" actId="700"/>
          <ac:spMkLst>
            <pc:docMk/>
            <pc:sldMk cId="3460001206" sldId="288"/>
            <ac:spMk id="2" creationId="{050B6479-8346-4F67-A0F9-D6282EB38353}"/>
          </ac:spMkLst>
        </pc:spChg>
        <pc:spChg chg="del">
          <ac:chgData name="Alex Gaitanis" userId="ac63d27494b1c0bf" providerId="LiveId" clId="{7E709247-8617-4139-9B56-8B048F91AACE}" dt="2021-06-10T17:49:01.030" v="426" actId="931"/>
          <ac:spMkLst>
            <pc:docMk/>
            <pc:sldMk cId="3460001206" sldId="288"/>
            <ac:spMk id="3" creationId="{435C420D-8B2C-4915-8A59-A308A597131F}"/>
          </ac:spMkLst>
        </pc:spChg>
        <pc:spChg chg="mod ord">
          <ac:chgData name="Alex Gaitanis" userId="ac63d27494b1c0bf" providerId="LiveId" clId="{7E709247-8617-4139-9B56-8B048F91AACE}" dt="2021-06-10T18:06:37.151" v="545" actId="700"/>
          <ac:spMkLst>
            <pc:docMk/>
            <pc:sldMk cId="3460001206" sldId="288"/>
            <ac:spMk id="4" creationId="{B9FFA5F4-1C05-4CE2-B123-18FE760CF30B}"/>
          </ac:spMkLst>
        </pc:spChg>
        <pc:spChg chg="add del mod ord">
          <ac:chgData name="Alex Gaitanis" userId="ac63d27494b1c0bf" providerId="LiveId" clId="{7E709247-8617-4139-9B56-8B048F91AACE}" dt="2021-06-10T18:06:32.265" v="544" actId="478"/>
          <ac:spMkLst>
            <pc:docMk/>
            <pc:sldMk cId="3460001206" sldId="288"/>
            <ac:spMk id="7" creationId="{FA283B92-F549-4F24-9DBA-2F2D5F5E0610}"/>
          </ac:spMkLst>
        </pc:spChg>
        <pc:spChg chg="add del mod">
          <ac:chgData name="Alex Gaitanis" userId="ac63d27494b1c0bf" providerId="LiveId" clId="{7E709247-8617-4139-9B56-8B048F91AACE}" dt="2021-06-10T18:06:37.151" v="545" actId="700"/>
          <ac:spMkLst>
            <pc:docMk/>
            <pc:sldMk cId="3460001206" sldId="288"/>
            <ac:spMk id="9" creationId="{8D306965-45FA-4908-A139-60D2F95B4F04}"/>
          </ac:spMkLst>
        </pc:spChg>
        <pc:picChg chg="add mod ord">
          <ac:chgData name="Alex Gaitanis" userId="ac63d27494b1c0bf" providerId="LiveId" clId="{7E709247-8617-4139-9B56-8B048F91AACE}" dt="2021-06-10T18:06:37.151" v="545" actId="700"/>
          <ac:picMkLst>
            <pc:docMk/>
            <pc:sldMk cId="3460001206" sldId="288"/>
            <ac:picMk id="6" creationId="{EE95F241-3EA8-4A9B-A2E9-C2814A2A919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E2CBB-2FF5-4891-A9FD-8487A126A25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E7A02-33B5-4A00-B9B3-7F58A1D19FD5}">
      <dgm:prSet/>
      <dgm:spPr/>
      <dgm:t>
        <a:bodyPr/>
        <a:lstStyle/>
        <a:p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Εμπόδια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6C4BD1-145C-4F6C-98D8-8222068A013D}" type="parTrans" cxnId="{6AA2E7BA-DEFA-4F0D-83AF-51B0AE871D14}">
      <dgm:prSet/>
      <dgm:spPr/>
      <dgm:t>
        <a:bodyPr/>
        <a:lstStyle/>
        <a:p>
          <a:endParaRPr lang="en-US"/>
        </a:p>
      </dgm:t>
    </dgm:pt>
    <dgm:pt modelId="{8DE07C2C-473F-48B5-AE9D-B3F71A21BB04}" type="sibTrans" cxnId="{6AA2E7BA-DEFA-4F0D-83AF-51B0AE871D14}">
      <dgm:prSet/>
      <dgm:spPr/>
      <dgm:t>
        <a:bodyPr/>
        <a:lstStyle/>
        <a:p>
          <a:endParaRPr lang="en-US"/>
        </a:p>
      </dgm:t>
    </dgm:pt>
    <dgm:pt modelId="{08904706-9C5B-4C76-81A9-DE245F72B33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2 Walls</a:t>
          </a:r>
        </a:p>
      </dgm:t>
    </dgm:pt>
    <dgm:pt modelId="{D9A77BCE-3608-4C46-9CD8-B70982C9E7B4}" type="parTrans" cxnId="{C1719D5D-70C8-4C2F-A8AE-10DBB9C21FB4}">
      <dgm:prSet/>
      <dgm:spPr/>
      <dgm:t>
        <a:bodyPr/>
        <a:lstStyle/>
        <a:p>
          <a:endParaRPr lang="en-US"/>
        </a:p>
      </dgm:t>
    </dgm:pt>
    <dgm:pt modelId="{3AD7C66A-7200-48A8-8BF5-EEE986E78CE9}" type="sibTrans" cxnId="{C1719D5D-70C8-4C2F-A8AE-10DBB9C21FB4}">
      <dgm:prSet/>
      <dgm:spPr/>
      <dgm:t>
        <a:bodyPr/>
        <a:lstStyle/>
        <a:p>
          <a:endParaRPr lang="en-US"/>
        </a:p>
      </dgm:t>
    </dgm:pt>
    <dgm:pt modelId="{CF7739D0-75EF-4D34-8277-371B638B2B0A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2 Boxes</a:t>
          </a:r>
        </a:p>
      </dgm:t>
    </dgm:pt>
    <dgm:pt modelId="{4693F7A9-DD42-44C4-9933-19127B5A9EAE}" type="parTrans" cxnId="{B6D14641-1189-4C1D-BEAC-F0370D79653D}">
      <dgm:prSet/>
      <dgm:spPr/>
      <dgm:t>
        <a:bodyPr/>
        <a:lstStyle/>
        <a:p>
          <a:endParaRPr lang="en-US"/>
        </a:p>
      </dgm:t>
    </dgm:pt>
    <dgm:pt modelId="{BBC95C58-F627-4223-A51B-279FDDCFC671}" type="sibTrans" cxnId="{B6D14641-1189-4C1D-BEAC-F0370D79653D}">
      <dgm:prSet/>
      <dgm:spPr/>
      <dgm:t>
        <a:bodyPr/>
        <a:lstStyle/>
        <a:p>
          <a:endParaRPr lang="en-US"/>
        </a:p>
      </dgm:t>
    </dgm:pt>
    <dgm:pt modelId="{04A6CBDF-F5FE-40F0-AB8F-078B46E0DEBB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1 Arch</a:t>
          </a:r>
        </a:p>
      </dgm:t>
    </dgm:pt>
    <dgm:pt modelId="{52BE90E2-4870-4572-9113-F61835C8E295}" type="parTrans" cxnId="{6AB2DCC3-F4E6-4AA0-966C-7596F275219F}">
      <dgm:prSet/>
      <dgm:spPr/>
      <dgm:t>
        <a:bodyPr/>
        <a:lstStyle/>
        <a:p>
          <a:endParaRPr lang="en-US"/>
        </a:p>
      </dgm:t>
    </dgm:pt>
    <dgm:pt modelId="{455A464D-D29A-4695-BC94-7C0D88BF7CA5}" type="sibTrans" cxnId="{6AB2DCC3-F4E6-4AA0-966C-7596F275219F}">
      <dgm:prSet/>
      <dgm:spPr/>
      <dgm:t>
        <a:bodyPr/>
        <a:lstStyle/>
        <a:p>
          <a:endParaRPr lang="en-US"/>
        </a:p>
      </dgm:t>
    </dgm:pt>
    <dgm:pt modelId="{CEE6E126-66AF-4BC7-87B0-AB8D0ECE4216}">
      <dgm:prSet/>
      <dgm:spPr/>
      <dgm:t>
        <a:bodyPr/>
        <a:lstStyle/>
        <a:p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Γραμμές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F2943F-3CFF-4293-BC31-FB916D864612}" type="parTrans" cxnId="{B0DB8D74-1462-4BFD-8757-852BED2C629F}">
      <dgm:prSet/>
      <dgm:spPr/>
      <dgm:t>
        <a:bodyPr/>
        <a:lstStyle/>
        <a:p>
          <a:endParaRPr lang="en-US"/>
        </a:p>
      </dgm:t>
    </dgm:pt>
    <dgm:pt modelId="{55FB468E-AF65-4028-A292-A43D6D2AB511}" type="sibTrans" cxnId="{B0DB8D74-1462-4BFD-8757-852BED2C629F}">
      <dgm:prSet/>
      <dgm:spPr/>
      <dgm:t>
        <a:bodyPr/>
        <a:lstStyle/>
        <a:p>
          <a:endParaRPr lang="en-US"/>
        </a:p>
      </dgm:t>
    </dgm:pt>
    <dgm:pt modelId="{C12F1F74-334C-48FF-BFEC-77688E53402F}">
      <dgm:prSet/>
      <dgm:spPr/>
      <dgm:t>
        <a:bodyPr/>
        <a:lstStyle/>
        <a:p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Καταλήγουν σε εμπόδια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C74C0AA-61F2-4B2E-9326-051678BD59BC}" type="parTrans" cxnId="{FF88D68E-835E-4D5E-B29C-00F5A3CA1A39}">
      <dgm:prSet/>
      <dgm:spPr/>
      <dgm:t>
        <a:bodyPr/>
        <a:lstStyle/>
        <a:p>
          <a:endParaRPr lang="en-US"/>
        </a:p>
      </dgm:t>
    </dgm:pt>
    <dgm:pt modelId="{1A5DF50F-75E4-4B28-9778-62605B1011F7}" type="sibTrans" cxnId="{FF88D68E-835E-4D5E-B29C-00F5A3CA1A39}">
      <dgm:prSet/>
      <dgm:spPr/>
      <dgm:t>
        <a:bodyPr/>
        <a:lstStyle/>
        <a:p>
          <a:endParaRPr lang="en-US"/>
        </a:p>
      </dgm:t>
    </dgm:pt>
    <dgm:pt modelId="{D4333269-C99E-4C31-98F2-4CEC75280055}">
      <dgm:prSet/>
      <dgm:spPr/>
      <dgm:t>
        <a:bodyPr/>
        <a:lstStyle/>
        <a:p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Διακλαδώνονται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43A1BE-94CA-427F-8DA4-4FA2E750E3BC}" type="parTrans" cxnId="{59DD9FB9-B38B-4861-B907-747C69F9C979}">
      <dgm:prSet/>
      <dgm:spPr/>
      <dgm:t>
        <a:bodyPr/>
        <a:lstStyle/>
        <a:p>
          <a:endParaRPr lang="en-US"/>
        </a:p>
      </dgm:t>
    </dgm:pt>
    <dgm:pt modelId="{DE41B110-1B09-4581-99EB-C2AAE196A271}" type="sibTrans" cxnId="{59DD9FB9-B38B-4861-B907-747C69F9C979}">
      <dgm:prSet/>
      <dgm:spPr/>
      <dgm:t>
        <a:bodyPr/>
        <a:lstStyle/>
        <a:p>
          <a:endParaRPr lang="en-US"/>
        </a:p>
      </dgm:t>
    </dgm:pt>
    <dgm:pt modelId="{9A078E9B-881A-4E7D-9DB4-9D588F37CA47}">
      <dgm:prSet/>
      <dgm:spPr/>
      <dgm:t>
        <a:bodyPr/>
        <a:lstStyle/>
        <a:p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Φως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9F6483-673E-4273-B471-37821FAACF78}" type="parTrans" cxnId="{ECF69A95-7CF4-4B33-A3CD-30FEA472F9AE}">
      <dgm:prSet/>
      <dgm:spPr/>
      <dgm:t>
        <a:bodyPr/>
        <a:lstStyle/>
        <a:p>
          <a:endParaRPr lang="en-US"/>
        </a:p>
      </dgm:t>
    </dgm:pt>
    <dgm:pt modelId="{6CAE7E64-A529-4CDF-974B-2018348A2A8E}" type="sibTrans" cxnId="{ECF69A95-7CF4-4B33-A3CD-30FEA472F9AE}">
      <dgm:prSet/>
      <dgm:spPr/>
      <dgm:t>
        <a:bodyPr/>
        <a:lstStyle/>
        <a:p>
          <a:endParaRPr lang="en-US"/>
        </a:p>
      </dgm:t>
    </dgm:pt>
    <dgm:pt modelId="{362B53F7-39FD-45DF-87C9-B56B18E88BA5}">
      <dgm:prSet/>
      <dgm:spPr/>
      <dgm:t>
        <a:bodyPr/>
        <a:lstStyle/>
        <a:p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m </a:t>
          </a:r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από το έδαφος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5348F1-5FC4-4857-8BA7-B51A3AF67049}" type="parTrans" cxnId="{6A685CEF-BDED-46C9-A255-C38E9F98DB72}">
      <dgm:prSet/>
      <dgm:spPr/>
      <dgm:t>
        <a:bodyPr/>
        <a:lstStyle/>
        <a:p>
          <a:endParaRPr lang="en-US"/>
        </a:p>
      </dgm:t>
    </dgm:pt>
    <dgm:pt modelId="{5A34F162-C1CD-4556-BB28-59A0784DD4C1}" type="sibTrans" cxnId="{6A685CEF-BDED-46C9-A255-C38E9F98DB72}">
      <dgm:prSet/>
      <dgm:spPr/>
      <dgm:t>
        <a:bodyPr/>
        <a:lstStyle/>
        <a:p>
          <a:endParaRPr lang="en-US"/>
        </a:p>
      </dgm:t>
    </dgm:pt>
    <dgm:pt modelId="{7908463E-D528-4E98-A21F-17297C295AF7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</a:t>
          </a:r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 προβολή του στο πάτωμα είναι ο στόχος του ρομπότ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371AF0-E421-45F5-BCC9-02B9E5989773}" type="parTrans" cxnId="{F4D071EA-D8A0-4776-9094-C872A4F6DDA0}">
      <dgm:prSet/>
      <dgm:spPr/>
      <dgm:t>
        <a:bodyPr/>
        <a:lstStyle/>
        <a:p>
          <a:endParaRPr lang="en-US"/>
        </a:p>
      </dgm:t>
    </dgm:pt>
    <dgm:pt modelId="{D6F7C475-346A-421F-9750-6F73D1822AA9}" type="sibTrans" cxnId="{F4D071EA-D8A0-4776-9094-C872A4F6DDA0}">
      <dgm:prSet/>
      <dgm:spPr/>
      <dgm:t>
        <a:bodyPr/>
        <a:lstStyle/>
        <a:p>
          <a:endParaRPr lang="en-US"/>
        </a:p>
      </dgm:t>
    </dgm:pt>
    <dgm:pt modelId="{89450064-A213-471A-8107-97519062C469}" type="pres">
      <dgm:prSet presAssocID="{733E2CBB-2FF5-4891-A9FD-8487A126A25E}" presName="linear" presStyleCnt="0">
        <dgm:presLayoutVars>
          <dgm:dir/>
          <dgm:animLvl val="lvl"/>
          <dgm:resizeHandles val="exact"/>
        </dgm:presLayoutVars>
      </dgm:prSet>
      <dgm:spPr/>
    </dgm:pt>
    <dgm:pt modelId="{B894DF11-3B6B-4465-AF50-1A969725C341}" type="pres">
      <dgm:prSet presAssocID="{0D5E7A02-33B5-4A00-B9B3-7F58A1D19FD5}" presName="parentLin" presStyleCnt="0"/>
      <dgm:spPr/>
    </dgm:pt>
    <dgm:pt modelId="{7277C76E-E1C5-4E5F-B2A7-A7968E2C9E45}" type="pres">
      <dgm:prSet presAssocID="{0D5E7A02-33B5-4A00-B9B3-7F58A1D19FD5}" presName="parentLeftMargin" presStyleLbl="node1" presStyleIdx="0" presStyleCnt="3"/>
      <dgm:spPr/>
    </dgm:pt>
    <dgm:pt modelId="{FB024AFC-B498-477F-BFD9-30F7B8A6556F}" type="pres">
      <dgm:prSet presAssocID="{0D5E7A02-33B5-4A00-B9B3-7F58A1D19F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F43EA2-A088-4D6D-9D2D-65DD1468A25A}" type="pres">
      <dgm:prSet presAssocID="{0D5E7A02-33B5-4A00-B9B3-7F58A1D19FD5}" presName="negativeSpace" presStyleCnt="0"/>
      <dgm:spPr/>
    </dgm:pt>
    <dgm:pt modelId="{90B83407-B4ED-4607-81DF-1BF476C3AB1D}" type="pres">
      <dgm:prSet presAssocID="{0D5E7A02-33B5-4A00-B9B3-7F58A1D19FD5}" presName="childText" presStyleLbl="conFgAcc1" presStyleIdx="0" presStyleCnt="3">
        <dgm:presLayoutVars>
          <dgm:bulletEnabled val="1"/>
        </dgm:presLayoutVars>
      </dgm:prSet>
      <dgm:spPr/>
    </dgm:pt>
    <dgm:pt modelId="{F94FBECE-201B-4E71-A3CA-BDF0BFBAB2B3}" type="pres">
      <dgm:prSet presAssocID="{8DE07C2C-473F-48B5-AE9D-B3F71A21BB04}" presName="spaceBetweenRectangles" presStyleCnt="0"/>
      <dgm:spPr/>
    </dgm:pt>
    <dgm:pt modelId="{595F6422-6351-495C-9A13-90C315592DA7}" type="pres">
      <dgm:prSet presAssocID="{CEE6E126-66AF-4BC7-87B0-AB8D0ECE4216}" presName="parentLin" presStyleCnt="0"/>
      <dgm:spPr/>
    </dgm:pt>
    <dgm:pt modelId="{C917338D-FF1B-4737-B381-1DBA7AA64F5A}" type="pres">
      <dgm:prSet presAssocID="{CEE6E126-66AF-4BC7-87B0-AB8D0ECE4216}" presName="parentLeftMargin" presStyleLbl="node1" presStyleIdx="0" presStyleCnt="3"/>
      <dgm:spPr/>
    </dgm:pt>
    <dgm:pt modelId="{82B45C91-FBBC-484B-9D77-604746016E25}" type="pres">
      <dgm:prSet presAssocID="{CEE6E126-66AF-4BC7-87B0-AB8D0ECE42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55C68E-27A4-4345-9E50-0A9830C0C459}" type="pres">
      <dgm:prSet presAssocID="{CEE6E126-66AF-4BC7-87B0-AB8D0ECE4216}" presName="negativeSpace" presStyleCnt="0"/>
      <dgm:spPr/>
    </dgm:pt>
    <dgm:pt modelId="{5E1AA5B2-45C8-4EFE-BA65-071CA1FCE6DC}" type="pres">
      <dgm:prSet presAssocID="{CEE6E126-66AF-4BC7-87B0-AB8D0ECE4216}" presName="childText" presStyleLbl="conFgAcc1" presStyleIdx="1" presStyleCnt="3">
        <dgm:presLayoutVars>
          <dgm:bulletEnabled val="1"/>
        </dgm:presLayoutVars>
      </dgm:prSet>
      <dgm:spPr/>
    </dgm:pt>
    <dgm:pt modelId="{601177A9-481B-49BB-8501-A3821B701802}" type="pres">
      <dgm:prSet presAssocID="{55FB468E-AF65-4028-A292-A43D6D2AB511}" presName="spaceBetweenRectangles" presStyleCnt="0"/>
      <dgm:spPr/>
    </dgm:pt>
    <dgm:pt modelId="{52D8BC29-8BD8-426B-938B-6A1CDC9FEFE9}" type="pres">
      <dgm:prSet presAssocID="{9A078E9B-881A-4E7D-9DB4-9D588F37CA47}" presName="parentLin" presStyleCnt="0"/>
      <dgm:spPr/>
    </dgm:pt>
    <dgm:pt modelId="{2109F046-4F8F-41E2-BFA0-E4E749353342}" type="pres">
      <dgm:prSet presAssocID="{9A078E9B-881A-4E7D-9DB4-9D588F37CA47}" presName="parentLeftMargin" presStyleLbl="node1" presStyleIdx="1" presStyleCnt="3"/>
      <dgm:spPr/>
    </dgm:pt>
    <dgm:pt modelId="{A12AA536-3083-4A6F-9CA6-0532760219D4}" type="pres">
      <dgm:prSet presAssocID="{9A078E9B-881A-4E7D-9DB4-9D588F37CA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BF5F832-85D2-40F0-8E83-469AC920D3B6}" type="pres">
      <dgm:prSet presAssocID="{9A078E9B-881A-4E7D-9DB4-9D588F37CA47}" presName="negativeSpace" presStyleCnt="0"/>
      <dgm:spPr/>
    </dgm:pt>
    <dgm:pt modelId="{770ACBD7-CCE6-460B-8FC2-6E843677108E}" type="pres">
      <dgm:prSet presAssocID="{9A078E9B-881A-4E7D-9DB4-9D588F37CA4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D6A5A14-6AAE-401B-877A-449CF69BDB6D}" type="presOf" srcId="{9A078E9B-881A-4E7D-9DB4-9D588F37CA47}" destId="{2109F046-4F8F-41E2-BFA0-E4E749353342}" srcOrd="0" destOrd="0" presId="urn:microsoft.com/office/officeart/2005/8/layout/list1"/>
    <dgm:cxn modelId="{871B331A-9298-4A0B-AC52-6BA95F28B33C}" type="presOf" srcId="{0D5E7A02-33B5-4A00-B9B3-7F58A1D19FD5}" destId="{FB024AFC-B498-477F-BFD9-30F7B8A6556F}" srcOrd="1" destOrd="0" presId="urn:microsoft.com/office/officeart/2005/8/layout/list1"/>
    <dgm:cxn modelId="{4B47EE27-8052-4996-B859-9F0AB1FCB73E}" type="presOf" srcId="{733E2CBB-2FF5-4891-A9FD-8487A126A25E}" destId="{89450064-A213-471A-8107-97519062C469}" srcOrd="0" destOrd="0" presId="urn:microsoft.com/office/officeart/2005/8/layout/list1"/>
    <dgm:cxn modelId="{0EDE333D-401C-4B93-B338-974220894FAD}" type="presOf" srcId="{04A6CBDF-F5FE-40F0-AB8F-078B46E0DEBB}" destId="{90B83407-B4ED-4607-81DF-1BF476C3AB1D}" srcOrd="0" destOrd="2" presId="urn:microsoft.com/office/officeart/2005/8/layout/list1"/>
    <dgm:cxn modelId="{C1719D5D-70C8-4C2F-A8AE-10DBB9C21FB4}" srcId="{0D5E7A02-33B5-4A00-B9B3-7F58A1D19FD5}" destId="{08904706-9C5B-4C76-81A9-DE245F72B334}" srcOrd="0" destOrd="0" parTransId="{D9A77BCE-3608-4C46-9CD8-B70982C9E7B4}" sibTransId="{3AD7C66A-7200-48A8-8BF5-EEE986E78CE9}"/>
    <dgm:cxn modelId="{B6D14641-1189-4C1D-BEAC-F0370D79653D}" srcId="{0D5E7A02-33B5-4A00-B9B3-7F58A1D19FD5}" destId="{CF7739D0-75EF-4D34-8277-371B638B2B0A}" srcOrd="1" destOrd="0" parTransId="{4693F7A9-DD42-44C4-9933-19127B5A9EAE}" sibTransId="{BBC95C58-F627-4223-A51B-279FDDCFC671}"/>
    <dgm:cxn modelId="{4373ED61-E0AB-46FD-B178-4EB63AAE2F81}" type="presOf" srcId="{D4333269-C99E-4C31-98F2-4CEC75280055}" destId="{5E1AA5B2-45C8-4EFE-BA65-071CA1FCE6DC}" srcOrd="0" destOrd="1" presId="urn:microsoft.com/office/officeart/2005/8/layout/list1"/>
    <dgm:cxn modelId="{7031F066-AD75-429E-BC9F-4DD0573BC083}" type="presOf" srcId="{CEE6E126-66AF-4BC7-87B0-AB8D0ECE4216}" destId="{C917338D-FF1B-4737-B381-1DBA7AA64F5A}" srcOrd="0" destOrd="0" presId="urn:microsoft.com/office/officeart/2005/8/layout/list1"/>
    <dgm:cxn modelId="{3C91B467-8C9B-493E-9A9A-38ACB35EB429}" type="presOf" srcId="{CEE6E126-66AF-4BC7-87B0-AB8D0ECE4216}" destId="{82B45C91-FBBC-484B-9D77-604746016E25}" srcOrd="1" destOrd="0" presId="urn:microsoft.com/office/officeart/2005/8/layout/list1"/>
    <dgm:cxn modelId="{F5AEF370-7FD5-4F21-B3C3-664508AF1DC8}" type="presOf" srcId="{0D5E7A02-33B5-4A00-B9B3-7F58A1D19FD5}" destId="{7277C76E-E1C5-4E5F-B2A7-A7968E2C9E45}" srcOrd="0" destOrd="0" presId="urn:microsoft.com/office/officeart/2005/8/layout/list1"/>
    <dgm:cxn modelId="{B0DB8D74-1462-4BFD-8757-852BED2C629F}" srcId="{733E2CBB-2FF5-4891-A9FD-8487A126A25E}" destId="{CEE6E126-66AF-4BC7-87B0-AB8D0ECE4216}" srcOrd="1" destOrd="0" parTransId="{FAF2943F-3CFF-4293-BC31-FB916D864612}" sibTransId="{55FB468E-AF65-4028-A292-A43D6D2AB511}"/>
    <dgm:cxn modelId="{A51DC875-822B-46DB-B8B0-707877DD09B2}" type="presOf" srcId="{7908463E-D528-4E98-A21F-17297C295AF7}" destId="{770ACBD7-CCE6-460B-8FC2-6E843677108E}" srcOrd="0" destOrd="1" presId="urn:microsoft.com/office/officeart/2005/8/layout/list1"/>
    <dgm:cxn modelId="{FF88D68E-835E-4D5E-B29C-00F5A3CA1A39}" srcId="{CEE6E126-66AF-4BC7-87B0-AB8D0ECE4216}" destId="{C12F1F74-334C-48FF-BFEC-77688E53402F}" srcOrd="0" destOrd="0" parTransId="{9C74C0AA-61F2-4B2E-9326-051678BD59BC}" sibTransId="{1A5DF50F-75E4-4B28-9778-62605B1011F7}"/>
    <dgm:cxn modelId="{ECF69A95-7CF4-4B33-A3CD-30FEA472F9AE}" srcId="{733E2CBB-2FF5-4891-A9FD-8487A126A25E}" destId="{9A078E9B-881A-4E7D-9DB4-9D588F37CA47}" srcOrd="2" destOrd="0" parTransId="{189F6483-673E-4273-B471-37821FAACF78}" sibTransId="{6CAE7E64-A529-4CDF-974B-2018348A2A8E}"/>
    <dgm:cxn modelId="{A827B29C-FD76-406D-8E4B-D2FA2CB742C0}" type="presOf" srcId="{362B53F7-39FD-45DF-87C9-B56B18E88BA5}" destId="{770ACBD7-CCE6-460B-8FC2-6E843677108E}" srcOrd="0" destOrd="0" presId="urn:microsoft.com/office/officeart/2005/8/layout/list1"/>
    <dgm:cxn modelId="{203DE19C-9E6A-4DF7-BF5A-3D6040E34527}" type="presOf" srcId="{9A078E9B-881A-4E7D-9DB4-9D588F37CA47}" destId="{A12AA536-3083-4A6F-9CA6-0532760219D4}" srcOrd="1" destOrd="0" presId="urn:microsoft.com/office/officeart/2005/8/layout/list1"/>
    <dgm:cxn modelId="{BEA444A5-0D74-4119-BBD1-E502A1B048C1}" type="presOf" srcId="{C12F1F74-334C-48FF-BFEC-77688E53402F}" destId="{5E1AA5B2-45C8-4EFE-BA65-071CA1FCE6DC}" srcOrd="0" destOrd="0" presId="urn:microsoft.com/office/officeart/2005/8/layout/list1"/>
    <dgm:cxn modelId="{8E0F56A6-52EF-4CBF-9C0E-7295990B2C7D}" type="presOf" srcId="{CF7739D0-75EF-4D34-8277-371B638B2B0A}" destId="{90B83407-B4ED-4607-81DF-1BF476C3AB1D}" srcOrd="0" destOrd="1" presId="urn:microsoft.com/office/officeart/2005/8/layout/list1"/>
    <dgm:cxn modelId="{6DD8CBB3-40FA-44E5-A2D1-A7FEE8055916}" type="presOf" srcId="{08904706-9C5B-4C76-81A9-DE245F72B334}" destId="{90B83407-B4ED-4607-81DF-1BF476C3AB1D}" srcOrd="0" destOrd="0" presId="urn:microsoft.com/office/officeart/2005/8/layout/list1"/>
    <dgm:cxn modelId="{59DD9FB9-B38B-4861-B907-747C69F9C979}" srcId="{CEE6E126-66AF-4BC7-87B0-AB8D0ECE4216}" destId="{D4333269-C99E-4C31-98F2-4CEC75280055}" srcOrd="1" destOrd="0" parTransId="{BF43A1BE-94CA-427F-8DA4-4FA2E750E3BC}" sibTransId="{DE41B110-1B09-4581-99EB-C2AAE196A271}"/>
    <dgm:cxn modelId="{6AA2E7BA-DEFA-4F0D-83AF-51B0AE871D14}" srcId="{733E2CBB-2FF5-4891-A9FD-8487A126A25E}" destId="{0D5E7A02-33B5-4A00-B9B3-7F58A1D19FD5}" srcOrd="0" destOrd="0" parTransId="{296C4BD1-145C-4F6C-98D8-8222068A013D}" sibTransId="{8DE07C2C-473F-48B5-AE9D-B3F71A21BB04}"/>
    <dgm:cxn modelId="{6AB2DCC3-F4E6-4AA0-966C-7596F275219F}" srcId="{0D5E7A02-33B5-4A00-B9B3-7F58A1D19FD5}" destId="{04A6CBDF-F5FE-40F0-AB8F-078B46E0DEBB}" srcOrd="2" destOrd="0" parTransId="{52BE90E2-4870-4572-9113-F61835C8E295}" sibTransId="{455A464D-D29A-4695-BC94-7C0D88BF7CA5}"/>
    <dgm:cxn modelId="{F4D071EA-D8A0-4776-9094-C872A4F6DDA0}" srcId="{9A078E9B-881A-4E7D-9DB4-9D588F37CA47}" destId="{7908463E-D528-4E98-A21F-17297C295AF7}" srcOrd="1" destOrd="0" parTransId="{A2371AF0-E421-45F5-BCC9-02B9E5989773}" sibTransId="{D6F7C475-346A-421F-9750-6F73D1822AA9}"/>
    <dgm:cxn modelId="{6A685CEF-BDED-46C9-A255-C38E9F98DB72}" srcId="{9A078E9B-881A-4E7D-9DB4-9D588F37CA47}" destId="{362B53F7-39FD-45DF-87C9-B56B18E88BA5}" srcOrd="0" destOrd="0" parTransId="{8E5348F1-5FC4-4857-8BA7-B51A3AF67049}" sibTransId="{5A34F162-C1CD-4556-BB28-59A0784DD4C1}"/>
    <dgm:cxn modelId="{B7631DCD-F2F6-464B-A2F0-D6565E3B0CDB}" type="presParOf" srcId="{89450064-A213-471A-8107-97519062C469}" destId="{B894DF11-3B6B-4465-AF50-1A969725C341}" srcOrd="0" destOrd="0" presId="urn:microsoft.com/office/officeart/2005/8/layout/list1"/>
    <dgm:cxn modelId="{AB12CFEC-D2AC-44FD-832C-69DEA59CF783}" type="presParOf" srcId="{B894DF11-3B6B-4465-AF50-1A969725C341}" destId="{7277C76E-E1C5-4E5F-B2A7-A7968E2C9E45}" srcOrd="0" destOrd="0" presId="urn:microsoft.com/office/officeart/2005/8/layout/list1"/>
    <dgm:cxn modelId="{013641BC-44CB-4E91-B718-383D697E577B}" type="presParOf" srcId="{B894DF11-3B6B-4465-AF50-1A969725C341}" destId="{FB024AFC-B498-477F-BFD9-30F7B8A6556F}" srcOrd="1" destOrd="0" presId="urn:microsoft.com/office/officeart/2005/8/layout/list1"/>
    <dgm:cxn modelId="{CB622C9E-8876-4861-8B16-57E9B2B49A73}" type="presParOf" srcId="{89450064-A213-471A-8107-97519062C469}" destId="{7AF43EA2-A088-4D6D-9D2D-65DD1468A25A}" srcOrd="1" destOrd="0" presId="urn:microsoft.com/office/officeart/2005/8/layout/list1"/>
    <dgm:cxn modelId="{1D90DAD5-3095-42DA-A0BB-2E5AF639C29C}" type="presParOf" srcId="{89450064-A213-471A-8107-97519062C469}" destId="{90B83407-B4ED-4607-81DF-1BF476C3AB1D}" srcOrd="2" destOrd="0" presId="urn:microsoft.com/office/officeart/2005/8/layout/list1"/>
    <dgm:cxn modelId="{CE36760D-0123-44E0-ACED-7611AB70F01C}" type="presParOf" srcId="{89450064-A213-471A-8107-97519062C469}" destId="{F94FBECE-201B-4E71-A3CA-BDF0BFBAB2B3}" srcOrd="3" destOrd="0" presId="urn:microsoft.com/office/officeart/2005/8/layout/list1"/>
    <dgm:cxn modelId="{6913D0C4-D06A-442F-9547-3652CAC475D0}" type="presParOf" srcId="{89450064-A213-471A-8107-97519062C469}" destId="{595F6422-6351-495C-9A13-90C315592DA7}" srcOrd="4" destOrd="0" presId="urn:microsoft.com/office/officeart/2005/8/layout/list1"/>
    <dgm:cxn modelId="{21980F32-D1D2-4EB2-A212-D161318AC07D}" type="presParOf" srcId="{595F6422-6351-495C-9A13-90C315592DA7}" destId="{C917338D-FF1B-4737-B381-1DBA7AA64F5A}" srcOrd="0" destOrd="0" presId="urn:microsoft.com/office/officeart/2005/8/layout/list1"/>
    <dgm:cxn modelId="{804BBB6D-3C87-46B6-8A86-70FB63D87221}" type="presParOf" srcId="{595F6422-6351-495C-9A13-90C315592DA7}" destId="{82B45C91-FBBC-484B-9D77-604746016E25}" srcOrd="1" destOrd="0" presId="urn:microsoft.com/office/officeart/2005/8/layout/list1"/>
    <dgm:cxn modelId="{525B7721-202D-4C97-B5FD-42B9E697BC05}" type="presParOf" srcId="{89450064-A213-471A-8107-97519062C469}" destId="{B455C68E-27A4-4345-9E50-0A9830C0C459}" srcOrd="5" destOrd="0" presId="urn:microsoft.com/office/officeart/2005/8/layout/list1"/>
    <dgm:cxn modelId="{75E3F94D-2161-44BA-AA7A-44369CA1D879}" type="presParOf" srcId="{89450064-A213-471A-8107-97519062C469}" destId="{5E1AA5B2-45C8-4EFE-BA65-071CA1FCE6DC}" srcOrd="6" destOrd="0" presId="urn:microsoft.com/office/officeart/2005/8/layout/list1"/>
    <dgm:cxn modelId="{6C32FC05-162B-4284-818A-009E4DF84C8C}" type="presParOf" srcId="{89450064-A213-471A-8107-97519062C469}" destId="{601177A9-481B-49BB-8501-A3821B701802}" srcOrd="7" destOrd="0" presId="urn:microsoft.com/office/officeart/2005/8/layout/list1"/>
    <dgm:cxn modelId="{605D917F-BEE1-4459-9F6E-714ED43587B6}" type="presParOf" srcId="{89450064-A213-471A-8107-97519062C469}" destId="{52D8BC29-8BD8-426B-938B-6A1CDC9FEFE9}" srcOrd="8" destOrd="0" presId="urn:microsoft.com/office/officeart/2005/8/layout/list1"/>
    <dgm:cxn modelId="{F76C27E5-2BE2-4BDF-9E59-E5A797930275}" type="presParOf" srcId="{52D8BC29-8BD8-426B-938B-6A1CDC9FEFE9}" destId="{2109F046-4F8F-41E2-BFA0-E4E749353342}" srcOrd="0" destOrd="0" presId="urn:microsoft.com/office/officeart/2005/8/layout/list1"/>
    <dgm:cxn modelId="{CF56FA5A-46BA-4FE8-834F-D49F1A2DD6D2}" type="presParOf" srcId="{52D8BC29-8BD8-426B-938B-6A1CDC9FEFE9}" destId="{A12AA536-3083-4A6F-9CA6-0532760219D4}" srcOrd="1" destOrd="0" presId="urn:microsoft.com/office/officeart/2005/8/layout/list1"/>
    <dgm:cxn modelId="{3146E2A9-9B80-4E7E-8DC0-CF475C1AE88D}" type="presParOf" srcId="{89450064-A213-471A-8107-97519062C469}" destId="{5BF5F832-85D2-40F0-8E83-469AC920D3B6}" srcOrd="9" destOrd="0" presId="urn:microsoft.com/office/officeart/2005/8/layout/list1"/>
    <dgm:cxn modelId="{DC6FF123-0B1F-4870-BF60-2B1F432DE28E}" type="presParOf" srcId="{89450064-A213-471A-8107-97519062C469}" destId="{770ACBD7-CCE6-460B-8FC2-6E84367710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946E3-17E4-456A-8B7C-08AF90429C5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E16A3B-744E-4F4A-894D-6DDEA6987A22}">
      <dgm:prSet/>
      <dgm:spPr/>
      <dgm:t>
        <a:bodyPr/>
        <a:lstStyle/>
        <a:p>
          <a:r>
            <a:rPr lang="en-US"/>
            <a:t>12 sonars</a:t>
          </a:r>
        </a:p>
      </dgm:t>
    </dgm:pt>
    <dgm:pt modelId="{4D301630-72CD-4853-89C3-C07FD651F4B2}" type="parTrans" cxnId="{79FCE43E-EC3D-4AE5-BEC3-4666A36549BC}">
      <dgm:prSet/>
      <dgm:spPr/>
      <dgm:t>
        <a:bodyPr/>
        <a:lstStyle/>
        <a:p>
          <a:endParaRPr lang="en-US"/>
        </a:p>
      </dgm:t>
    </dgm:pt>
    <dgm:pt modelId="{0967270F-AE1C-4744-9375-0D35B4AA76DF}" type="sibTrans" cxnId="{79FCE43E-EC3D-4AE5-BEC3-4666A36549BC}">
      <dgm:prSet/>
      <dgm:spPr/>
      <dgm:t>
        <a:bodyPr/>
        <a:lstStyle/>
        <a:p>
          <a:endParaRPr lang="en-US"/>
        </a:p>
      </dgm:t>
    </dgm:pt>
    <dgm:pt modelId="{69B1CE01-E466-4E0B-AB75-C7AC440AE2A4}">
      <dgm:prSet/>
      <dgm:spPr/>
      <dgm:t>
        <a:bodyPr/>
        <a:lstStyle/>
        <a:p>
          <a:r>
            <a:rPr lang="el-GR" dirty="0"/>
            <a:t>Περιφορά γύρω από εμπόδια</a:t>
          </a:r>
          <a:endParaRPr lang="en-US" dirty="0"/>
        </a:p>
      </dgm:t>
    </dgm:pt>
    <dgm:pt modelId="{A6E9168F-FBA1-4388-81F9-6BC44808FA21}" type="parTrans" cxnId="{F18F59D5-B7F1-42A3-9705-50A3812AE6B4}">
      <dgm:prSet/>
      <dgm:spPr/>
      <dgm:t>
        <a:bodyPr/>
        <a:lstStyle/>
        <a:p>
          <a:endParaRPr lang="en-US"/>
        </a:p>
      </dgm:t>
    </dgm:pt>
    <dgm:pt modelId="{1495208F-0FFC-4909-8E78-1075F60886B0}" type="sibTrans" cxnId="{F18F59D5-B7F1-42A3-9705-50A3812AE6B4}">
      <dgm:prSet/>
      <dgm:spPr/>
      <dgm:t>
        <a:bodyPr/>
        <a:lstStyle/>
        <a:p>
          <a:endParaRPr lang="en-US"/>
        </a:p>
      </dgm:t>
    </dgm:pt>
    <dgm:pt modelId="{5693C2E1-6AA2-49B2-8B5B-818D8FC611DB}">
      <dgm:prSet/>
      <dgm:spPr/>
      <dgm:t>
        <a:bodyPr/>
        <a:lstStyle/>
        <a:p>
          <a:r>
            <a:rPr lang="en-US"/>
            <a:t>8 bumpers</a:t>
          </a:r>
        </a:p>
      </dgm:t>
    </dgm:pt>
    <dgm:pt modelId="{4185E240-2EB6-41B7-9EA6-9E665E79ED5D}" type="parTrans" cxnId="{FE8379F1-C5AA-45A8-BF3A-A05B63147D5B}">
      <dgm:prSet/>
      <dgm:spPr/>
      <dgm:t>
        <a:bodyPr/>
        <a:lstStyle/>
        <a:p>
          <a:endParaRPr lang="en-US"/>
        </a:p>
      </dgm:t>
    </dgm:pt>
    <dgm:pt modelId="{E364F354-A425-4E38-ACE3-DC98EC99AE4F}" type="sibTrans" cxnId="{FE8379F1-C5AA-45A8-BF3A-A05B63147D5B}">
      <dgm:prSet/>
      <dgm:spPr/>
      <dgm:t>
        <a:bodyPr/>
        <a:lstStyle/>
        <a:p>
          <a:endParaRPr lang="en-US"/>
        </a:p>
      </dgm:t>
    </dgm:pt>
    <dgm:pt modelId="{BCDAA75E-4272-4CA3-AB12-ABBF96F0E0D7}">
      <dgm:prSet/>
      <dgm:spPr/>
      <dgm:t>
        <a:bodyPr/>
        <a:lstStyle/>
        <a:p>
          <a:r>
            <a:rPr lang="el-GR"/>
            <a:t>Εντοπισμός εμποδίων</a:t>
          </a:r>
          <a:endParaRPr lang="en-US" dirty="0"/>
        </a:p>
      </dgm:t>
    </dgm:pt>
    <dgm:pt modelId="{A5FD1B1D-CE9E-44D1-A605-CAF9AFCC0BED}" type="parTrans" cxnId="{1735CE93-5CAC-458F-B61A-4EA48B32B3B5}">
      <dgm:prSet/>
      <dgm:spPr/>
      <dgm:t>
        <a:bodyPr/>
        <a:lstStyle/>
        <a:p>
          <a:endParaRPr lang="en-US"/>
        </a:p>
      </dgm:t>
    </dgm:pt>
    <dgm:pt modelId="{312D934F-2653-464F-B319-F4D9777A9F22}" type="sibTrans" cxnId="{1735CE93-5CAC-458F-B61A-4EA48B32B3B5}">
      <dgm:prSet/>
      <dgm:spPr/>
      <dgm:t>
        <a:bodyPr/>
        <a:lstStyle/>
        <a:p>
          <a:endParaRPr lang="en-US"/>
        </a:p>
      </dgm:t>
    </dgm:pt>
    <dgm:pt modelId="{DC504725-8DEE-41CE-B856-23E846AE3F03}">
      <dgm:prSet/>
      <dgm:spPr/>
      <dgm:t>
        <a:bodyPr/>
        <a:lstStyle/>
        <a:p>
          <a:r>
            <a:rPr lang="en-US" dirty="0"/>
            <a:t>11 line sensors</a:t>
          </a:r>
        </a:p>
      </dgm:t>
    </dgm:pt>
    <dgm:pt modelId="{959C18C6-C788-40C8-81E3-744EF0865C95}" type="parTrans" cxnId="{784E9AC6-E6C4-403D-B25C-FD23E6E67ECF}">
      <dgm:prSet/>
      <dgm:spPr/>
      <dgm:t>
        <a:bodyPr/>
        <a:lstStyle/>
        <a:p>
          <a:endParaRPr lang="en-US"/>
        </a:p>
      </dgm:t>
    </dgm:pt>
    <dgm:pt modelId="{8FCBD236-A4D9-440E-AA07-3FE403CEF6D2}" type="sibTrans" cxnId="{784E9AC6-E6C4-403D-B25C-FD23E6E67ECF}">
      <dgm:prSet/>
      <dgm:spPr/>
      <dgm:t>
        <a:bodyPr/>
        <a:lstStyle/>
        <a:p>
          <a:endParaRPr lang="en-US"/>
        </a:p>
      </dgm:t>
    </dgm:pt>
    <dgm:pt modelId="{9B9C0FFC-CA47-491D-8016-BB91F397FF0E}">
      <dgm:prSet/>
      <dgm:spPr/>
      <dgm:t>
        <a:bodyPr/>
        <a:lstStyle/>
        <a:p>
          <a:r>
            <a:rPr lang="el-GR" dirty="0"/>
            <a:t>Κίνηση πάνω στις γραμμές</a:t>
          </a:r>
          <a:endParaRPr lang="en-US" dirty="0"/>
        </a:p>
      </dgm:t>
    </dgm:pt>
    <dgm:pt modelId="{89BDAC93-6355-47D7-BFF5-921132A90637}" type="parTrans" cxnId="{1D8DA73A-8F17-45A4-81C7-CB7D73F56337}">
      <dgm:prSet/>
      <dgm:spPr/>
      <dgm:t>
        <a:bodyPr/>
        <a:lstStyle/>
        <a:p>
          <a:endParaRPr lang="en-US"/>
        </a:p>
      </dgm:t>
    </dgm:pt>
    <dgm:pt modelId="{7512D6DE-C6E1-4D6F-B59A-4537BD90CB59}" type="sibTrans" cxnId="{1D8DA73A-8F17-45A4-81C7-CB7D73F56337}">
      <dgm:prSet/>
      <dgm:spPr/>
      <dgm:t>
        <a:bodyPr/>
        <a:lstStyle/>
        <a:p>
          <a:endParaRPr lang="en-US"/>
        </a:p>
      </dgm:t>
    </dgm:pt>
    <dgm:pt modelId="{686B600F-0AB2-47E9-9583-CC28E6EED5E1}">
      <dgm:prSet/>
      <dgm:spPr/>
      <dgm:t>
        <a:bodyPr/>
        <a:lstStyle/>
        <a:p>
          <a:r>
            <a:rPr lang="en-US"/>
            <a:t>2 light sensors</a:t>
          </a:r>
        </a:p>
      </dgm:t>
    </dgm:pt>
    <dgm:pt modelId="{DDFE3072-351B-4719-A851-7F8E735331A6}" type="parTrans" cxnId="{430A3002-5A63-4208-A83C-A9D9E6BC96BA}">
      <dgm:prSet/>
      <dgm:spPr/>
      <dgm:t>
        <a:bodyPr/>
        <a:lstStyle/>
        <a:p>
          <a:endParaRPr lang="en-US"/>
        </a:p>
      </dgm:t>
    </dgm:pt>
    <dgm:pt modelId="{9ABA3601-BF51-43D2-9F91-B8D82E3F7E2D}" type="sibTrans" cxnId="{430A3002-5A63-4208-A83C-A9D9E6BC96BA}">
      <dgm:prSet/>
      <dgm:spPr/>
      <dgm:t>
        <a:bodyPr/>
        <a:lstStyle/>
        <a:p>
          <a:endParaRPr lang="en-US"/>
        </a:p>
      </dgm:t>
    </dgm:pt>
    <dgm:pt modelId="{93396248-440F-47F1-81B0-8269C935590F}">
      <dgm:prSet/>
      <dgm:spPr/>
      <dgm:t>
        <a:bodyPr/>
        <a:lstStyle/>
        <a:p>
          <a:r>
            <a:rPr lang="el-GR" dirty="0"/>
            <a:t>Προσανατολισμός προς το φως</a:t>
          </a:r>
          <a:endParaRPr lang="en-US" dirty="0"/>
        </a:p>
      </dgm:t>
    </dgm:pt>
    <dgm:pt modelId="{9BFBEE2B-FEBD-494B-8C98-0C8CEA62ED80}" type="parTrans" cxnId="{2B459980-C994-4B00-A7DE-0FFD94CCB144}">
      <dgm:prSet/>
      <dgm:spPr/>
      <dgm:t>
        <a:bodyPr/>
        <a:lstStyle/>
        <a:p>
          <a:endParaRPr lang="en-US"/>
        </a:p>
      </dgm:t>
    </dgm:pt>
    <dgm:pt modelId="{72B17930-2ECA-481E-9722-67B3553B8D16}" type="sibTrans" cxnId="{2B459980-C994-4B00-A7DE-0FFD94CCB144}">
      <dgm:prSet/>
      <dgm:spPr/>
      <dgm:t>
        <a:bodyPr/>
        <a:lstStyle/>
        <a:p>
          <a:endParaRPr lang="en-US"/>
        </a:p>
      </dgm:t>
    </dgm:pt>
    <dgm:pt modelId="{A788741B-9742-46E2-B7BF-779D0A96C27E}">
      <dgm:prSet/>
      <dgm:spPr/>
      <dgm:t>
        <a:bodyPr/>
        <a:lstStyle/>
        <a:p>
          <a:r>
            <a:rPr lang="el-GR"/>
            <a:t>Μέσος όρος των τελευταίων 10 τιμών (0.5</a:t>
          </a:r>
          <a:r>
            <a:rPr lang="en-US"/>
            <a:t>s)</a:t>
          </a:r>
        </a:p>
      </dgm:t>
    </dgm:pt>
    <dgm:pt modelId="{CC35C6E1-423E-445A-86A0-4C49DF19F0DA}" type="parTrans" cxnId="{294C5B1D-880A-44E0-8C13-C42380543684}">
      <dgm:prSet/>
      <dgm:spPr/>
      <dgm:t>
        <a:bodyPr/>
        <a:lstStyle/>
        <a:p>
          <a:endParaRPr lang="en-US"/>
        </a:p>
      </dgm:t>
    </dgm:pt>
    <dgm:pt modelId="{2C87486B-CDBB-4374-AA1B-0A41FE42AD9B}" type="sibTrans" cxnId="{294C5B1D-880A-44E0-8C13-C42380543684}">
      <dgm:prSet/>
      <dgm:spPr/>
      <dgm:t>
        <a:bodyPr/>
        <a:lstStyle/>
        <a:p>
          <a:endParaRPr lang="en-US"/>
        </a:p>
      </dgm:t>
    </dgm:pt>
    <dgm:pt modelId="{B7776707-8B41-4A20-8E2C-BA4E5242C96F}" type="pres">
      <dgm:prSet presAssocID="{11A946E3-17E4-456A-8B7C-08AF90429C53}" presName="linear" presStyleCnt="0">
        <dgm:presLayoutVars>
          <dgm:dir/>
          <dgm:animLvl val="lvl"/>
          <dgm:resizeHandles val="exact"/>
        </dgm:presLayoutVars>
      </dgm:prSet>
      <dgm:spPr/>
    </dgm:pt>
    <dgm:pt modelId="{8FB4A623-F993-4899-B78F-9EDF28E71333}" type="pres">
      <dgm:prSet presAssocID="{5EE16A3B-744E-4F4A-894D-6DDEA6987A22}" presName="parentLin" presStyleCnt="0"/>
      <dgm:spPr/>
    </dgm:pt>
    <dgm:pt modelId="{F27F3B27-DFE9-4BBA-9E2D-27C9AEDD5C25}" type="pres">
      <dgm:prSet presAssocID="{5EE16A3B-744E-4F4A-894D-6DDEA6987A22}" presName="parentLeftMargin" presStyleLbl="node1" presStyleIdx="0" presStyleCnt="4"/>
      <dgm:spPr/>
    </dgm:pt>
    <dgm:pt modelId="{519E7910-3A05-48E0-AA28-F0288CB11714}" type="pres">
      <dgm:prSet presAssocID="{5EE16A3B-744E-4F4A-894D-6DDEA6987A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DF52A8-32AB-45F2-BAB6-8B1F52161976}" type="pres">
      <dgm:prSet presAssocID="{5EE16A3B-744E-4F4A-894D-6DDEA6987A22}" presName="negativeSpace" presStyleCnt="0"/>
      <dgm:spPr/>
    </dgm:pt>
    <dgm:pt modelId="{9172D5CF-9B2E-4D71-A804-46263E1B6AD7}" type="pres">
      <dgm:prSet presAssocID="{5EE16A3B-744E-4F4A-894D-6DDEA6987A22}" presName="childText" presStyleLbl="conFgAcc1" presStyleIdx="0" presStyleCnt="4">
        <dgm:presLayoutVars>
          <dgm:bulletEnabled val="1"/>
        </dgm:presLayoutVars>
      </dgm:prSet>
      <dgm:spPr/>
    </dgm:pt>
    <dgm:pt modelId="{8E18784B-AEF2-4070-8A55-0B14114526F1}" type="pres">
      <dgm:prSet presAssocID="{0967270F-AE1C-4744-9375-0D35B4AA76DF}" presName="spaceBetweenRectangles" presStyleCnt="0"/>
      <dgm:spPr/>
    </dgm:pt>
    <dgm:pt modelId="{8A8A3E89-6CEF-45A0-92BC-38F6BCF8AB4F}" type="pres">
      <dgm:prSet presAssocID="{5693C2E1-6AA2-49B2-8B5B-818D8FC611DB}" presName="parentLin" presStyleCnt="0"/>
      <dgm:spPr/>
    </dgm:pt>
    <dgm:pt modelId="{CFA42612-4386-4CB7-A1D8-DFD21C3CC469}" type="pres">
      <dgm:prSet presAssocID="{5693C2E1-6AA2-49B2-8B5B-818D8FC611DB}" presName="parentLeftMargin" presStyleLbl="node1" presStyleIdx="0" presStyleCnt="4"/>
      <dgm:spPr/>
    </dgm:pt>
    <dgm:pt modelId="{95A49DCF-5325-4E80-8ED3-A501CFF3E890}" type="pres">
      <dgm:prSet presAssocID="{5693C2E1-6AA2-49B2-8B5B-818D8FC611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53B58E8-5EB8-449C-BA72-D1D6CFF63163}" type="pres">
      <dgm:prSet presAssocID="{5693C2E1-6AA2-49B2-8B5B-818D8FC611DB}" presName="negativeSpace" presStyleCnt="0"/>
      <dgm:spPr/>
    </dgm:pt>
    <dgm:pt modelId="{F3E2D166-B493-4E01-AE9F-426A97AB5FC7}" type="pres">
      <dgm:prSet presAssocID="{5693C2E1-6AA2-49B2-8B5B-818D8FC611DB}" presName="childText" presStyleLbl="conFgAcc1" presStyleIdx="1" presStyleCnt="4">
        <dgm:presLayoutVars>
          <dgm:bulletEnabled val="1"/>
        </dgm:presLayoutVars>
      </dgm:prSet>
      <dgm:spPr/>
    </dgm:pt>
    <dgm:pt modelId="{C8812987-9ABD-4191-B61F-2C7DE505B7B7}" type="pres">
      <dgm:prSet presAssocID="{E364F354-A425-4E38-ACE3-DC98EC99AE4F}" presName="spaceBetweenRectangles" presStyleCnt="0"/>
      <dgm:spPr/>
    </dgm:pt>
    <dgm:pt modelId="{4DF99EA2-97D1-43B3-90AC-4699713310A5}" type="pres">
      <dgm:prSet presAssocID="{DC504725-8DEE-41CE-B856-23E846AE3F03}" presName="parentLin" presStyleCnt="0"/>
      <dgm:spPr/>
    </dgm:pt>
    <dgm:pt modelId="{036FEED8-A2D9-4236-9BEC-C80665EEB9E0}" type="pres">
      <dgm:prSet presAssocID="{DC504725-8DEE-41CE-B856-23E846AE3F03}" presName="parentLeftMargin" presStyleLbl="node1" presStyleIdx="1" presStyleCnt="4"/>
      <dgm:spPr/>
    </dgm:pt>
    <dgm:pt modelId="{D794D0BD-E5B1-431B-92B4-0E1C9E3C38AA}" type="pres">
      <dgm:prSet presAssocID="{DC504725-8DEE-41CE-B856-23E846AE3F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78E984-C126-48F1-95F0-DDE2929C3661}" type="pres">
      <dgm:prSet presAssocID="{DC504725-8DEE-41CE-B856-23E846AE3F03}" presName="negativeSpace" presStyleCnt="0"/>
      <dgm:spPr/>
    </dgm:pt>
    <dgm:pt modelId="{3AA965C9-661D-4EF2-8BD5-E97701E5152D}" type="pres">
      <dgm:prSet presAssocID="{DC504725-8DEE-41CE-B856-23E846AE3F03}" presName="childText" presStyleLbl="conFgAcc1" presStyleIdx="2" presStyleCnt="4">
        <dgm:presLayoutVars>
          <dgm:bulletEnabled val="1"/>
        </dgm:presLayoutVars>
      </dgm:prSet>
      <dgm:spPr/>
    </dgm:pt>
    <dgm:pt modelId="{29F4DFEB-55F6-44B1-BD64-2738B834447E}" type="pres">
      <dgm:prSet presAssocID="{8FCBD236-A4D9-440E-AA07-3FE403CEF6D2}" presName="spaceBetweenRectangles" presStyleCnt="0"/>
      <dgm:spPr/>
    </dgm:pt>
    <dgm:pt modelId="{3E8864FE-F51E-4D91-BA67-C1ABDD0B3BB7}" type="pres">
      <dgm:prSet presAssocID="{686B600F-0AB2-47E9-9583-CC28E6EED5E1}" presName="parentLin" presStyleCnt="0"/>
      <dgm:spPr/>
    </dgm:pt>
    <dgm:pt modelId="{A398752B-2AB1-4D25-B570-8B391FCB6ECB}" type="pres">
      <dgm:prSet presAssocID="{686B600F-0AB2-47E9-9583-CC28E6EED5E1}" presName="parentLeftMargin" presStyleLbl="node1" presStyleIdx="2" presStyleCnt="4"/>
      <dgm:spPr/>
    </dgm:pt>
    <dgm:pt modelId="{44277B91-C9C2-4BB3-B08D-8B28711A57AA}" type="pres">
      <dgm:prSet presAssocID="{686B600F-0AB2-47E9-9583-CC28E6EED5E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81FFE0E-19DF-4DA7-9687-5B3456AD22F3}" type="pres">
      <dgm:prSet presAssocID="{686B600F-0AB2-47E9-9583-CC28E6EED5E1}" presName="negativeSpace" presStyleCnt="0"/>
      <dgm:spPr/>
    </dgm:pt>
    <dgm:pt modelId="{D3DC8DD1-2255-4835-B89F-0BB76E526830}" type="pres">
      <dgm:prSet presAssocID="{686B600F-0AB2-47E9-9583-CC28E6EED5E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30A3002-5A63-4208-A83C-A9D9E6BC96BA}" srcId="{11A946E3-17E4-456A-8B7C-08AF90429C53}" destId="{686B600F-0AB2-47E9-9583-CC28E6EED5E1}" srcOrd="3" destOrd="0" parTransId="{DDFE3072-351B-4719-A851-7F8E735331A6}" sibTransId="{9ABA3601-BF51-43D2-9F91-B8D82E3F7E2D}"/>
    <dgm:cxn modelId="{173A8419-2872-424C-B236-ED9789A16AB2}" type="presOf" srcId="{9B9C0FFC-CA47-491D-8016-BB91F397FF0E}" destId="{3AA965C9-661D-4EF2-8BD5-E97701E5152D}" srcOrd="0" destOrd="0" presId="urn:microsoft.com/office/officeart/2005/8/layout/list1"/>
    <dgm:cxn modelId="{D73C5F1B-E185-489D-B01A-A863103D1D57}" type="presOf" srcId="{686B600F-0AB2-47E9-9583-CC28E6EED5E1}" destId="{44277B91-C9C2-4BB3-B08D-8B28711A57AA}" srcOrd="1" destOrd="0" presId="urn:microsoft.com/office/officeart/2005/8/layout/list1"/>
    <dgm:cxn modelId="{294C5B1D-880A-44E0-8C13-C42380543684}" srcId="{686B600F-0AB2-47E9-9583-CC28E6EED5E1}" destId="{A788741B-9742-46E2-B7BF-779D0A96C27E}" srcOrd="1" destOrd="0" parTransId="{CC35C6E1-423E-445A-86A0-4C49DF19F0DA}" sibTransId="{2C87486B-CDBB-4374-AA1B-0A41FE42AD9B}"/>
    <dgm:cxn modelId="{8345C428-BACE-49CE-A77B-2ADC126D7761}" type="presOf" srcId="{A788741B-9742-46E2-B7BF-779D0A96C27E}" destId="{D3DC8DD1-2255-4835-B89F-0BB76E526830}" srcOrd="0" destOrd="1" presId="urn:microsoft.com/office/officeart/2005/8/layout/list1"/>
    <dgm:cxn modelId="{1D8DA73A-8F17-45A4-81C7-CB7D73F56337}" srcId="{DC504725-8DEE-41CE-B856-23E846AE3F03}" destId="{9B9C0FFC-CA47-491D-8016-BB91F397FF0E}" srcOrd="0" destOrd="0" parTransId="{89BDAC93-6355-47D7-BFF5-921132A90637}" sibTransId="{7512D6DE-C6E1-4D6F-B59A-4537BD90CB59}"/>
    <dgm:cxn modelId="{79FCE43E-EC3D-4AE5-BEC3-4666A36549BC}" srcId="{11A946E3-17E4-456A-8B7C-08AF90429C53}" destId="{5EE16A3B-744E-4F4A-894D-6DDEA6987A22}" srcOrd="0" destOrd="0" parTransId="{4D301630-72CD-4853-89C3-C07FD651F4B2}" sibTransId="{0967270F-AE1C-4744-9375-0D35B4AA76DF}"/>
    <dgm:cxn modelId="{D699E05B-A332-47B6-AD61-07467EBEA0A5}" type="presOf" srcId="{BCDAA75E-4272-4CA3-AB12-ABBF96F0E0D7}" destId="{F3E2D166-B493-4E01-AE9F-426A97AB5FC7}" srcOrd="0" destOrd="0" presId="urn:microsoft.com/office/officeart/2005/8/layout/list1"/>
    <dgm:cxn modelId="{C760EE4B-29C3-46D5-AC3F-9F254768B1B2}" type="presOf" srcId="{69B1CE01-E466-4E0B-AB75-C7AC440AE2A4}" destId="{9172D5CF-9B2E-4D71-A804-46263E1B6AD7}" srcOrd="0" destOrd="0" presId="urn:microsoft.com/office/officeart/2005/8/layout/list1"/>
    <dgm:cxn modelId="{C5DF3C71-F3FC-4296-8C76-C215CFCABCB7}" type="presOf" srcId="{686B600F-0AB2-47E9-9583-CC28E6EED5E1}" destId="{A398752B-2AB1-4D25-B570-8B391FCB6ECB}" srcOrd="0" destOrd="0" presId="urn:microsoft.com/office/officeart/2005/8/layout/list1"/>
    <dgm:cxn modelId="{76F20253-6686-4353-9FFA-202992559C7E}" type="presOf" srcId="{DC504725-8DEE-41CE-B856-23E846AE3F03}" destId="{D794D0BD-E5B1-431B-92B4-0E1C9E3C38AA}" srcOrd="1" destOrd="0" presId="urn:microsoft.com/office/officeart/2005/8/layout/list1"/>
    <dgm:cxn modelId="{2B459980-C994-4B00-A7DE-0FFD94CCB144}" srcId="{686B600F-0AB2-47E9-9583-CC28E6EED5E1}" destId="{93396248-440F-47F1-81B0-8269C935590F}" srcOrd="0" destOrd="0" parTransId="{9BFBEE2B-FEBD-494B-8C98-0C8CEA62ED80}" sibTransId="{72B17930-2ECA-481E-9722-67B3553B8D16}"/>
    <dgm:cxn modelId="{C0237F84-C18F-4127-9A2F-69C637AD7435}" type="presOf" srcId="{5EE16A3B-744E-4F4A-894D-6DDEA6987A22}" destId="{F27F3B27-DFE9-4BBA-9E2D-27C9AEDD5C25}" srcOrd="0" destOrd="0" presId="urn:microsoft.com/office/officeart/2005/8/layout/list1"/>
    <dgm:cxn modelId="{EEB6E792-B359-4953-BF08-1178306AEBD7}" type="presOf" srcId="{5693C2E1-6AA2-49B2-8B5B-818D8FC611DB}" destId="{CFA42612-4386-4CB7-A1D8-DFD21C3CC469}" srcOrd="0" destOrd="0" presId="urn:microsoft.com/office/officeart/2005/8/layout/list1"/>
    <dgm:cxn modelId="{1735CE93-5CAC-458F-B61A-4EA48B32B3B5}" srcId="{5693C2E1-6AA2-49B2-8B5B-818D8FC611DB}" destId="{BCDAA75E-4272-4CA3-AB12-ABBF96F0E0D7}" srcOrd="0" destOrd="0" parTransId="{A5FD1B1D-CE9E-44D1-A605-CAF9AFCC0BED}" sibTransId="{312D934F-2653-464F-B319-F4D9777A9F22}"/>
    <dgm:cxn modelId="{3D1439B2-EFAE-4CDE-9809-F5AD049A733D}" type="presOf" srcId="{5693C2E1-6AA2-49B2-8B5B-818D8FC611DB}" destId="{95A49DCF-5325-4E80-8ED3-A501CFF3E890}" srcOrd="1" destOrd="0" presId="urn:microsoft.com/office/officeart/2005/8/layout/list1"/>
    <dgm:cxn modelId="{2B02DBB3-F0CE-4012-9BA2-8D300F211D88}" type="presOf" srcId="{DC504725-8DEE-41CE-B856-23E846AE3F03}" destId="{036FEED8-A2D9-4236-9BEC-C80665EEB9E0}" srcOrd="0" destOrd="0" presId="urn:microsoft.com/office/officeart/2005/8/layout/list1"/>
    <dgm:cxn modelId="{784E9AC6-E6C4-403D-B25C-FD23E6E67ECF}" srcId="{11A946E3-17E4-456A-8B7C-08AF90429C53}" destId="{DC504725-8DEE-41CE-B856-23E846AE3F03}" srcOrd="2" destOrd="0" parTransId="{959C18C6-C788-40C8-81E3-744EF0865C95}" sibTransId="{8FCBD236-A4D9-440E-AA07-3FE403CEF6D2}"/>
    <dgm:cxn modelId="{F18F59D5-B7F1-42A3-9705-50A3812AE6B4}" srcId="{5EE16A3B-744E-4F4A-894D-6DDEA6987A22}" destId="{69B1CE01-E466-4E0B-AB75-C7AC440AE2A4}" srcOrd="0" destOrd="0" parTransId="{A6E9168F-FBA1-4388-81F9-6BC44808FA21}" sibTransId="{1495208F-0FFC-4909-8E78-1075F60886B0}"/>
    <dgm:cxn modelId="{102EFDD5-BA43-4C76-A008-2F9D81981487}" type="presOf" srcId="{93396248-440F-47F1-81B0-8269C935590F}" destId="{D3DC8DD1-2255-4835-B89F-0BB76E526830}" srcOrd="0" destOrd="0" presId="urn:microsoft.com/office/officeart/2005/8/layout/list1"/>
    <dgm:cxn modelId="{8B0EF7E9-9FD8-4AEF-8B51-4C98C73D477C}" type="presOf" srcId="{11A946E3-17E4-456A-8B7C-08AF90429C53}" destId="{B7776707-8B41-4A20-8E2C-BA4E5242C96F}" srcOrd="0" destOrd="0" presId="urn:microsoft.com/office/officeart/2005/8/layout/list1"/>
    <dgm:cxn modelId="{FE8379F1-C5AA-45A8-BF3A-A05B63147D5B}" srcId="{11A946E3-17E4-456A-8B7C-08AF90429C53}" destId="{5693C2E1-6AA2-49B2-8B5B-818D8FC611DB}" srcOrd="1" destOrd="0" parTransId="{4185E240-2EB6-41B7-9EA6-9E665E79ED5D}" sibTransId="{E364F354-A425-4E38-ACE3-DC98EC99AE4F}"/>
    <dgm:cxn modelId="{DC45C8FA-83CE-4FB7-8203-03D4811E64CB}" type="presOf" srcId="{5EE16A3B-744E-4F4A-894D-6DDEA6987A22}" destId="{519E7910-3A05-48E0-AA28-F0288CB11714}" srcOrd="1" destOrd="0" presId="urn:microsoft.com/office/officeart/2005/8/layout/list1"/>
    <dgm:cxn modelId="{C0409269-D626-475B-8516-E957491A5A85}" type="presParOf" srcId="{B7776707-8B41-4A20-8E2C-BA4E5242C96F}" destId="{8FB4A623-F993-4899-B78F-9EDF28E71333}" srcOrd="0" destOrd="0" presId="urn:microsoft.com/office/officeart/2005/8/layout/list1"/>
    <dgm:cxn modelId="{ABAF623A-D129-4D42-A8BB-461BE36FBE7C}" type="presParOf" srcId="{8FB4A623-F993-4899-B78F-9EDF28E71333}" destId="{F27F3B27-DFE9-4BBA-9E2D-27C9AEDD5C25}" srcOrd="0" destOrd="0" presId="urn:microsoft.com/office/officeart/2005/8/layout/list1"/>
    <dgm:cxn modelId="{4B62B670-8F04-4491-ADC0-65ECB9E8EF36}" type="presParOf" srcId="{8FB4A623-F993-4899-B78F-9EDF28E71333}" destId="{519E7910-3A05-48E0-AA28-F0288CB11714}" srcOrd="1" destOrd="0" presId="urn:microsoft.com/office/officeart/2005/8/layout/list1"/>
    <dgm:cxn modelId="{DD2C012B-B368-49C4-ACDF-3684663080B0}" type="presParOf" srcId="{B7776707-8B41-4A20-8E2C-BA4E5242C96F}" destId="{A0DF52A8-32AB-45F2-BAB6-8B1F52161976}" srcOrd="1" destOrd="0" presId="urn:microsoft.com/office/officeart/2005/8/layout/list1"/>
    <dgm:cxn modelId="{B524F06C-680C-46BC-8C3D-9E08EC3AA2ED}" type="presParOf" srcId="{B7776707-8B41-4A20-8E2C-BA4E5242C96F}" destId="{9172D5CF-9B2E-4D71-A804-46263E1B6AD7}" srcOrd="2" destOrd="0" presId="urn:microsoft.com/office/officeart/2005/8/layout/list1"/>
    <dgm:cxn modelId="{1DC3C941-79C0-46CA-B3A3-07F9276F336D}" type="presParOf" srcId="{B7776707-8B41-4A20-8E2C-BA4E5242C96F}" destId="{8E18784B-AEF2-4070-8A55-0B14114526F1}" srcOrd="3" destOrd="0" presId="urn:microsoft.com/office/officeart/2005/8/layout/list1"/>
    <dgm:cxn modelId="{5DFF100F-2EAE-4094-AD1B-7D2E740826EC}" type="presParOf" srcId="{B7776707-8B41-4A20-8E2C-BA4E5242C96F}" destId="{8A8A3E89-6CEF-45A0-92BC-38F6BCF8AB4F}" srcOrd="4" destOrd="0" presId="urn:microsoft.com/office/officeart/2005/8/layout/list1"/>
    <dgm:cxn modelId="{3CAFF5B2-ED71-4521-BD93-6F1F9DFDE3D5}" type="presParOf" srcId="{8A8A3E89-6CEF-45A0-92BC-38F6BCF8AB4F}" destId="{CFA42612-4386-4CB7-A1D8-DFD21C3CC469}" srcOrd="0" destOrd="0" presId="urn:microsoft.com/office/officeart/2005/8/layout/list1"/>
    <dgm:cxn modelId="{E2606EBD-2189-49CA-8A42-9101E8A7C6A4}" type="presParOf" srcId="{8A8A3E89-6CEF-45A0-92BC-38F6BCF8AB4F}" destId="{95A49DCF-5325-4E80-8ED3-A501CFF3E890}" srcOrd="1" destOrd="0" presId="urn:microsoft.com/office/officeart/2005/8/layout/list1"/>
    <dgm:cxn modelId="{F1DAC9CF-0007-44B4-BA0C-27FB2743FFC2}" type="presParOf" srcId="{B7776707-8B41-4A20-8E2C-BA4E5242C96F}" destId="{053B58E8-5EB8-449C-BA72-D1D6CFF63163}" srcOrd="5" destOrd="0" presId="urn:microsoft.com/office/officeart/2005/8/layout/list1"/>
    <dgm:cxn modelId="{3F9E2B66-0512-4D2F-8ED6-D73783772AF2}" type="presParOf" srcId="{B7776707-8B41-4A20-8E2C-BA4E5242C96F}" destId="{F3E2D166-B493-4E01-AE9F-426A97AB5FC7}" srcOrd="6" destOrd="0" presId="urn:microsoft.com/office/officeart/2005/8/layout/list1"/>
    <dgm:cxn modelId="{B693D3E0-ED0E-4F3B-B913-8D3BD82DF234}" type="presParOf" srcId="{B7776707-8B41-4A20-8E2C-BA4E5242C96F}" destId="{C8812987-9ABD-4191-B61F-2C7DE505B7B7}" srcOrd="7" destOrd="0" presId="urn:microsoft.com/office/officeart/2005/8/layout/list1"/>
    <dgm:cxn modelId="{8D722FE5-9161-45E7-B16D-028A9147B5A7}" type="presParOf" srcId="{B7776707-8B41-4A20-8E2C-BA4E5242C96F}" destId="{4DF99EA2-97D1-43B3-90AC-4699713310A5}" srcOrd="8" destOrd="0" presId="urn:microsoft.com/office/officeart/2005/8/layout/list1"/>
    <dgm:cxn modelId="{915A0774-DC23-4ABC-8DB5-2E7AC461AD8D}" type="presParOf" srcId="{4DF99EA2-97D1-43B3-90AC-4699713310A5}" destId="{036FEED8-A2D9-4236-9BEC-C80665EEB9E0}" srcOrd="0" destOrd="0" presId="urn:microsoft.com/office/officeart/2005/8/layout/list1"/>
    <dgm:cxn modelId="{BA741CB1-4D1D-4B45-A30B-78A99B413D96}" type="presParOf" srcId="{4DF99EA2-97D1-43B3-90AC-4699713310A5}" destId="{D794D0BD-E5B1-431B-92B4-0E1C9E3C38AA}" srcOrd="1" destOrd="0" presId="urn:microsoft.com/office/officeart/2005/8/layout/list1"/>
    <dgm:cxn modelId="{BDD18056-EB52-4508-AB19-35867224EFB7}" type="presParOf" srcId="{B7776707-8B41-4A20-8E2C-BA4E5242C96F}" destId="{3078E984-C126-48F1-95F0-DDE2929C3661}" srcOrd="9" destOrd="0" presId="urn:microsoft.com/office/officeart/2005/8/layout/list1"/>
    <dgm:cxn modelId="{9140F98A-E68E-4DAE-88AF-8B89279AA458}" type="presParOf" srcId="{B7776707-8B41-4A20-8E2C-BA4E5242C96F}" destId="{3AA965C9-661D-4EF2-8BD5-E97701E5152D}" srcOrd="10" destOrd="0" presId="urn:microsoft.com/office/officeart/2005/8/layout/list1"/>
    <dgm:cxn modelId="{E7593CBC-65F0-4A1A-8002-11EFEBCE9472}" type="presParOf" srcId="{B7776707-8B41-4A20-8E2C-BA4E5242C96F}" destId="{29F4DFEB-55F6-44B1-BD64-2738B834447E}" srcOrd="11" destOrd="0" presId="urn:microsoft.com/office/officeart/2005/8/layout/list1"/>
    <dgm:cxn modelId="{750BF8FC-38AE-4351-9441-90D9D7EAB1E5}" type="presParOf" srcId="{B7776707-8B41-4A20-8E2C-BA4E5242C96F}" destId="{3E8864FE-F51E-4D91-BA67-C1ABDD0B3BB7}" srcOrd="12" destOrd="0" presId="urn:microsoft.com/office/officeart/2005/8/layout/list1"/>
    <dgm:cxn modelId="{5020FEBA-749D-476C-9498-15286301FEC7}" type="presParOf" srcId="{3E8864FE-F51E-4D91-BA67-C1ABDD0B3BB7}" destId="{A398752B-2AB1-4D25-B570-8B391FCB6ECB}" srcOrd="0" destOrd="0" presId="urn:microsoft.com/office/officeart/2005/8/layout/list1"/>
    <dgm:cxn modelId="{8BD9A61F-C5A2-4056-9EC1-8BFBDCFC4D14}" type="presParOf" srcId="{3E8864FE-F51E-4D91-BA67-C1ABDD0B3BB7}" destId="{44277B91-C9C2-4BB3-B08D-8B28711A57AA}" srcOrd="1" destOrd="0" presId="urn:microsoft.com/office/officeart/2005/8/layout/list1"/>
    <dgm:cxn modelId="{DF034265-B6E8-479A-9387-F7B0AE34251C}" type="presParOf" srcId="{B7776707-8B41-4A20-8E2C-BA4E5242C96F}" destId="{881FFE0E-19DF-4DA7-9687-5B3456AD22F3}" srcOrd="13" destOrd="0" presId="urn:microsoft.com/office/officeart/2005/8/layout/list1"/>
    <dgm:cxn modelId="{814F698A-384B-4BC8-BF84-D6ED8D841D3F}" type="presParOf" srcId="{B7776707-8B41-4A20-8E2C-BA4E5242C96F}" destId="{D3DC8DD1-2255-4835-B89F-0BB76E52683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144B0A-AF66-4D97-A868-A2A4EB00DF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2129D-7874-4DC1-A2BC-62BA8D3FD358}">
      <dgm:prSet custT="1"/>
      <dgm:spPr/>
      <dgm:t>
        <a:bodyPr/>
        <a:lstStyle/>
        <a:p>
          <a:r>
            <a:rPr lang="el-GR" sz="3200" dirty="0"/>
            <a:t>Περιφορά γύρω από εμπόδιο</a:t>
          </a:r>
          <a:endParaRPr lang="en-US" sz="3200" dirty="0"/>
        </a:p>
      </dgm:t>
    </dgm:pt>
    <dgm:pt modelId="{2F204779-67C7-4C37-BFDC-088875580E66}" type="parTrans" cxnId="{C5D28020-D0E7-4036-A068-8B11618B8E37}">
      <dgm:prSet/>
      <dgm:spPr/>
      <dgm:t>
        <a:bodyPr/>
        <a:lstStyle/>
        <a:p>
          <a:endParaRPr lang="en-US"/>
        </a:p>
      </dgm:t>
    </dgm:pt>
    <dgm:pt modelId="{40C934C6-F9B9-4F9B-A2D0-BBFD59D7BDC7}" type="sibTrans" cxnId="{C5D28020-D0E7-4036-A068-8B11618B8E37}">
      <dgm:prSet/>
      <dgm:spPr/>
      <dgm:t>
        <a:bodyPr/>
        <a:lstStyle/>
        <a:p>
          <a:endParaRPr lang="en-US"/>
        </a:p>
      </dgm:t>
    </dgm:pt>
    <dgm:pt modelId="{F71BB1B6-8D16-4465-9265-D1F924AD7B1C}">
      <dgm:prSet custT="1"/>
      <dgm:spPr/>
      <dgm:t>
        <a:bodyPr/>
        <a:lstStyle/>
        <a:p>
          <a:r>
            <a:rPr lang="el-GR" sz="3200" dirty="0"/>
            <a:t>Κίνηση πάνω σε γραμμή</a:t>
          </a:r>
          <a:endParaRPr lang="en-US" sz="3200" dirty="0"/>
        </a:p>
      </dgm:t>
    </dgm:pt>
    <dgm:pt modelId="{FED08F13-96AB-457F-B9D7-9BA1FC5B5808}" type="parTrans" cxnId="{D48E5982-B147-4688-87EF-A054474B5E70}">
      <dgm:prSet/>
      <dgm:spPr/>
      <dgm:t>
        <a:bodyPr/>
        <a:lstStyle/>
        <a:p>
          <a:endParaRPr lang="en-US"/>
        </a:p>
      </dgm:t>
    </dgm:pt>
    <dgm:pt modelId="{EAD980E3-4FC0-4EB2-82B0-60D15A3A2445}" type="sibTrans" cxnId="{D48E5982-B147-4688-87EF-A054474B5E70}">
      <dgm:prSet/>
      <dgm:spPr/>
      <dgm:t>
        <a:bodyPr/>
        <a:lstStyle/>
        <a:p>
          <a:endParaRPr lang="en-US"/>
        </a:p>
      </dgm:t>
    </dgm:pt>
    <dgm:pt modelId="{461750E7-ADC4-4DF8-B554-116531380DC7}">
      <dgm:prSet custT="1"/>
      <dgm:spPr/>
      <dgm:t>
        <a:bodyPr/>
        <a:lstStyle/>
        <a:p>
          <a:r>
            <a:rPr lang="el-GR" sz="3200" dirty="0"/>
            <a:t>Κίνηση προς το φως με </a:t>
          </a:r>
          <a:r>
            <a:rPr lang="en-US" sz="3200" dirty="0"/>
            <a:t>i</a:t>
          </a:r>
          <a:r>
            <a:rPr lang="el-GR" sz="3200" dirty="0"/>
            <a:t>-</a:t>
          </a:r>
          <a:r>
            <a:rPr lang="en-US" sz="3200" dirty="0"/>
            <a:t>bug</a:t>
          </a:r>
        </a:p>
      </dgm:t>
    </dgm:pt>
    <dgm:pt modelId="{00BC8A8C-87F5-47E2-A5BC-40577BB34F58}" type="parTrans" cxnId="{80C0BED7-B5CD-457E-9355-EC22E5672E31}">
      <dgm:prSet/>
      <dgm:spPr/>
      <dgm:t>
        <a:bodyPr/>
        <a:lstStyle/>
        <a:p>
          <a:endParaRPr lang="en-US"/>
        </a:p>
      </dgm:t>
    </dgm:pt>
    <dgm:pt modelId="{C9649163-1CF9-4C70-B0C5-5BCC0E5A313E}" type="sibTrans" cxnId="{80C0BED7-B5CD-457E-9355-EC22E5672E31}">
      <dgm:prSet/>
      <dgm:spPr/>
      <dgm:t>
        <a:bodyPr/>
        <a:lstStyle/>
        <a:p>
          <a:endParaRPr lang="en-US"/>
        </a:p>
      </dgm:t>
    </dgm:pt>
    <dgm:pt modelId="{BC76CB9B-1F16-4217-8C12-3DBC20B33D19}" type="pres">
      <dgm:prSet presAssocID="{4B144B0A-AF66-4D97-A868-A2A4EB00DF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57C7E9-A681-4B64-996D-39986D0BE8C6}" type="pres">
      <dgm:prSet presAssocID="{EDC2129D-7874-4DC1-A2BC-62BA8D3FD358}" presName="hierRoot1" presStyleCnt="0"/>
      <dgm:spPr/>
    </dgm:pt>
    <dgm:pt modelId="{3A55601D-74C5-4EC7-B896-4862CBFE88AB}" type="pres">
      <dgm:prSet presAssocID="{EDC2129D-7874-4DC1-A2BC-62BA8D3FD358}" presName="composite" presStyleCnt="0"/>
      <dgm:spPr/>
    </dgm:pt>
    <dgm:pt modelId="{FA63258E-9244-4C3A-9D69-0A0BB6196B91}" type="pres">
      <dgm:prSet presAssocID="{EDC2129D-7874-4DC1-A2BC-62BA8D3FD358}" presName="background" presStyleLbl="node0" presStyleIdx="0" presStyleCnt="3"/>
      <dgm:spPr/>
    </dgm:pt>
    <dgm:pt modelId="{4C117CA5-F929-47EB-BAE2-93C24A50714D}" type="pres">
      <dgm:prSet presAssocID="{EDC2129D-7874-4DC1-A2BC-62BA8D3FD358}" presName="text" presStyleLbl="fgAcc0" presStyleIdx="0" presStyleCnt="3">
        <dgm:presLayoutVars>
          <dgm:chPref val="3"/>
        </dgm:presLayoutVars>
      </dgm:prSet>
      <dgm:spPr/>
    </dgm:pt>
    <dgm:pt modelId="{1CD127BD-9998-4032-8A1D-7BB8B01B65AB}" type="pres">
      <dgm:prSet presAssocID="{EDC2129D-7874-4DC1-A2BC-62BA8D3FD358}" presName="hierChild2" presStyleCnt="0"/>
      <dgm:spPr/>
    </dgm:pt>
    <dgm:pt modelId="{A24D1986-2581-4508-8145-1B3BE4C11C9D}" type="pres">
      <dgm:prSet presAssocID="{F71BB1B6-8D16-4465-9265-D1F924AD7B1C}" presName="hierRoot1" presStyleCnt="0"/>
      <dgm:spPr/>
    </dgm:pt>
    <dgm:pt modelId="{26D742FC-9D4C-4D21-9D18-D4A2C77D3241}" type="pres">
      <dgm:prSet presAssocID="{F71BB1B6-8D16-4465-9265-D1F924AD7B1C}" presName="composite" presStyleCnt="0"/>
      <dgm:spPr/>
    </dgm:pt>
    <dgm:pt modelId="{446FD987-FF90-48BD-90E5-6DEBFC4487DC}" type="pres">
      <dgm:prSet presAssocID="{F71BB1B6-8D16-4465-9265-D1F924AD7B1C}" presName="background" presStyleLbl="node0" presStyleIdx="1" presStyleCnt="3"/>
      <dgm:spPr/>
    </dgm:pt>
    <dgm:pt modelId="{754D5A94-AC08-45D0-B4E5-19603071230E}" type="pres">
      <dgm:prSet presAssocID="{F71BB1B6-8D16-4465-9265-D1F924AD7B1C}" presName="text" presStyleLbl="fgAcc0" presStyleIdx="1" presStyleCnt="3">
        <dgm:presLayoutVars>
          <dgm:chPref val="3"/>
        </dgm:presLayoutVars>
      </dgm:prSet>
      <dgm:spPr/>
    </dgm:pt>
    <dgm:pt modelId="{81544C3B-19EB-4374-B010-BA673BB280A7}" type="pres">
      <dgm:prSet presAssocID="{F71BB1B6-8D16-4465-9265-D1F924AD7B1C}" presName="hierChild2" presStyleCnt="0"/>
      <dgm:spPr/>
    </dgm:pt>
    <dgm:pt modelId="{82BCCEE7-B896-4FC3-B34C-01A0E0C68412}" type="pres">
      <dgm:prSet presAssocID="{461750E7-ADC4-4DF8-B554-116531380DC7}" presName="hierRoot1" presStyleCnt="0"/>
      <dgm:spPr/>
    </dgm:pt>
    <dgm:pt modelId="{1BD861B3-3976-4547-82FC-AC5C8090AD31}" type="pres">
      <dgm:prSet presAssocID="{461750E7-ADC4-4DF8-B554-116531380DC7}" presName="composite" presStyleCnt="0"/>
      <dgm:spPr/>
    </dgm:pt>
    <dgm:pt modelId="{1D6AA628-5C0B-466B-8C77-2FA2EDAFCF03}" type="pres">
      <dgm:prSet presAssocID="{461750E7-ADC4-4DF8-B554-116531380DC7}" presName="background" presStyleLbl="node0" presStyleIdx="2" presStyleCnt="3"/>
      <dgm:spPr/>
    </dgm:pt>
    <dgm:pt modelId="{E784FD55-C1AE-4FDA-9D02-01BFE4071CE6}" type="pres">
      <dgm:prSet presAssocID="{461750E7-ADC4-4DF8-B554-116531380DC7}" presName="text" presStyleLbl="fgAcc0" presStyleIdx="2" presStyleCnt="3">
        <dgm:presLayoutVars>
          <dgm:chPref val="3"/>
        </dgm:presLayoutVars>
      </dgm:prSet>
      <dgm:spPr/>
    </dgm:pt>
    <dgm:pt modelId="{BDE98848-4D42-49CE-87AB-3C0B256191AF}" type="pres">
      <dgm:prSet presAssocID="{461750E7-ADC4-4DF8-B554-116531380DC7}" presName="hierChild2" presStyleCnt="0"/>
      <dgm:spPr/>
    </dgm:pt>
  </dgm:ptLst>
  <dgm:cxnLst>
    <dgm:cxn modelId="{56ED421B-E4BB-41B0-9FE3-4B4BBA5A3BCC}" type="presOf" srcId="{4B144B0A-AF66-4D97-A868-A2A4EB00DFF5}" destId="{BC76CB9B-1F16-4217-8C12-3DBC20B33D19}" srcOrd="0" destOrd="0" presId="urn:microsoft.com/office/officeart/2005/8/layout/hierarchy1"/>
    <dgm:cxn modelId="{C5D28020-D0E7-4036-A068-8B11618B8E37}" srcId="{4B144B0A-AF66-4D97-A868-A2A4EB00DFF5}" destId="{EDC2129D-7874-4DC1-A2BC-62BA8D3FD358}" srcOrd="0" destOrd="0" parTransId="{2F204779-67C7-4C37-BFDC-088875580E66}" sibTransId="{40C934C6-F9B9-4F9B-A2D0-BBFD59D7BDC7}"/>
    <dgm:cxn modelId="{A6ECE923-9C18-4C0A-B155-780A939B650E}" type="presOf" srcId="{461750E7-ADC4-4DF8-B554-116531380DC7}" destId="{E784FD55-C1AE-4FDA-9D02-01BFE4071CE6}" srcOrd="0" destOrd="0" presId="urn:microsoft.com/office/officeart/2005/8/layout/hierarchy1"/>
    <dgm:cxn modelId="{DE3A6630-BC81-4180-8CA0-E141CEEA07AA}" type="presOf" srcId="{F71BB1B6-8D16-4465-9265-D1F924AD7B1C}" destId="{754D5A94-AC08-45D0-B4E5-19603071230E}" srcOrd="0" destOrd="0" presId="urn:microsoft.com/office/officeart/2005/8/layout/hierarchy1"/>
    <dgm:cxn modelId="{01F2A653-2D3E-4F65-87BC-C4BC0AA6E45E}" type="presOf" srcId="{EDC2129D-7874-4DC1-A2BC-62BA8D3FD358}" destId="{4C117CA5-F929-47EB-BAE2-93C24A50714D}" srcOrd="0" destOrd="0" presId="urn:microsoft.com/office/officeart/2005/8/layout/hierarchy1"/>
    <dgm:cxn modelId="{D48E5982-B147-4688-87EF-A054474B5E70}" srcId="{4B144B0A-AF66-4D97-A868-A2A4EB00DFF5}" destId="{F71BB1B6-8D16-4465-9265-D1F924AD7B1C}" srcOrd="1" destOrd="0" parTransId="{FED08F13-96AB-457F-B9D7-9BA1FC5B5808}" sibTransId="{EAD980E3-4FC0-4EB2-82B0-60D15A3A2445}"/>
    <dgm:cxn modelId="{80C0BED7-B5CD-457E-9355-EC22E5672E31}" srcId="{4B144B0A-AF66-4D97-A868-A2A4EB00DFF5}" destId="{461750E7-ADC4-4DF8-B554-116531380DC7}" srcOrd="2" destOrd="0" parTransId="{00BC8A8C-87F5-47E2-A5BC-40577BB34F58}" sibTransId="{C9649163-1CF9-4C70-B0C5-5BCC0E5A313E}"/>
    <dgm:cxn modelId="{E615D639-6777-4EBC-BB83-4C66922582F2}" type="presParOf" srcId="{BC76CB9B-1F16-4217-8C12-3DBC20B33D19}" destId="{B557C7E9-A681-4B64-996D-39986D0BE8C6}" srcOrd="0" destOrd="0" presId="urn:microsoft.com/office/officeart/2005/8/layout/hierarchy1"/>
    <dgm:cxn modelId="{3243F204-5730-4843-BB33-9B61C698EF8F}" type="presParOf" srcId="{B557C7E9-A681-4B64-996D-39986D0BE8C6}" destId="{3A55601D-74C5-4EC7-B896-4862CBFE88AB}" srcOrd="0" destOrd="0" presId="urn:microsoft.com/office/officeart/2005/8/layout/hierarchy1"/>
    <dgm:cxn modelId="{C34E0C31-D7C8-4B1C-B598-23AAE831A855}" type="presParOf" srcId="{3A55601D-74C5-4EC7-B896-4862CBFE88AB}" destId="{FA63258E-9244-4C3A-9D69-0A0BB6196B91}" srcOrd="0" destOrd="0" presId="urn:microsoft.com/office/officeart/2005/8/layout/hierarchy1"/>
    <dgm:cxn modelId="{1BD2BAA9-B565-4E77-AC28-976F10D33D88}" type="presParOf" srcId="{3A55601D-74C5-4EC7-B896-4862CBFE88AB}" destId="{4C117CA5-F929-47EB-BAE2-93C24A50714D}" srcOrd="1" destOrd="0" presId="urn:microsoft.com/office/officeart/2005/8/layout/hierarchy1"/>
    <dgm:cxn modelId="{5488A2AD-FF10-4A13-B382-DBC496BA1FB7}" type="presParOf" srcId="{B557C7E9-A681-4B64-996D-39986D0BE8C6}" destId="{1CD127BD-9998-4032-8A1D-7BB8B01B65AB}" srcOrd="1" destOrd="0" presId="urn:microsoft.com/office/officeart/2005/8/layout/hierarchy1"/>
    <dgm:cxn modelId="{BBD26FA7-E860-4B38-B831-D9D39E976D94}" type="presParOf" srcId="{BC76CB9B-1F16-4217-8C12-3DBC20B33D19}" destId="{A24D1986-2581-4508-8145-1B3BE4C11C9D}" srcOrd="1" destOrd="0" presId="urn:microsoft.com/office/officeart/2005/8/layout/hierarchy1"/>
    <dgm:cxn modelId="{04D2448B-E7B6-4C92-8FFB-472140DC553D}" type="presParOf" srcId="{A24D1986-2581-4508-8145-1B3BE4C11C9D}" destId="{26D742FC-9D4C-4D21-9D18-D4A2C77D3241}" srcOrd="0" destOrd="0" presId="urn:microsoft.com/office/officeart/2005/8/layout/hierarchy1"/>
    <dgm:cxn modelId="{25D5EA17-E247-491E-B286-2B6CDBBC8B59}" type="presParOf" srcId="{26D742FC-9D4C-4D21-9D18-D4A2C77D3241}" destId="{446FD987-FF90-48BD-90E5-6DEBFC4487DC}" srcOrd="0" destOrd="0" presId="urn:microsoft.com/office/officeart/2005/8/layout/hierarchy1"/>
    <dgm:cxn modelId="{7F877299-CA28-476A-BCC0-4AA1822104DE}" type="presParOf" srcId="{26D742FC-9D4C-4D21-9D18-D4A2C77D3241}" destId="{754D5A94-AC08-45D0-B4E5-19603071230E}" srcOrd="1" destOrd="0" presId="urn:microsoft.com/office/officeart/2005/8/layout/hierarchy1"/>
    <dgm:cxn modelId="{6E13BE5E-8C04-42AE-A203-874C339F45BD}" type="presParOf" srcId="{A24D1986-2581-4508-8145-1B3BE4C11C9D}" destId="{81544C3B-19EB-4374-B010-BA673BB280A7}" srcOrd="1" destOrd="0" presId="urn:microsoft.com/office/officeart/2005/8/layout/hierarchy1"/>
    <dgm:cxn modelId="{BF4E6B90-583B-46D7-AED6-AA8A5584DA90}" type="presParOf" srcId="{BC76CB9B-1F16-4217-8C12-3DBC20B33D19}" destId="{82BCCEE7-B896-4FC3-B34C-01A0E0C68412}" srcOrd="2" destOrd="0" presId="urn:microsoft.com/office/officeart/2005/8/layout/hierarchy1"/>
    <dgm:cxn modelId="{663B30DF-08D9-4B67-8FB7-FC5B300A27E3}" type="presParOf" srcId="{82BCCEE7-B896-4FC3-B34C-01A0E0C68412}" destId="{1BD861B3-3976-4547-82FC-AC5C8090AD31}" srcOrd="0" destOrd="0" presId="urn:microsoft.com/office/officeart/2005/8/layout/hierarchy1"/>
    <dgm:cxn modelId="{24783F1C-5037-4F9B-BFD0-AFD1EC0D8553}" type="presParOf" srcId="{1BD861B3-3976-4547-82FC-AC5C8090AD31}" destId="{1D6AA628-5C0B-466B-8C77-2FA2EDAFCF03}" srcOrd="0" destOrd="0" presId="urn:microsoft.com/office/officeart/2005/8/layout/hierarchy1"/>
    <dgm:cxn modelId="{DE1F01EC-6147-4147-8EAE-978601B0F6B3}" type="presParOf" srcId="{1BD861B3-3976-4547-82FC-AC5C8090AD31}" destId="{E784FD55-C1AE-4FDA-9D02-01BFE4071CE6}" srcOrd="1" destOrd="0" presId="urn:microsoft.com/office/officeart/2005/8/layout/hierarchy1"/>
    <dgm:cxn modelId="{21253B68-72D5-468D-BD08-09BB413777D0}" type="presParOf" srcId="{82BCCEE7-B896-4FC3-B34C-01A0E0C68412}" destId="{BDE98848-4D42-49CE-87AB-3C0B256191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83407-B4ED-4607-81DF-1BF476C3AB1D}">
      <dsp:nvSpPr>
        <dsp:cNvPr id="0" name=""/>
        <dsp:cNvSpPr/>
      </dsp:nvSpPr>
      <dsp:spPr>
        <a:xfrm>
          <a:off x="0" y="292553"/>
          <a:ext cx="542239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838" tIns="291592" rIns="42083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2 Walls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2 Boxes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1 Arch</a:t>
          </a:r>
        </a:p>
      </dsp:txBody>
      <dsp:txXfrm>
        <a:off x="0" y="292553"/>
        <a:ext cx="5422390" cy="1058400"/>
      </dsp:txXfrm>
    </dsp:sp>
    <dsp:sp modelId="{FB024AFC-B498-477F-BFD9-30F7B8A6556F}">
      <dsp:nvSpPr>
        <dsp:cNvPr id="0" name=""/>
        <dsp:cNvSpPr/>
      </dsp:nvSpPr>
      <dsp:spPr>
        <a:xfrm>
          <a:off x="271119" y="85913"/>
          <a:ext cx="379567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467" tIns="0" rIns="1434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 dirty="0">
              <a:latin typeface="Calibri" panose="020F0502020204030204" pitchFamily="34" charset="0"/>
              <a:cs typeface="Calibri" panose="020F0502020204030204" pitchFamily="34" charset="0"/>
            </a:rPr>
            <a:t>Εμπόδια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1294" y="106088"/>
        <a:ext cx="3755323" cy="372930"/>
      </dsp:txXfrm>
    </dsp:sp>
    <dsp:sp modelId="{5E1AA5B2-45C8-4EFE-BA65-071CA1FCE6DC}">
      <dsp:nvSpPr>
        <dsp:cNvPr id="0" name=""/>
        <dsp:cNvSpPr/>
      </dsp:nvSpPr>
      <dsp:spPr>
        <a:xfrm>
          <a:off x="0" y="1633193"/>
          <a:ext cx="542239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838" tIns="291592" rIns="42083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400" kern="1200" dirty="0">
              <a:latin typeface="Calibri" panose="020F0502020204030204" pitchFamily="34" charset="0"/>
              <a:cs typeface="Calibri" panose="020F0502020204030204" pitchFamily="34" charset="0"/>
            </a:rPr>
            <a:t>Καταλήγουν σε εμπόδια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400" kern="1200" dirty="0">
              <a:latin typeface="Calibri" panose="020F0502020204030204" pitchFamily="34" charset="0"/>
              <a:cs typeface="Calibri" panose="020F0502020204030204" pitchFamily="34" charset="0"/>
            </a:rPr>
            <a:t>Διακλαδώνονται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633193"/>
        <a:ext cx="5422390" cy="815850"/>
      </dsp:txXfrm>
    </dsp:sp>
    <dsp:sp modelId="{82B45C91-FBBC-484B-9D77-604746016E25}">
      <dsp:nvSpPr>
        <dsp:cNvPr id="0" name=""/>
        <dsp:cNvSpPr/>
      </dsp:nvSpPr>
      <dsp:spPr>
        <a:xfrm>
          <a:off x="271119" y="1426553"/>
          <a:ext cx="379567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467" tIns="0" rIns="1434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 dirty="0">
              <a:latin typeface="Calibri" panose="020F0502020204030204" pitchFamily="34" charset="0"/>
              <a:cs typeface="Calibri" panose="020F0502020204030204" pitchFamily="34" charset="0"/>
            </a:rPr>
            <a:t>Γραμμές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1294" y="1446728"/>
        <a:ext cx="3755323" cy="372930"/>
      </dsp:txXfrm>
    </dsp:sp>
    <dsp:sp modelId="{770ACBD7-CCE6-460B-8FC2-6E843677108E}">
      <dsp:nvSpPr>
        <dsp:cNvPr id="0" name=""/>
        <dsp:cNvSpPr/>
      </dsp:nvSpPr>
      <dsp:spPr>
        <a:xfrm>
          <a:off x="0" y="2731283"/>
          <a:ext cx="542239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838" tIns="291592" rIns="42083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400" kern="1200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m </a:t>
          </a:r>
          <a:r>
            <a:rPr lang="el-GR" sz="1400" kern="1200" dirty="0">
              <a:latin typeface="Calibri" panose="020F0502020204030204" pitchFamily="34" charset="0"/>
              <a:cs typeface="Calibri" panose="020F0502020204030204" pitchFamily="34" charset="0"/>
            </a:rPr>
            <a:t>από το έδαφος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H</a:t>
          </a:r>
          <a:r>
            <a:rPr lang="el-GR" sz="1400" kern="1200" dirty="0">
              <a:latin typeface="Calibri" panose="020F0502020204030204" pitchFamily="34" charset="0"/>
              <a:cs typeface="Calibri" panose="020F0502020204030204" pitchFamily="34" charset="0"/>
            </a:rPr>
            <a:t> προβολή του στο πάτωμα είναι ο στόχος του ρομπότ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731283"/>
        <a:ext cx="5422390" cy="815850"/>
      </dsp:txXfrm>
    </dsp:sp>
    <dsp:sp modelId="{A12AA536-3083-4A6F-9CA6-0532760219D4}">
      <dsp:nvSpPr>
        <dsp:cNvPr id="0" name=""/>
        <dsp:cNvSpPr/>
      </dsp:nvSpPr>
      <dsp:spPr>
        <a:xfrm>
          <a:off x="271119" y="2524643"/>
          <a:ext cx="379567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467" tIns="0" rIns="1434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 dirty="0">
              <a:latin typeface="Calibri" panose="020F0502020204030204" pitchFamily="34" charset="0"/>
              <a:cs typeface="Calibri" panose="020F0502020204030204" pitchFamily="34" charset="0"/>
            </a:rPr>
            <a:t>Φως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1294" y="2544818"/>
        <a:ext cx="3755323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2D5CF-9B2E-4D71-A804-46263E1B6AD7}">
      <dsp:nvSpPr>
        <dsp:cNvPr id="0" name=""/>
        <dsp:cNvSpPr/>
      </dsp:nvSpPr>
      <dsp:spPr>
        <a:xfrm>
          <a:off x="0" y="270435"/>
          <a:ext cx="701237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74904" rIns="5442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Περιφορά γύρω από εμπόδια</a:t>
          </a:r>
          <a:endParaRPr lang="en-US" sz="1800" kern="1200" dirty="0"/>
        </a:p>
      </dsp:txBody>
      <dsp:txXfrm>
        <a:off x="0" y="270435"/>
        <a:ext cx="7012370" cy="765450"/>
      </dsp:txXfrm>
    </dsp:sp>
    <dsp:sp modelId="{519E7910-3A05-48E0-AA28-F0288CB11714}">
      <dsp:nvSpPr>
        <dsp:cNvPr id="0" name=""/>
        <dsp:cNvSpPr/>
      </dsp:nvSpPr>
      <dsp:spPr>
        <a:xfrm>
          <a:off x="350618" y="4755"/>
          <a:ext cx="4908659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12 sonars</a:t>
          </a:r>
        </a:p>
      </dsp:txBody>
      <dsp:txXfrm>
        <a:off x="376557" y="30694"/>
        <a:ext cx="4856781" cy="479482"/>
      </dsp:txXfrm>
    </dsp:sp>
    <dsp:sp modelId="{F3E2D166-B493-4E01-AE9F-426A97AB5FC7}">
      <dsp:nvSpPr>
        <dsp:cNvPr id="0" name=""/>
        <dsp:cNvSpPr/>
      </dsp:nvSpPr>
      <dsp:spPr>
        <a:xfrm>
          <a:off x="0" y="1398765"/>
          <a:ext cx="701237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03903"/>
              <a:satOff val="10845"/>
              <a:lumOff val="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74904" rIns="5442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/>
            <a:t>Εντοπισμός εμποδίων</a:t>
          </a:r>
          <a:endParaRPr lang="en-US" sz="1800" kern="1200" dirty="0"/>
        </a:p>
      </dsp:txBody>
      <dsp:txXfrm>
        <a:off x="0" y="1398765"/>
        <a:ext cx="7012370" cy="765450"/>
      </dsp:txXfrm>
    </dsp:sp>
    <dsp:sp modelId="{95A49DCF-5325-4E80-8ED3-A501CFF3E890}">
      <dsp:nvSpPr>
        <dsp:cNvPr id="0" name=""/>
        <dsp:cNvSpPr/>
      </dsp:nvSpPr>
      <dsp:spPr>
        <a:xfrm>
          <a:off x="350618" y="1133085"/>
          <a:ext cx="4908659" cy="531360"/>
        </a:xfrm>
        <a:prstGeom prst="roundRect">
          <a:avLst/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8 bumpers</a:t>
          </a:r>
        </a:p>
      </dsp:txBody>
      <dsp:txXfrm>
        <a:off x="376557" y="1159024"/>
        <a:ext cx="4856781" cy="479482"/>
      </dsp:txXfrm>
    </dsp:sp>
    <dsp:sp modelId="{3AA965C9-661D-4EF2-8BD5-E97701E5152D}">
      <dsp:nvSpPr>
        <dsp:cNvPr id="0" name=""/>
        <dsp:cNvSpPr/>
      </dsp:nvSpPr>
      <dsp:spPr>
        <a:xfrm>
          <a:off x="0" y="2527095"/>
          <a:ext cx="701237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407806"/>
              <a:satOff val="21690"/>
              <a:lumOff val="6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74904" rIns="5442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Κίνηση πάνω στις γραμμές</a:t>
          </a:r>
          <a:endParaRPr lang="en-US" sz="1800" kern="1200" dirty="0"/>
        </a:p>
      </dsp:txBody>
      <dsp:txXfrm>
        <a:off x="0" y="2527095"/>
        <a:ext cx="7012370" cy="765450"/>
      </dsp:txXfrm>
    </dsp:sp>
    <dsp:sp modelId="{D794D0BD-E5B1-431B-92B4-0E1C9E3C38AA}">
      <dsp:nvSpPr>
        <dsp:cNvPr id="0" name=""/>
        <dsp:cNvSpPr/>
      </dsp:nvSpPr>
      <dsp:spPr>
        <a:xfrm>
          <a:off x="350618" y="2261415"/>
          <a:ext cx="4908659" cy="531360"/>
        </a:xfrm>
        <a:prstGeom prst="roundRect">
          <a:avLst/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11 line sensors</a:t>
          </a:r>
        </a:p>
      </dsp:txBody>
      <dsp:txXfrm>
        <a:off x="376557" y="2287354"/>
        <a:ext cx="4856781" cy="479482"/>
      </dsp:txXfrm>
    </dsp:sp>
    <dsp:sp modelId="{D3DC8DD1-2255-4835-B89F-0BB76E526830}">
      <dsp:nvSpPr>
        <dsp:cNvPr id="0" name=""/>
        <dsp:cNvSpPr/>
      </dsp:nvSpPr>
      <dsp:spPr>
        <a:xfrm>
          <a:off x="0" y="3655425"/>
          <a:ext cx="701237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74904" rIns="5442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Προσανατολισμός προς το φως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/>
            <a:t>Μέσος όρος των τελευταίων 10 τιμών (0.5</a:t>
          </a:r>
          <a:r>
            <a:rPr lang="en-US" sz="1800" kern="1200"/>
            <a:t>s)</a:t>
          </a:r>
        </a:p>
      </dsp:txBody>
      <dsp:txXfrm>
        <a:off x="0" y="3655425"/>
        <a:ext cx="7012370" cy="1048950"/>
      </dsp:txXfrm>
    </dsp:sp>
    <dsp:sp modelId="{44277B91-C9C2-4BB3-B08D-8B28711A57AA}">
      <dsp:nvSpPr>
        <dsp:cNvPr id="0" name=""/>
        <dsp:cNvSpPr/>
      </dsp:nvSpPr>
      <dsp:spPr>
        <a:xfrm>
          <a:off x="350618" y="3389745"/>
          <a:ext cx="4908659" cy="53136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 light sensors</a:t>
          </a:r>
        </a:p>
      </dsp:txBody>
      <dsp:txXfrm>
        <a:off x="376557" y="3415684"/>
        <a:ext cx="4856781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3258E-9244-4C3A-9D69-0A0BB6196B91}">
      <dsp:nvSpPr>
        <dsp:cNvPr id="0" name=""/>
        <dsp:cNvSpPr/>
      </dsp:nvSpPr>
      <dsp:spPr>
        <a:xfrm>
          <a:off x="0" y="690520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17CA5-F929-47EB-BAE2-93C24A50714D}">
      <dsp:nvSpPr>
        <dsp:cNvPr id="0" name=""/>
        <dsp:cNvSpPr/>
      </dsp:nvSpPr>
      <dsp:spPr>
        <a:xfrm>
          <a:off x="344675" y="1017962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200" kern="1200" dirty="0"/>
            <a:t>Περιφορά γύρω από εμπόδιο</a:t>
          </a:r>
          <a:endParaRPr lang="en-US" sz="3200" kern="1200" dirty="0"/>
        </a:p>
      </dsp:txBody>
      <dsp:txXfrm>
        <a:off x="402369" y="1075656"/>
        <a:ext cx="2986691" cy="1854432"/>
      </dsp:txXfrm>
    </dsp:sp>
    <dsp:sp modelId="{446FD987-FF90-48BD-90E5-6DEBFC4487DC}">
      <dsp:nvSpPr>
        <dsp:cNvPr id="0" name=""/>
        <dsp:cNvSpPr/>
      </dsp:nvSpPr>
      <dsp:spPr>
        <a:xfrm>
          <a:off x="3791430" y="690520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D5A94-AC08-45D0-B4E5-19603071230E}">
      <dsp:nvSpPr>
        <dsp:cNvPr id="0" name=""/>
        <dsp:cNvSpPr/>
      </dsp:nvSpPr>
      <dsp:spPr>
        <a:xfrm>
          <a:off x="4136105" y="1017962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200" kern="1200" dirty="0"/>
            <a:t>Κίνηση πάνω σε γραμμή</a:t>
          </a:r>
          <a:endParaRPr lang="en-US" sz="3200" kern="1200" dirty="0"/>
        </a:p>
      </dsp:txBody>
      <dsp:txXfrm>
        <a:off x="4193799" y="1075656"/>
        <a:ext cx="2986691" cy="1854432"/>
      </dsp:txXfrm>
    </dsp:sp>
    <dsp:sp modelId="{1D6AA628-5C0B-466B-8C77-2FA2EDAFCF03}">
      <dsp:nvSpPr>
        <dsp:cNvPr id="0" name=""/>
        <dsp:cNvSpPr/>
      </dsp:nvSpPr>
      <dsp:spPr>
        <a:xfrm>
          <a:off x="7582860" y="690520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4FD55-C1AE-4FDA-9D02-01BFE4071CE6}">
      <dsp:nvSpPr>
        <dsp:cNvPr id="0" name=""/>
        <dsp:cNvSpPr/>
      </dsp:nvSpPr>
      <dsp:spPr>
        <a:xfrm>
          <a:off x="7927535" y="1017962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200" kern="1200" dirty="0"/>
            <a:t>Κίνηση προς το φως με </a:t>
          </a:r>
          <a:r>
            <a:rPr lang="en-US" sz="3200" kern="1200" dirty="0"/>
            <a:t>i</a:t>
          </a:r>
          <a:r>
            <a:rPr lang="el-GR" sz="3200" kern="1200" dirty="0"/>
            <a:t>-</a:t>
          </a:r>
          <a:r>
            <a:rPr lang="en-US" sz="3200" kern="1200" dirty="0"/>
            <a:t>bug</a:t>
          </a:r>
        </a:p>
      </dsp:txBody>
      <dsp:txXfrm>
        <a:off x="7985229" y="1075656"/>
        <a:ext cx="2986691" cy="1854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5B7C-E26A-41A2-84B6-4FCC664A031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A2496-8517-4DDE-8BEF-AA2579F8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C15FF7-AAB2-4735-857F-BD7B58724A2C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2D04-C344-4A31-8277-B50C1D04BB0B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E4AFAB-1B89-4012-B445-8F8F066C7610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0AC3-886C-41EC-8D1A-1A634A0D162B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B3571B-9C58-474A-A079-A20186BDB8A5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4BEC-8582-494C-BCEE-B540947ED113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ADD7-2FC8-4BB9-93A2-7E4996DEA69E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DFF-C3C1-446B-B194-79F5D05AC4E4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841B-071B-4C39-B016-0950B5C9F2D3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72FCFB-DB7C-4A66-A1F8-524BEFBD57D6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A394-CA77-4DEC-A272-7F71DB54A33A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AD11C8A-811F-43D3-9924-66F83AAD894C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C24-DD4B-4B4E-B17F-E4D30F79F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>
                <a:latin typeface="Calibri Light" panose="020F0302020204030204" pitchFamily="34" charset="0"/>
                <a:cs typeface="Calibri Light" panose="020F0302020204030204" pitchFamily="34" charset="0"/>
              </a:rPr>
              <a:t>προγραμματισμοΣ ευφυων συστηματων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9C139-3153-4F78-AB8D-4F70CCA1A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Αλεξανδροσ γαϊτανησ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FC2EC-ACBF-4C9B-A2E7-7F5A9A84D795}"/>
              </a:ext>
            </a:extLst>
          </p:cNvPr>
          <p:cNvSpPr txBox="1"/>
          <p:nvPr/>
        </p:nvSpPr>
        <p:spPr>
          <a:xfrm>
            <a:off x="6993227" y="4755808"/>
            <a:ext cx="4383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ΠΜΣ στην Τεχνητή Νοημοσύνη</a:t>
            </a:r>
          </a:p>
          <a:p>
            <a:pPr algn="r"/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Εαρινό εξάμηνο 2021 - 2022</a:t>
            </a:r>
          </a:p>
          <a:p>
            <a:pPr algn="r"/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Τμήμα Πληροφορικής</a:t>
            </a:r>
          </a:p>
          <a:p>
            <a:pPr algn="r"/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Αριστοτέλειο Πανεπιστήμιο Θεσσαλονίκης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A9896-7301-4700-9111-345D0D50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58B38-C318-C5B8-D5A5-766BBC79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l-GR" sz="3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εργασια</a:t>
            </a:r>
            <a:endParaRPr lang="en-US" sz="32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8BD6F28-A724-B5F2-0655-B8526B33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Μοντελοποίηση ρομπότ σε άγνωστο περιβάλλον</a:t>
            </a: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Άγνωστος αριθμός εμποδίων</a:t>
            </a: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Ένα φως ορίζει τον στόχο</a:t>
            </a: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Υλοποίηση ελεγκτή στο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F00D-D84A-F498-6E0D-B23B18F3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5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EA33-9AE7-91E0-F256-5AE4F6B9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libri Light" panose="020F0302020204030204" pitchFamily="34" charset="0"/>
                <a:cs typeface="Calibri Light" panose="020F0302020204030204" pitchFamily="34" charset="0"/>
              </a:rPr>
              <a:t>περιβαλλον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3EBE170-39FF-8B8D-C943-0B9A8A69F02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92354969"/>
              </p:ext>
            </p:extLst>
          </p:nvPr>
        </p:nvGraphicFramePr>
        <p:xfrm>
          <a:off x="581193" y="2228003"/>
          <a:ext cx="5422390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906DBC-8A5F-350F-48DF-7CEC70A460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659499" y="2227263"/>
            <a:ext cx="4480052" cy="363378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D22A3-2A2B-FDD9-D629-79E05E95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7C9D7-B6B1-BCE2-1E81-7945A2A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>
                <a:latin typeface="Calibri Light" panose="020F0302020204030204" pitchFamily="34" charset="0"/>
                <a:cs typeface="Calibri Light" panose="020F0302020204030204" pitchFamily="34" charset="0"/>
              </a:rPr>
              <a:t>οργανα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 δρασησ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243D03-C6ED-1FE2-86A4-DB204F05B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9826" y="3129053"/>
            <a:ext cx="2476735" cy="21485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F7D4-6F8F-6ECF-C8B8-831235DB7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5325" y="2180496"/>
            <a:ext cx="710548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2 τροχοί και 1 βοηθητική ρόδα</a:t>
            </a:r>
          </a:p>
          <a:p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2 μηχανισμοί κίνησης, 1 σε κάθε ρόδα</a:t>
            </a:r>
          </a:p>
          <a:p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Διαφορική οδήγηση</a:t>
            </a:r>
          </a:p>
          <a:p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Ορίζουμε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translational 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και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rotational velocity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4FF24-DBED-16D7-C502-8ADC597A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181BC-7661-3CA4-A532-A13768BE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l-GR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αισθητηρες</a:t>
            </a:r>
            <a:endParaRPr lang="en-US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656D-3735-1C33-F3E7-283585FC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426" y="5956137"/>
            <a:ext cx="6733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5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3CCF1CC3-03FA-57A7-E5CD-59CDF82DE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968499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491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E36E-0425-F886-695A-4B473475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συμπεριφορεσ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09ED085-0F84-9484-0683-155FA0B11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75415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3BE90-421A-2557-1A67-4417050F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9DB9DB-4CA8-9376-3B86-461522AD8507}"/>
              </a:ext>
            </a:extLst>
          </p:cNvPr>
          <p:cNvSpPr/>
          <p:nvPr/>
        </p:nvSpPr>
        <p:spPr>
          <a:xfrm>
            <a:off x="4573073" y="5623759"/>
            <a:ext cx="3045853" cy="470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7BBF6C-3415-0575-1D77-2C11B7F29371}"/>
              </a:ext>
            </a:extLst>
          </p:cNvPr>
          <p:cNvSpPr txBox="1"/>
          <p:nvPr/>
        </p:nvSpPr>
        <p:spPr>
          <a:xfrm>
            <a:off x="3100703" y="6136596"/>
            <a:ext cx="23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</a:rPr>
              <a:t>Υψηλή προτεραιότητα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B72401-5345-4284-28CB-3EFB62F373C4}"/>
              </a:ext>
            </a:extLst>
          </p:cNvPr>
          <p:cNvSpPr txBox="1"/>
          <p:nvPr/>
        </p:nvSpPr>
        <p:spPr>
          <a:xfrm>
            <a:off x="6811623" y="6136596"/>
            <a:ext cx="243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</a:rPr>
              <a:t>Χαμηλή προτεραιότητα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3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5D35-FBC0-F36E-96B7-38C5F828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Περιφορα γυρω απο εμποδιο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0A8A-9A32-E703-254B-25E9FCFE8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Ξεκινάει όταν κάποιος </a:t>
            </a:r>
            <a:r>
              <a:rPr lang="en-US" dirty="0"/>
              <a:t>bumper </a:t>
            </a:r>
            <a:r>
              <a:rPr lang="el-GR" dirty="0"/>
              <a:t>ενεργοποιηθεί</a:t>
            </a:r>
          </a:p>
          <a:p>
            <a:r>
              <a:rPr lang="el-GR" dirty="0"/>
              <a:t>Χρησιμοποιεί το </a:t>
            </a:r>
            <a:r>
              <a:rPr lang="en-US" dirty="0"/>
              <a:t>sonar </a:t>
            </a:r>
            <a:r>
              <a:rPr lang="el-GR" dirty="0"/>
              <a:t>που γύρισε την μικρότερη απόσταση</a:t>
            </a:r>
          </a:p>
          <a:p>
            <a:r>
              <a:rPr lang="el-GR" dirty="0"/>
              <a:t>Σταματάει όταν</a:t>
            </a:r>
          </a:p>
          <a:p>
            <a:pPr lvl="1"/>
            <a:r>
              <a:rPr lang="el-GR" dirty="0"/>
              <a:t>Ανιχνευθεί γραμμή</a:t>
            </a:r>
          </a:p>
          <a:p>
            <a:pPr lvl="1"/>
            <a:r>
              <a:rPr lang="el-GR" dirty="0"/>
              <a:t>Ικανοποιηθεί το κριτήριο του </a:t>
            </a:r>
            <a:r>
              <a:rPr lang="en-US" dirty="0"/>
              <a:t>i-bug</a:t>
            </a:r>
            <a:endParaRPr lang="en-US" baseline="-25000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680AD7D-DF72-9937-57A0-64007B147E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824" y="2612158"/>
            <a:ext cx="4883401" cy="286399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4CE00-4FA4-2A96-781B-DFFB1958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9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5D35-FBC0-F36E-96B7-38C5F828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Κινηση πανω σε γραμμη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0A8A-9A32-E703-254B-25E9FCFE8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Κίνηση σε γραμμή χωρίς σταυροδρόμι</a:t>
            </a:r>
          </a:p>
          <a:p>
            <a:pPr lvl="1"/>
            <a:r>
              <a:rPr lang="el-GR" dirty="0"/>
              <a:t>Οι αριστεροί και δεξιοί ενεργοποιημένοι </a:t>
            </a:r>
            <a:r>
              <a:rPr lang="en-US" dirty="0"/>
              <a:t>line sensors</a:t>
            </a:r>
            <a:r>
              <a:rPr lang="el-GR" dirty="0"/>
              <a:t> πρέπει να είναι ίσοι</a:t>
            </a:r>
          </a:p>
          <a:p>
            <a:pPr lvl="1"/>
            <a:r>
              <a:rPr lang="en-US" dirty="0" err="1"/>
              <a:t>V</a:t>
            </a:r>
            <a:r>
              <a:rPr lang="en-US" baseline="-25000" dirty="0" err="1"/>
              <a:t>rot</a:t>
            </a:r>
            <a:r>
              <a:rPr lang="en-US" dirty="0"/>
              <a:t> = C*(left – right)</a:t>
            </a:r>
            <a:endParaRPr lang="el-GR" dirty="0"/>
          </a:p>
          <a:p>
            <a:r>
              <a:rPr lang="el-GR" dirty="0"/>
              <a:t>Κίνηση σε σταυροδρόμι</a:t>
            </a:r>
          </a:p>
          <a:p>
            <a:pPr lvl="1"/>
            <a:r>
              <a:rPr lang="el-GR" dirty="0"/>
              <a:t>Επιλογή γραμμής με βάση ποιος αισθητήρας δίνει τη μεγαλύτερη φωτεινότητα</a:t>
            </a:r>
          </a:p>
          <a:p>
            <a:pPr lvl="1"/>
            <a:r>
              <a:rPr lang="el-GR" dirty="0"/>
              <a:t>Όταν το ρομπότ πρέπει να στρίψει αριστερά θεωρούνται ενεργοποιημένοι μόνο οι αριστεροί </a:t>
            </a:r>
            <a:r>
              <a:rPr lang="en-US" dirty="0"/>
              <a:t>line sensors</a:t>
            </a:r>
            <a:endParaRPr lang="el-GR" dirty="0"/>
          </a:p>
          <a:p>
            <a:pPr lvl="1"/>
            <a:r>
              <a:rPr lang="el-GR" dirty="0"/>
              <a:t>Αντίστοιχα για την δεξιά στροφή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4CE00-4FA4-2A96-781B-DFFB1958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A4E488-5B58-5041-5ADD-334627EC6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5" r="9542"/>
          <a:stretch/>
        </p:blipFill>
        <p:spPr>
          <a:xfrm>
            <a:off x="9473545" y="4410498"/>
            <a:ext cx="1638633" cy="1580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0DAB03-DE22-92D8-563C-DDB65CE65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93" t="18511" r="16993" b="11787"/>
          <a:stretch/>
        </p:blipFill>
        <p:spPr>
          <a:xfrm rot="16200000">
            <a:off x="7144201" y="2244926"/>
            <a:ext cx="1672483" cy="16386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9C6B6C-18C0-4CC8-0417-D57F797651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55" r="9682"/>
          <a:stretch/>
        </p:blipFill>
        <p:spPr>
          <a:xfrm rot="5400000">
            <a:off x="9456618" y="2244928"/>
            <a:ext cx="1672485" cy="16386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9C4051-6300-6BB4-EF7E-D95A7B4B3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161125" y="4444919"/>
            <a:ext cx="1638633" cy="15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5D35-FBC0-F36E-96B7-38C5F828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Κινηση προς το φωσ με </a:t>
            </a:r>
            <a:r>
              <a:rPr lang="en-US" dirty="0"/>
              <a:t>i-bug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0A8A-9A32-E703-254B-25E9FCFE8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l-GR" dirty="0"/>
              <a:t>Περιστροφή</a:t>
            </a:r>
          </a:p>
          <a:p>
            <a:pPr lvl="1"/>
            <a:r>
              <a:rPr lang="el-GR" dirty="0"/>
              <a:t>Ώσπου να προσανατολιστεί με τον στόχο</a:t>
            </a:r>
          </a:p>
          <a:p>
            <a:pPr lvl="1"/>
            <a:r>
              <a:rPr lang="el-GR" dirty="0"/>
              <a:t>Αριστερόστροφα ώσπου η δεξιά φωτεινότητα γίνει μεγαλύτερη της αριστερής</a:t>
            </a:r>
          </a:p>
          <a:p>
            <a:pPr lvl="1"/>
            <a:r>
              <a:rPr lang="el-GR" dirty="0"/>
              <a:t>Δεξιόστροφα ώσπου η αριστερή φωτεινότητα γίνει μεγαλύτερη της δεξιάς</a:t>
            </a:r>
          </a:p>
          <a:p>
            <a:r>
              <a:rPr lang="el-GR" dirty="0"/>
              <a:t>Ευθύγραμμη κίνηση</a:t>
            </a:r>
          </a:p>
          <a:p>
            <a:pPr lvl="1"/>
            <a:r>
              <a:rPr lang="el-GR" dirty="0"/>
              <a:t>Ώσπου να φτάσει τον στόχο ή η μέση φωτεινότητα μειωθεί</a:t>
            </a:r>
          </a:p>
          <a:p>
            <a:r>
              <a:rPr lang="el-GR" dirty="0"/>
              <a:t>Περιφορά γύρω από εμπόδιο</a:t>
            </a:r>
          </a:p>
          <a:p>
            <a:pPr lvl="1"/>
            <a:r>
              <a:rPr lang="el-GR" dirty="0"/>
              <a:t>Ώσπου να βρεθεί τοπικό μέγιστο φωτεινότητας και</a:t>
            </a:r>
            <a:r>
              <a:rPr lang="en-US" dirty="0"/>
              <a:t> i &gt; </a:t>
            </a:r>
            <a:r>
              <a:rPr lang="en-US" dirty="0" err="1"/>
              <a:t>i</a:t>
            </a:r>
            <a:r>
              <a:rPr lang="en-US" baseline="-25000" dirty="0" err="1"/>
              <a:t>H</a:t>
            </a:r>
            <a:endParaRPr lang="el-GR" dirty="0"/>
          </a:p>
          <a:p>
            <a:r>
              <a:rPr lang="el-GR" dirty="0"/>
              <a:t>Κίνηση προς τον στόχο</a:t>
            </a:r>
          </a:p>
          <a:p>
            <a:pPr lvl="1"/>
            <a:r>
              <a:rPr lang="en-US" dirty="0" err="1"/>
              <a:t>V</a:t>
            </a:r>
            <a:r>
              <a:rPr lang="en-US" baseline="-25000" dirty="0" err="1"/>
              <a:t>rot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 err="1"/>
              <a:t>V</a:t>
            </a:r>
            <a:r>
              <a:rPr lang="en-US" baseline="-25000" dirty="0" err="1"/>
              <a:t>transl</a:t>
            </a:r>
            <a:r>
              <a:rPr lang="en-US" dirty="0"/>
              <a:t> </a:t>
            </a:r>
            <a:r>
              <a:rPr lang="el-GR" dirty="0"/>
              <a:t>μειώνονται όσο το ρομπότ πλησιάζει στον στόχο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E15D56E-95E7-6761-2F9F-E826830AD0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5210" y="2227263"/>
            <a:ext cx="3408630" cy="363378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4CE00-4FA4-2A96-781B-DFFB1958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490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Calibri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1521</TotalTime>
  <Words>311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 2</vt:lpstr>
      <vt:lpstr>Dividend</vt:lpstr>
      <vt:lpstr>προγραμματισμοΣ ευφυων συστηματων</vt:lpstr>
      <vt:lpstr>εργασια</vt:lpstr>
      <vt:lpstr>περιβαλλον</vt:lpstr>
      <vt:lpstr>οργανα δρασησ</vt:lpstr>
      <vt:lpstr>αισθητηρες</vt:lpstr>
      <vt:lpstr>συμπεριφορεσ</vt:lpstr>
      <vt:lpstr>Περιφορα γυρω απο εμποδιο</vt:lpstr>
      <vt:lpstr>Κινηση πανω σε γραμμη</vt:lpstr>
      <vt:lpstr>Κινηση προς το φωσ με i-bug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Εργασια στο μαθημα της βαθιασ μαθησησ</dc:title>
  <dc:creator>Alex Gaitanis</dc:creator>
  <cp:lastModifiedBy>Alex Gaitanis</cp:lastModifiedBy>
  <cp:revision>2</cp:revision>
  <dcterms:created xsi:type="dcterms:W3CDTF">2021-06-05T15:40:04Z</dcterms:created>
  <dcterms:modified xsi:type="dcterms:W3CDTF">2022-05-22T16:28:14Z</dcterms:modified>
</cp:coreProperties>
</file>