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19-Apr-24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19-Apr-24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0" y="2353235"/>
            <a:ext cx="8039817" cy="2151529"/>
          </a:xfrm>
        </p:spPr>
        <p:txBody>
          <a:bodyPr anchor="ctr"/>
          <a:lstStyle/>
          <a:p>
            <a:r>
              <a:rPr lang="zh-CN" altLang="en-US" sz="60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智能家居答辩</a:t>
            </a:r>
            <a:br>
              <a:rPr lang="en-US" altLang="zh-CN" sz="40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</a:br>
            <a:r>
              <a:rPr lang="en-US" altLang="zh-CN" sz="40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Defense of Smart Home Project.</a:t>
            </a:r>
            <a:endParaRPr lang="en-US" sz="4000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415C2AD7-C6C0-4CA7-A921-F4B9360FA530}"/>
              </a:ext>
            </a:extLst>
          </p:cNvPr>
          <p:cNvSpPr txBox="1">
            <a:spLocks/>
          </p:cNvSpPr>
          <p:nvPr/>
        </p:nvSpPr>
        <p:spPr>
          <a:xfrm>
            <a:off x="80681" y="5741893"/>
            <a:ext cx="6015318" cy="1362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计科</a:t>
            </a:r>
            <a:r>
              <a:rPr lang="en-US" altLang="zh-CN" b="1" dirty="0"/>
              <a:t>LZ2001</a:t>
            </a:r>
          </a:p>
          <a:p>
            <a:pPr lvl="1"/>
            <a:r>
              <a:rPr lang="zh-CN" altLang="en-US" cap="all" dirty="0"/>
              <a:t>答辩人 </a:t>
            </a:r>
            <a:r>
              <a:rPr lang="en-US" altLang="zh-CN" b="1" cap="all" dirty="0"/>
              <a:t>| members</a:t>
            </a:r>
            <a:r>
              <a:rPr lang="zh-CN" altLang="en-US" cap="all" dirty="0"/>
              <a:t>：阿哥战，孟力斯，马惠，赛尔但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6418874"/>
              </p:ext>
            </p:extLst>
          </p:nvPr>
        </p:nvGraphicFramePr>
        <p:xfrm>
          <a:off x="914400" y="2038350"/>
          <a:ext cx="10515598" cy="3902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629" y="282388"/>
            <a:ext cx="3560512" cy="198120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zh-CN" altLang="en-US" dirty="0"/>
              <a:t>感谢观看！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49270" y="5015751"/>
            <a:ext cx="6436659" cy="1707778"/>
          </a:xfrm>
        </p:spPr>
        <p:txBody>
          <a:bodyPr anchor="ctr"/>
          <a:lstStyle/>
          <a:p>
            <a:pPr algn="r"/>
            <a:r>
              <a:rPr lang="zh-CN" altLang="en-US" dirty="0"/>
              <a:t>智能家居监护系统</a:t>
            </a:r>
            <a:endParaRPr lang="en-US" altLang="zh-CN" dirty="0"/>
          </a:p>
          <a:p>
            <a:pPr algn="r"/>
            <a:r>
              <a:rPr lang="en-US" altLang="zh-CN" b="1" dirty="0"/>
              <a:t>home guardian project</a:t>
            </a:r>
            <a:endParaRPr lang="en-US" altLang="zh-CN" dirty="0"/>
          </a:p>
          <a:p>
            <a:pPr lvl="1" algn="r"/>
            <a:r>
              <a:rPr lang="en-US" b="1" dirty="0"/>
              <a:t>GitHub URL:</a:t>
            </a:r>
            <a:r>
              <a:rPr lang="en-US" dirty="0"/>
              <a:t> </a:t>
            </a:r>
            <a:r>
              <a:rPr lang="en-US" u="sng" dirty="0"/>
              <a:t>https://github.com/agajansahatov/home-guardian</a:t>
            </a:r>
          </a:p>
          <a:p>
            <a:pPr algn="r"/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110C60A-0012-470D-B7F0-421704CCD63F}"/>
              </a:ext>
            </a:extLst>
          </p:cNvPr>
          <p:cNvSpPr txBox="1">
            <a:spLocks/>
          </p:cNvSpPr>
          <p:nvPr/>
        </p:nvSpPr>
        <p:spPr>
          <a:xfrm>
            <a:off x="1452282" y="2989729"/>
            <a:ext cx="6015318" cy="1362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计科</a:t>
            </a:r>
            <a:r>
              <a:rPr lang="en-US" altLang="zh-CN" b="1" dirty="0"/>
              <a:t>LZ2001</a:t>
            </a:r>
          </a:p>
          <a:p>
            <a:pPr lvl="1"/>
            <a:r>
              <a:rPr lang="zh-CN" altLang="en-US" cap="all" dirty="0"/>
              <a:t>答辩人 </a:t>
            </a:r>
            <a:r>
              <a:rPr lang="en-US" altLang="zh-CN" b="1" cap="all" dirty="0"/>
              <a:t>| members</a:t>
            </a:r>
            <a:r>
              <a:rPr lang="zh-CN" altLang="en-US" cap="all" dirty="0"/>
              <a:t>：阿哥战，孟力斯，马惠，赛尔但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zh-CN" altLang="en-US" sz="4000" dirty="0"/>
              <a:t>目 录</a:t>
            </a:r>
            <a:br>
              <a:rPr lang="en-US" altLang="zh-CN" dirty="0"/>
            </a:br>
            <a:r>
              <a:rPr lang="en-US" altLang="zh-CN" dirty="0"/>
              <a:t>Contents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157354"/>
              </p:ext>
            </p:extLst>
          </p:nvPr>
        </p:nvGraphicFramePr>
        <p:xfrm>
          <a:off x="7433889" y="1044388"/>
          <a:ext cx="4190999" cy="5609715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项目简介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使用技术及软件配置</a:t>
                      </a:r>
                    </a:p>
                    <a:p>
                      <a:pPr algn="r"/>
                      <a:r>
                        <a:rPr lang="en-US" sz="2400" b="0" dirty="0"/>
                        <a:t>TECHNOLOGIES USED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项目详情</a:t>
                      </a:r>
                    </a:p>
                    <a:p>
                      <a:pPr algn="r"/>
                      <a:r>
                        <a:rPr lang="en-US" sz="2400" b="0" dirty="0"/>
                        <a:t>PROJECT DETAILS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问题及解决方式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PROBLEMS AND SOLUTIONS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FINAL TIPS &amp; TAKEAWAYS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/>
              <a:t>overcoming nervousness</a:t>
            </a:r>
            <a:endParaRPr lang="en-US" dirty="0"/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engaging the audience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selecting visual aids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effective delivery techniques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/>
              <a:t>Effective body language enhances your message, making it more impactful and memorable:</a:t>
            </a:r>
          </a:p>
          <a:p>
            <a:pPr lvl="1"/>
            <a:r>
              <a:rPr lang="en-US"/>
              <a:t>Meaningful eye contact</a:t>
            </a:r>
          </a:p>
          <a:p>
            <a:pPr lvl="1"/>
            <a:r>
              <a:rPr lang="en-US"/>
              <a:t>Purposeful gestures</a:t>
            </a:r>
          </a:p>
          <a:p>
            <a:pPr lvl="1"/>
            <a:r>
              <a:rPr lang="en-US"/>
              <a:t>Maintain good posture</a:t>
            </a:r>
          </a:p>
          <a:p>
            <a:pPr lvl="1"/>
            <a:r>
              <a:rPr lang="en-US"/>
              <a:t>Control your expressions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navigating q&amp;a sessions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{949E3A55-3651-4545-B227-C04023E044C1}tf11964407_win32</Template>
  <TotalTime>202</TotalTime>
  <Words>504</Words>
  <Application>Microsoft Office PowerPoint</Application>
  <PresentationFormat>Widescreen</PresentationFormat>
  <Paragraphs>140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汉仪文黑-55简</vt:lpstr>
      <vt:lpstr>Arial</vt:lpstr>
      <vt:lpstr>Calibri</vt:lpstr>
      <vt:lpstr>Courier New</vt:lpstr>
      <vt:lpstr>Gill Sans Nova Light</vt:lpstr>
      <vt:lpstr>Sagona Book</vt:lpstr>
      <vt:lpstr>Custom</vt:lpstr>
      <vt:lpstr>智能家居答辩 Defense of Smart Home Project.</vt:lpstr>
      <vt:lpstr>目 录 Contents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speaking impact </vt:lpstr>
      <vt:lpstr>final tips &amp; takeaways</vt:lpstr>
      <vt:lpstr>speaking engagement metrics</vt:lpstr>
      <vt:lpstr>Thank you! 感谢观看！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Agajan Sahatov</dc:creator>
  <cp:lastModifiedBy>Agajan Sahatov</cp:lastModifiedBy>
  <cp:revision>36</cp:revision>
  <dcterms:created xsi:type="dcterms:W3CDTF">2024-04-19T01:35:47Z</dcterms:created>
  <dcterms:modified xsi:type="dcterms:W3CDTF">2024-04-19T06:12:20Z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