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53" y="80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903824-1D4E-424C-BCA1-D40889BF6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96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49B66-2CD3-4EE5-8AD8-C70B3569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C24F0-8996-4D93-99D9-5F757BA1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575A27-EB7C-4F5B-B5EA-0E50D3CF0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AC2201-6DD7-4AA5-B756-C6FA1D52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" y="0"/>
            <a:ext cx="1215089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89AAA-DDA4-4D59-B490-1281DA6B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CDD596-9B57-47BB-9C70-E35E50D6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64EFD-6EB6-4F3C-99D2-15208B701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8"/>
            <a:ext cx="12192000" cy="68419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6129C-1555-4B44-84A8-011B3F45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7D94E9-ECA9-4CAB-B31A-6C44D6BD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1C7E6E-5A4E-4F1F-9DB3-5D47F033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"/>
            <a:ext cx="12192000" cy="68532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18EE7-6286-4E99-9DA7-34D627B4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8E8F3-E76A-4BF8-85CC-EC7FBBF0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3"/>
            <a:ext cx="12192000" cy="68290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E780D-4D0B-4934-A7D6-75292EDCC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BE184-6D90-44EE-A1A4-3CB675B3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"/>
            <a:ext cx="12192000" cy="68301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7AE2CB-08E4-4FC5-B502-73EC4927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M1NjBkOThhOWM2MGMwNTE5MTJkY2UzMzEyYmY2N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Agajan Sahatov</cp:lastModifiedBy>
  <cp:revision>159</cp:revision>
  <dcterms:created xsi:type="dcterms:W3CDTF">2019-06-19T02:08:00Z</dcterms:created>
  <dcterms:modified xsi:type="dcterms:W3CDTF">2024-04-21T01:28:18Z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8EBF728C5327420F97EBF2771E55726E_11</vt:lpwstr>
  </property>
</Properties>
</file>