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85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84" r:id="rId10"/>
  </p:sldIdLst>
  <p:sldSz cx="9144000" cy="5143500" type="screen16x9"/>
  <p:notesSz cx="6858000" cy="9144000"/>
  <p:embeddedFontLst>
    <p:embeddedFont>
      <p:font typeface="Montserrat" pitchFamily="2" charset="77"/>
      <p:regular r:id="rId12"/>
      <p:bold r:id="rId13"/>
      <p:italic r:id="rId14"/>
      <p:boldItalic r:id="rId15"/>
    </p:embeddedFont>
    <p:embeddedFont>
      <p:font typeface="Montserrat Medium" panose="020F0502020204030204" pitchFamily="34" charset="0"/>
      <p:regular r:id="rId16"/>
      <p:bold r:id="rId17"/>
      <p:italic r:id="rId18"/>
      <p:boldItalic r:id=""/>
    </p:embeddedFont>
    <p:embeddedFont>
      <p:font typeface="Work Sa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B65EE-EF14-1F40-A0E6-5DA901776EBA}" v="17" dt="2023-12-18T11:44:18.924"/>
  </p1510:revLst>
</p1510:revInfo>
</file>

<file path=ppt/tableStyles.xml><?xml version="1.0" encoding="utf-8"?>
<a:tblStyleLst xmlns:a="http://schemas.openxmlformats.org/drawingml/2006/main" def="{B5FFC54B-12E5-4FB1-B270-9AA8F5EA4989}">
  <a:tblStyle styleId="{B5FFC54B-12E5-4FB1-B270-9AA8F5EA4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57" d="100"/>
          <a:sy n="157" d="100"/>
        </p:scale>
        <p:origin x="168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NUL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0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7ee30b1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7ee30b1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7ee30b1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7ee30b1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7ee30b19e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2a7ee30b19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7ee30b19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7ee30b19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ee30b19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7ee30b19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7ee30b19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7ee30b19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859F0-6A64-483D-B9F2-72413392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B49D8-9C25-4327-8441-06B57DCE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564DC-2E70-4ECC-BAA9-2547FC7B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737A8-0834-0ABB-A28F-3F3A1FFC6FF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58080"/>
            <a:ext cx="6207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Aerial"/>
              </a:rPr>
              <a:t>Aviva: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slideLayout" Target="../slideLayouts/slideLayout11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4DC5-2B5C-DA32-1AFF-F60DADA5E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1" i="0" u="none" strike="noStrike" cap="none" dirty="0">
                <a:solidFill>
                  <a:schemeClr val="bg1"/>
                </a:solidFill>
                <a:latin typeface="Montserrat" pitchFamily="2" charset="77"/>
                <a:sym typeface="Arial"/>
              </a:rPr>
              <a:t>Wellness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C1D95-AD57-5686-5B80-B63234252E97}"/>
              </a:ext>
            </a:extLst>
          </p:cNvPr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457200" indent="-342900" algn="ctr">
              <a:spcAft>
                <a:spcPts val="600"/>
              </a:spcAft>
              <a:buClr>
                <a:schemeClr val="dk2"/>
              </a:buClr>
              <a:buSzPts val="2800"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Montserrat" pitchFamily="2" charset="77"/>
                <a:sym typeface="Arial"/>
              </a:rPr>
              <a:t>Ange Gakwaya</a:t>
            </a:r>
          </a:p>
        </p:txBody>
      </p:sp>
    </p:spTree>
    <p:extLst>
      <p:ext uri="{BB962C8B-B14F-4D97-AF65-F5344CB8AC3E}">
        <p14:creationId xmlns:p14="http://schemas.microsoft.com/office/powerpoint/2010/main" val="9762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1084675"/>
            <a:ext cx="8520600" cy="30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Wellness App is a web application that aims to improve overall wellbeing and mindfulness through meditation, reflection, and journaling. </a:t>
            </a:r>
            <a:b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2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990"/>
            </a:pP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Key features: </a:t>
            </a:r>
            <a:b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Meditation: soothing sounds and visual cues</a:t>
            </a:r>
            <a:b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Explore reflective questions across various categories</a:t>
            </a:r>
            <a:b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Write and save journal entries to track your thoughts and reflections.</a:t>
            </a:r>
            <a:endParaRPr sz="12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endParaRPr sz="12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Technical features:</a:t>
            </a:r>
            <a:endParaRPr sz="12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Single page html application </a:t>
            </a:r>
            <a:endParaRPr sz="12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from </a:t>
            </a:r>
            <a:r>
              <a:rPr lang="en-GB" sz="1200" dirty="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c#</a:t>
            </a: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webapi</a:t>
            </a:r>
            <a:endParaRPr sz="12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Medium"/>
              <a:buChar char="●"/>
            </a:pPr>
            <a:r>
              <a:rPr lang="en-GB" sz="12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CSS, JavaScript</a:t>
            </a:r>
            <a:endParaRPr sz="12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Google Shape;71;p16">
            <a:extLst>
              <a:ext uri="{FF2B5EF4-FFF2-40B4-BE49-F238E27FC236}">
                <a16:creationId xmlns:a16="http://schemas.microsoft.com/office/drawing/2014/main" id="{29ADDA2D-39EE-7A91-6CBB-045B2BEF1CDC}"/>
              </a:ext>
            </a:extLst>
          </p:cNvPr>
          <p:cNvSpPr txBox="1"/>
          <p:nvPr/>
        </p:nvSpPr>
        <p:spPr>
          <a:xfrm>
            <a:off x="472350" y="314925"/>
            <a:ext cx="755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  <a:endParaRPr sz="2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472350" y="314925"/>
            <a:ext cx="755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Stakeholders</a:t>
            </a:r>
            <a:endParaRPr sz="2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285750" y="1084675"/>
            <a:ext cx="8572500" cy="3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•"/>
            </a:pPr>
            <a:r>
              <a:rPr lang="en-GB" sz="13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 Owner:</a:t>
            </a: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Responsible for the overall vision and delivery of the product. They are the are the bridge between stakeholders and development teams.</a:t>
            </a: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•"/>
            </a:pPr>
            <a:r>
              <a:rPr lang="en-GB" sz="13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Manager:</a:t>
            </a: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Ensures the project is on track to delivery. They plan the workload and ensure the work is done to the right standard</a:t>
            </a:r>
            <a:endParaRPr sz="2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•"/>
            </a:pPr>
            <a:r>
              <a:rPr lang="en-GB" sz="13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 Architects:</a:t>
            </a: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Responsible for designing technical solutions and how they integrate to existing systems </a:t>
            </a: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•"/>
            </a:pPr>
            <a:r>
              <a:rPr lang="en-GB" sz="13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Engineers:</a:t>
            </a: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Responsible for the design, development, testing, and maintenance of software</a:t>
            </a:r>
            <a:endParaRPr sz="2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•"/>
            </a:pPr>
            <a:r>
              <a:rPr lang="en-GB" sz="13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Business Analysts:</a:t>
            </a: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Arial"/>
              <a:buNone/>
            </a:pP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Research and analysis to solutions to business problems</a:t>
            </a: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76100" y="230609"/>
            <a:ext cx="8791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4D3B"/>
              </a:buClr>
              <a:buSzPts val="3000"/>
              <a:buFont typeface="Work Sans"/>
              <a:buNone/>
            </a:pPr>
            <a:r>
              <a:rPr lang="en-GB" sz="3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User Research and </a:t>
            </a:r>
            <a:r>
              <a:rPr lang="en-GB" sz="3000" b="1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MoScoW</a:t>
            </a:r>
            <a:r>
              <a:rPr lang="en-GB" sz="3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Prioritization</a:t>
            </a:r>
            <a:endParaRPr b="1" dirty="0">
              <a:solidFill>
                <a:schemeClr val="lt1"/>
              </a:solidFill>
            </a:endParaRPr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81588435"/>
              </p:ext>
            </p:extLst>
          </p:nvPr>
        </p:nvGraphicFramePr>
        <p:xfrm>
          <a:off x="260700" y="1461578"/>
          <a:ext cx="8622600" cy="3188920"/>
        </p:xfrm>
        <a:graphic>
          <a:graphicData uri="http://schemas.openxmlformats.org/drawingml/2006/table">
            <a:tbl>
              <a:tblPr>
                <a:noFill/>
                <a:tableStyleId>{B5FFC54B-12E5-4FB1-B270-9AA8F5EA4989}</a:tableStyleId>
              </a:tblPr>
              <a:tblGrid>
                <a:gridCol w="21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1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Must Have</a:t>
                      </a:r>
                      <a:endParaRPr sz="105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Should Have</a:t>
                      </a:r>
                      <a:endParaRPr sz="105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Could Have</a:t>
                      </a:r>
                      <a:endParaRPr sz="105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Will Not Have</a:t>
                      </a:r>
                      <a:endParaRPr sz="105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Meditation Functionality: Develop the core functionality for guided meditation, allowing users to initiate, pause, and stop meditation sessions through breathwork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Enhance the reflective questions feature by categorizing them for easy navigation and selection.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Customizable Meditation Sessions: Implement the ability for users to customize the duration and focus of meditation sessions.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Social Media Integration: Allow users to share their reflections or achievements on social media platforms.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Reflective questions across various categories to facilitate user introspection and personal growth.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Develop user profiles track user progress in meditation and reflection.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Habit tracker for when the user logs in to meditate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Create a journaling feature that allows users to save and review their thoughts and reflections over time.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User Authentication (Login/Logout): Implement a secure user authentication system to protect user data and ensure a personalized experience.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CADACA-8CBC-83A4-2303-695090B410DF}"/>
              </a:ext>
            </a:extLst>
          </p:cNvPr>
          <p:cNvSpPr txBox="1"/>
          <p:nvPr/>
        </p:nvSpPr>
        <p:spPr>
          <a:xfrm>
            <a:off x="2249424" y="54857"/>
            <a:ext cx="429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" pitchFamily="2" charset="77"/>
              </a:rPr>
              <a:t>UI Wireframe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1BF43-DECC-09C4-4A16-4235DE2F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55" y="824298"/>
            <a:ext cx="6124969" cy="43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52200" y="174950"/>
            <a:ext cx="8791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4D3B"/>
              </a:buClr>
              <a:buSzPts val="3000"/>
              <a:buFont typeface="Work Sans"/>
              <a:buNone/>
            </a:pPr>
            <a:r>
              <a:rPr lang="en-GB" sz="3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Functional Requirements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402284691"/>
              </p:ext>
            </p:extLst>
          </p:nvPr>
        </p:nvGraphicFramePr>
        <p:xfrm>
          <a:off x="272700" y="916550"/>
          <a:ext cx="8598600" cy="3591160"/>
        </p:xfrm>
        <a:graphic>
          <a:graphicData uri="http://schemas.openxmlformats.org/drawingml/2006/table">
            <a:tbl>
              <a:tblPr>
                <a:tableStyleId>{B5FFC54B-12E5-4FB1-B270-9AA8F5EA4989}</a:tableStyleId>
              </a:tblPr>
              <a:tblGrid>
                <a:gridCol w="21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chemeClr val="lt1"/>
                          </a:solidFill>
                          <a:sym typeface="Montserrat Medium"/>
                        </a:rPr>
                        <a:t>ID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sym typeface="Montserrat Medium"/>
                        </a:rPr>
                        <a:t>Description</a:t>
                      </a:r>
                      <a:endParaRPr sz="1000" b="1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sym typeface="Montserrat Medium"/>
                        </a:rPr>
                        <a:t>Acceptance Criteria</a:t>
                      </a:r>
                      <a:endParaRPr sz="1000" b="1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chemeClr val="lt1"/>
                          </a:solidFill>
                          <a:sym typeface="Montserrat Medium"/>
                        </a:rPr>
                        <a:t>Priority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solidFill>
                            <a:schemeClr val="lt1"/>
                          </a:solidFill>
                          <a:sym typeface="Montserrat Medium"/>
                        </a:rPr>
                        <a:t>001</a:t>
                      </a:r>
                      <a:endParaRPr sz="80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sym typeface="Montserrat Medium"/>
                        </a:rPr>
                        <a:t>User Authentication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sym typeface="Montserrat Medium"/>
                        </a:rPr>
                        <a:t>Users should be able to create accounts, log in, and log out securely.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High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solidFill>
                            <a:schemeClr val="lt1"/>
                          </a:solidFill>
                          <a:sym typeface="Montserrat Medium"/>
                        </a:rPr>
                        <a:t>002</a:t>
                      </a:r>
                      <a:endParaRPr sz="80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sym typeface="Montserrat Medium"/>
                        </a:rPr>
                        <a:t>Meditation Timer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sym typeface="Montserrat Medium"/>
                        </a:rPr>
                        <a:t>Users can set and start a meditation timer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High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solidFill>
                            <a:schemeClr val="lt1"/>
                          </a:solidFill>
                          <a:sym typeface="Montserrat Medium"/>
                        </a:rPr>
                        <a:t>003</a:t>
                      </a:r>
                      <a:endParaRPr sz="80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sym typeface="Montserrat Medium"/>
                        </a:rPr>
                        <a:t>Reflective Questions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sym typeface="Montserrat Medium"/>
                        </a:rPr>
                        <a:t>Display curated reflective questions based on different categories. Users can select and answer questions.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High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solidFill>
                            <a:schemeClr val="lt1"/>
                          </a:solidFill>
                          <a:sym typeface="Montserrat Medium"/>
                        </a:rPr>
                        <a:t>004</a:t>
                      </a:r>
                      <a:endParaRPr sz="80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Journal Entry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Users can create, edit, and delete journal entries.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High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solidFill>
                            <a:schemeClr val="lt1"/>
                          </a:solidFill>
                          <a:sym typeface="Montserrat Medium"/>
                        </a:rPr>
                        <a:t>005</a:t>
                      </a:r>
                      <a:endParaRPr sz="80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Save Journal Entries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Save journal entries for future reference.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High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solidFill>
                            <a:schemeClr val="lt1"/>
                          </a:solidFill>
                          <a:sym typeface="Montserrat Medium"/>
                        </a:rPr>
                        <a:t>006</a:t>
                      </a:r>
                      <a:endParaRPr sz="80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Meditation Sound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sym typeface="Montserrat Medium"/>
                        </a:rPr>
                        <a:t>Users can play and pause soothing meditation sounds during meditation sessions.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sym typeface="Montserrat Medium"/>
                        </a:rPr>
                        <a:t>Medium</a:t>
                      </a:r>
                      <a:endParaRPr sz="8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solidFill>
                            <a:schemeClr val="lt1"/>
                          </a:solidFill>
                          <a:sym typeface="Montserrat Medium"/>
                        </a:rPr>
                        <a:t>007</a:t>
                      </a:r>
                      <a:endParaRPr sz="800" b="1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sym typeface="Montserrat Medium"/>
                        </a:rPr>
                        <a:t>Category Buttons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sym typeface="Montserrat Medium"/>
                        </a:rPr>
                        <a:t>Display clickable category buttons for easy navigation to specific types of reflective questions.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High</a:t>
                      </a:r>
                      <a:endParaRPr sz="800" dirty="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52200" y="174950"/>
            <a:ext cx="8791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4D3B"/>
              </a:buClr>
              <a:buSzPts val="3000"/>
              <a:buFont typeface="Work Sans"/>
              <a:buNone/>
            </a:pPr>
            <a:r>
              <a:rPr lang="en-GB" sz="30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Non-Functional Requirements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91" name="Google Shape;91;p19"/>
          <p:cNvGraphicFramePr/>
          <p:nvPr>
            <p:extLst>
              <p:ext uri="{D42A27DB-BD31-4B8C-83A1-F6EECF244321}">
                <p14:modId xmlns:p14="http://schemas.microsoft.com/office/powerpoint/2010/main" val="2549410971"/>
              </p:ext>
            </p:extLst>
          </p:nvPr>
        </p:nvGraphicFramePr>
        <p:xfrm>
          <a:off x="272700" y="1107967"/>
          <a:ext cx="8598600" cy="3626970"/>
        </p:xfrm>
        <a:graphic>
          <a:graphicData uri="http://schemas.openxmlformats.org/drawingml/2006/table">
            <a:tbl>
              <a:tblPr>
                <a:noFill/>
                <a:tableStyleId>{B5FFC54B-12E5-4FB1-B270-9AA8F5EA4989}</a:tableStyleId>
              </a:tblPr>
              <a:tblGrid>
                <a:gridCol w="21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ID</a:t>
                      </a:r>
                      <a:endParaRPr sz="1000" b="1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Description</a:t>
                      </a:r>
                      <a:endParaRPr sz="1000" b="1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Acceptance Criteria</a:t>
                      </a:r>
                      <a:endParaRPr sz="1000" b="1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Priority</a:t>
                      </a:r>
                      <a:endParaRPr sz="1000" b="1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001</a:t>
                      </a:r>
                      <a:endParaRPr sz="900" b="1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Performance </a:t>
                      </a:r>
                      <a:endParaRPr sz="80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The system should have 99.9% uptime, ensuring users can access meditation and reflection tools reliably.</a:t>
                      </a:r>
                      <a:endParaRPr sz="80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High</a:t>
                      </a:r>
                      <a:endParaRPr sz="80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002</a:t>
                      </a:r>
                      <a:endParaRPr sz="900" b="1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Accessibility </a:t>
                      </a:r>
                      <a:endParaRPr sz="80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The app should follow accessibility standards to ensure usability for users with disabilities.</a:t>
                      </a:r>
                      <a:endParaRPr sz="1050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High</a:t>
                      </a:r>
                      <a:endParaRPr sz="80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003</a:t>
                      </a:r>
                      <a:endParaRPr sz="900" b="1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Performance</a:t>
                      </a:r>
                      <a:endParaRPr sz="80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The app should load reflective questions and journal entries within 3 seconds on standard internet speeds.</a:t>
                      </a:r>
                      <a:endParaRPr sz="105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High</a:t>
                      </a:r>
                      <a:endParaRPr sz="80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004</a:t>
                      </a:r>
                      <a:endParaRPr sz="900" b="1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Browser Compatibility</a:t>
                      </a:r>
                      <a:endParaRPr sz="80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The app should be compatible with major web browsers such as Chrome, Firefox, Safari, and Edge.</a:t>
                      </a:r>
                      <a:endParaRPr sz="105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chemeClr val="lt1"/>
                          </a:solidFill>
                          <a:latin typeface="+mn-lt"/>
                          <a:ea typeface="Montserrat Medium"/>
                          <a:cs typeface="Montserrat Medium"/>
                          <a:sym typeface="Montserrat Medium"/>
                        </a:rPr>
                        <a:t>Medium</a:t>
                      </a:r>
                      <a:endParaRPr sz="800" dirty="0">
                        <a:solidFill>
                          <a:schemeClr val="lt1"/>
                        </a:solidFill>
                        <a:latin typeface="+mn-lt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/>
            <a:r>
              <a:rPr lang="en-GB" b="0" i="0" u="none" strike="noStrike" cap="none" dirty="0">
                <a:solidFill>
                  <a:schemeClr val="bg1"/>
                </a:solidFill>
                <a:latin typeface="Montserrat" pitchFamily="2" charset="77"/>
                <a:sym typeface="Arial"/>
              </a:rPr>
              <a:t>User stories </a:t>
            </a:r>
          </a:p>
        </p:txBody>
      </p:sp>
      <p:sp>
        <p:nvSpPr>
          <p:cNvPr id="97" name="Google Shape;97;p20"/>
          <p:cNvSpPr txBox="1"/>
          <p:nvPr/>
        </p:nvSpPr>
        <p:spPr>
          <a:xfrm>
            <a:off x="4890052" y="724075"/>
            <a:ext cx="3886448" cy="411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to log in securely to access personalized content and features.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to start and stop meditations with a button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to explore different categories of reflective questions to guide my introspection.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to answer reflective questions and save my responses for future reference.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to create, edit, and delete journal entries.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to play and pause soothing meditation sounds during my meditation sessions.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to view and update my profile information and profile picture.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to save my meditation preferences for a personalized experience.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the app to load quickly, providing a seamless experience.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my data (journal entries) to be stored securely</a:t>
            </a:r>
          </a:p>
          <a:p>
            <a:pPr marL="114300" lvl="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sz="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 user, I want the app to be compatible on web and mobile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815E447-F39B-4C79-8604-8AE9CDAFB8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59663" y="19221"/>
            <a:ext cx="339837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b="1">
                <a:solidFill>
                  <a:schemeClr val="accent2"/>
                </a:solidFill>
                <a:latin typeface="Arial" panose="020B060402020202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FAE52192-7C26-4476-9687-FA47175877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159663" y="19221"/>
            <a:ext cx="339837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b="1">
                <a:solidFill>
                  <a:schemeClr val="accent2"/>
                </a:solidFill>
                <a:latin typeface="Arial" panose="020B0604020202020204" pitchFamily="34" charset="0"/>
              </a:rPr>
              <a:t>2022</a:t>
            </a:r>
          </a:p>
        </p:txBody>
      </p:sp>
      <p:cxnSp>
        <p:nvCxnSpPr>
          <p:cNvPr id="31" name="OTLSHAPE_M_f6b315db6ff54bdca7688710ebbb4c16_Connector1">
            <a:extLst>
              <a:ext uri="{FF2B5EF4-FFF2-40B4-BE49-F238E27FC236}">
                <a16:creationId xmlns:a16="http://schemas.microsoft.com/office/drawing/2014/main" id="{3D4D843B-975E-420C-A20E-AF0720621FFA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939761" y="3323616"/>
            <a:ext cx="0" cy="276834"/>
          </a:xfrm>
          <a:prstGeom prst="line">
            <a:avLst/>
          </a:prstGeom>
          <a:ln w="9525" cap="flat" cmpd="sng" algn="ctr">
            <a:solidFill>
              <a:srgbClr val="535C13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c78b918119c244d1b21b8de13e01ef0e_HorizontalConnector1">
            <a:extLst>
              <a:ext uri="{FF2B5EF4-FFF2-40B4-BE49-F238E27FC236}">
                <a16:creationId xmlns:a16="http://schemas.microsoft.com/office/drawing/2014/main" id="{D4E15E12-27D9-43A2-B70C-5C7C1D0274CD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814768" y="1673066"/>
            <a:ext cx="6528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d55cf0b60df413283e0a34453b0519a_HorizontalConnector1">
            <a:extLst>
              <a:ext uri="{FF2B5EF4-FFF2-40B4-BE49-F238E27FC236}">
                <a16:creationId xmlns:a16="http://schemas.microsoft.com/office/drawing/2014/main" id="{6A0DE93E-8154-4E86-A5B8-6017898DDA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43515" y="1834991"/>
            <a:ext cx="14295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8ec20e59052741cda5b252447e8b9a7a_HorizontalConnector1">
            <a:extLst>
              <a:ext uri="{FF2B5EF4-FFF2-40B4-BE49-F238E27FC236}">
                <a16:creationId xmlns:a16="http://schemas.microsoft.com/office/drawing/2014/main" id="{05D54DCB-B73B-41F1-8CA6-5D60C4049C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291495" y="1996916"/>
            <a:ext cx="159896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f87746d144fd465eaa6cf37f0a48bbe4_HorizontalConnector1">
            <a:extLst>
              <a:ext uri="{FF2B5EF4-FFF2-40B4-BE49-F238E27FC236}">
                <a16:creationId xmlns:a16="http://schemas.microsoft.com/office/drawing/2014/main" id="{3843F4C2-B228-44D7-B0FA-A366451921E1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71723" y="2158841"/>
            <a:ext cx="361223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b87e0b15d7e149e6a3db69eddfff53a6_HorizontalConnector1">
            <a:extLst>
              <a:ext uri="{FF2B5EF4-FFF2-40B4-BE49-F238E27FC236}">
                <a16:creationId xmlns:a16="http://schemas.microsoft.com/office/drawing/2014/main" id="{974B0CB0-A805-48D7-932F-27A2D7798CF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55924" y="2320766"/>
            <a:ext cx="40454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3650f7fe3e974e7baeb38f3992aacd70_HorizontalConnector1">
            <a:extLst>
              <a:ext uri="{FF2B5EF4-FFF2-40B4-BE49-F238E27FC236}">
                <a16:creationId xmlns:a16="http://schemas.microsoft.com/office/drawing/2014/main" id="{D08EFF61-5E75-4B26-AA79-9B5164AAF903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41808" y="2482691"/>
            <a:ext cx="3959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aef263fd252f41588787d1051353f46a_HorizontalConnector1">
            <a:extLst>
              <a:ext uri="{FF2B5EF4-FFF2-40B4-BE49-F238E27FC236}">
                <a16:creationId xmlns:a16="http://schemas.microsoft.com/office/drawing/2014/main" id="{AAF7D8DE-BE26-4731-A75A-308611164020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47757" y="2644616"/>
            <a:ext cx="450034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7d520a6a335a4f32833bb43037aa03ef_HorizontalConnector1">
            <a:extLst>
              <a:ext uri="{FF2B5EF4-FFF2-40B4-BE49-F238E27FC236}">
                <a16:creationId xmlns:a16="http://schemas.microsoft.com/office/drawing/2014/main" id="{28CABC77-D0EA-4060-AD1B-558E098C5C1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228789" y="2806541"/>
            <a:ext cx="43780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b155e75456014130be3e20d84326984a_HorizontalConnector1">
            <a:extLst>
              <a:ext uri="{FF2B5EF4-FFF2-40B4-BE49-F238E27FC236}">
                <a16:creationId xmlns:a16="http://schemas.microsoft.com/office/drawing/2014/main" id="{DC4985D4-9208-4346-835D-1E75DD34B83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71925" y="2968466"/>
            <a:ext cx="54522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5401bb23af9a476e9f040df9282bc734_HorizontalConnector1">
            <a:extLst>
              <a:ext uri="{FF2B5EF4-FFF2-40B4-BE49-F238E27FC236}">
                <a16:creationId xmlns:a16="http://schemas.microsoft.com/office/drawing/2014/main" id="{FA400742-BA5D-4198-986C-1F78296998D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81527" y="3130391"/>
            <a:ext cx="611876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aef263fd252f41588787d1051353f46a_LeftVerticalConnector1">
            <a:extLst>
              <a:ext uri="{FF2B5EF4-FFF2-40B4-BE49-F238E27FC236}">
                <a16:creationId xmlns:a16="http://schemas.microsoft.com/office/drawing/2014/main" id="{90742B67-24C7-42BE-8931-009CB892C666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5352860" y="2673192"/>
            <a:ext cx="0" cy="927259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aef263fd252f41588787d1051353f46a_RightVerticalConnector1">
            <a:extLst>
              <a:ext uri="{FF2B5EF4-FFF2-40B4-BE49-F238E27FC236}">
                <a16:creationId xmlns:a16="http://schemas.microsoft.com/office/drawing/2014/main" id="{860A85A8-F9DA-437A-B061-E5F057F0C391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507392" y="2644616"/>
            <a:ext cx="0" cy="104775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aef263fd252f41588787d1051353f46a_RightVerticalConnector2">
            <a:extLst>
              <a:ext uri="{FF2B5EF4-FFF2-40B4-BE49-F238E27FC236}">
                <a16:creationId xmlns:a16="http://schemas.microsoft.com/office/drawing/2014/main" id="{4584BAEE-B1C0-401E-96E8-38F88C90523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6507392" y="3025617"/>
            <a:ext cx="0" cy="574834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7d520a6a335a4f32833bb43037aa03ef_LeftVerticalConnector1">
            <a:extLst>
              <a:ext uri="{FF2B5EF4-FFF2-40B4-BE49-F238E27FC236}">
                <a16:creationId xmlns:a16="http://schemas.microsoft.com/office/drawing/2014/main" id="{E93FDEF2-36D5-4C0C-9937-80FECDC8B155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5611559" y="2835117"/>
            <a:ext cx="0" cy="765334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7d520a6a335a4f32833bb43037aa03ef_RightVerticalConnector1">
            <a:extLst>
              <a:ext uri="{FF2B5EF4-FFF2-40B4-BE49-F238E27FC236}">
                <a16:creationId xmlns:a16="http://schemas.microsoft.com/office/drawing/2014/main" id="{A42FB47F-1457-4F42-B631-C8A63CEFCE44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6636741" y="2806541"/>
            <a:ext cx="0" cy="104775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7d520a6a335a4f32833bb43037aa03ef_RightVerticalConnector2">
            <a:extLst>
              <a:ext uri="{FF2B5EF4-FFF2-40B4-BE49-F238E27FC236}">
                <a16:creationId xmlns:a16="http://schemas.microsoft.com/office/drawing/2014/main" id="{52345622-2619-4FF7-935A-FAB16EC4641F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636741" y="3025617"/>
            <a:ext cx="0" cy="574834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43D71D1-D1A5-4079-988F-5986CC7A4C5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91515" y="3600450"/>
            <a:ext cx="7762875" cy="28575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6464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E935E9A2-7FA9-4202-9B40-C23B6EAFA37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91515" y="3600450"/>
            <a:ext cx="3190875" cy="5715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CB4C4698-1DD2-4866-AED2-8B6BAC11872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3835667" y="3505200"/>
            <a:ext cx="85725" cy="9525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6ECD29B-5956-44E9-9F3A-48C2FA75ACE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739141" y="3677603"/>
            <a:ext cx="300563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17">
                <a:solidFill>
                  <a:schemeClr val="lt1"/>
                </a:solidFill>
                <a:latin typeface="Arial" panose="020B0604020202020204" pitchFamily="34" charset="0"/>
              </a:rPr>
              <a:t>Day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18ACD24-2E2D-446E-B912-318C13B7736F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385888" y="3677603"/>
            <a:ext cx="61219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A668F25D-4AB7-424D-9D54-CE45C395DCD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032635" y="3677603"/>
            <a:ext cx="114262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B0CF46C3-91B6-4151-B56E-204ECDFB161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2679383" y="3677603"/>
            <a:ext cx="122438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82965085-8B3C-42DB-899F-B405FA0B912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326131" y="3677603"/>
            <a:ext cx="122438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9BF19847-F953-4F44-9FEC-2C141511C84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972878" y="3677603"/>
            <a:ext cx="122438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26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6468C9A0-1472-4248-8481-7D46883347A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619626" y="3677603"/>
            <a:ext cx="122438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31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4FDCE134-502E-4DAB-8398-060CE3D9BCDE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266373" y="3677603"/>
            <a:ext cx="122438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36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7124E5BE-8009-4527-80D0-FF574F024C5D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913121" y="3677603"/>
            <a:ext cx="122438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41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9A91103D-116B-4B0D-B6CF-7579CDC89C5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559869" y="3677603"/>
            <a:ext cx="122438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46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AF650EC0-5A9F-44DD-A72A-79D3ECC4DA1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7206616" y="3677603"/>
            <a:ext cx="122438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>
                <a:solidFill>
                  <a:schemeClr val="lt1"/>
                </a:solidFill>
                <a:latin typeface="Arial" panose="020B0604020202020204" pitchFamily="34" charset="0"/>
              </a:rPr>
              <a:t>51</a:t>
            </a:r>
          </a:p>
        </p:txBody>
      </p:sp>
      <p:sp>
        <p:nvSpPr>
          <p:cNvPr id="30" name="OTLSHAPE_TB_00000000000000000000000000000000_TimescaleInterval12">
            <a:extLst>
              <a:ext uri="{FF2B5EF4-FFF2-40B4-BE49-F238E27FC236}">
                <a16:creationId xmlns:a16="http://schemas.microsoft.com/office/drawing/2014/main" id="{430B191B-6DFC-4B39-B3C6-F120A253F76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853364" y="3677603"/>
            <a:ext cx="122438" cy="1314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900" spc="-30" dirty="0">
                <a:solidFill>
                  <a:schemeClr val="lt1"/>
                </a:solidFill>
                <a:latin typeface="Arial" panose="020B0604020202020204" pitchFamily="34" charset="0"/>
              </a:rPr>
              <a:t>56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4D203BE5-9784-4B40-A448-D8AFDE7EBE33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338261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6CA4863D-168D-4454-8DE2-18171F97FD24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985009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93A4F2F6-4179-4038-94F4-146D84D5239F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2631757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4808E510-7469-47E3-BA54-FE1DA5777D1E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3278504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C270B94F-6095-4350-BD24-7301DD4EFF80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3925252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D273CCBB-26DC-474D-A85F-F88725890DC1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4571999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46E2A7F-66D8-4B66-8852-3BE689690716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5218748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BBCC540A-2A31-4E72-8CEB-5C286C09E48A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5865494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C2FE92A3-028C-457C-A88C-2A11ABBD785C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6512242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2AD3290-0514-4811-B0F2-C48D062FEA46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7158990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11">
            <a:extLst>
              <a:ext uri="{FF2B5EF4-FFF2-40B4-BE49-F238E27FC236}">
                <a16:creationId xmlns:a16="http://schemas.microsoft.com/office/drawing/2014/main" id="{19CECBF4-B100-4FA2-AB0D-79D5B05FC472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7805738" y="3648075"/>
            <a:ext cx="0" cy="1905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T_c78b918119c244d1b21b8de13e01ef0e_Shape">
            <a:extLst>
              <a:ext uri="{FF2B5EF4-FFF2-40B4-BE49-F238E27FC236}">
                <a16:creationId xmlns:a16="http://schemas.microsoft.com/office/drawing/2014/main" id="{FE27AA12-047A-4D10-964B-4A96F218FF1B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467612" y="1615916"/>
            <a:ext cx="647700" cy="1143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1" name="OTLSHAPE_T_6d55cf0b60df413283e0a34453b0519a_Shape">
            <a:extLst>
              <a:ext uri="{FF2B5EF4-FFF2-40B4-BE49-F238E27FC236}">
                <a16:creationId xmlns:a16="http://schemas.microsoft.com/office/drawing/2014/main" id="{6A2942AF-4626-4A5B-B896-898A997ACAF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2373059" y="1777841"/>
            <a:ext cx="1038225" cy="1143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9" name="OTLSHAPE_T_8ec20e59052741cda5b252447e8b9a7a_Shape">
            <a:extLst>
              <a:ext uri="{FF2B5EF4-FFF2-40B4-BE49-F238E27FC236}">
                <a16:creationId xmlns:a16="http://schemas.microsoft.com/office/drawing/2014/main" id="{82E92F72-A811-463A-AB37-ABF361FD2A68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2890457" y="1939766"/>
            <a:ext cx="1038225" cy="1143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5E5E5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7" name="OTLSHAPE_T_f87746d144fd465eaa6cf37f0a48bbe4_Shape">
            <a:extLst>
              <a:ext uri="{FF2B5EF4-FFF2-40B4-BE49-F238E27FC236}">
                <a16:creationId xmlns:a16="http://schemas.microsoft.com/office/drawing/2014/main" id="{7C91D117-9059-4654-A690-F54431AC452B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4183952" y="2101691"/>
            <a:ext cx="647700" cy="1143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5" name="OTLSHAPE_T_b87e0b15d7e149e6a3db69eddfff53a6_Shape">
            <a:extLst>
              <a:ext uri="{FF2B5EF4-FFF2-40B4-BE49-F238E27FC236}">
                <a16:creationId xmlns:a16="http://schemas.microsoft.com/office/drawing/2014/main" id="{4A6DF6B2-1AB0-4739-B3EB-4073718C17E6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4701350" y="2263616"/>
            <a:ext cx="914400" cy="1143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03" name="OTLSHAPE_T_3650f7fe3e974e7baeb38f3992aacd70_Shape">
            <a:extLst>
              <a:ext uri="{FF2B5EF4-FFF2-40B4-BE49-F238E27FC236}">
                <a16:creationId xmlns:a16="http://schemas.microsoft.com/office/drawing/2014/main" id="{5E558CBA-C5AD-420A-988D-0A99741E279B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4701350" y="2425541"/>
            <a:ext cx="914400" cy="1143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11" name="OTLSHAPE_T_aef263fd252f41588787d1051353f46a_Shape">
            <a:extLst>
              <a:ext uri="{FF2B5EF4-FFF2-40B4-BE49-F238E27FC236}">
                <a16:creationId xmlns:a16="http://schemas.microsoft.com/office/drawing/2014/main" id="{0C76C7B7-2592-4222-9FB1-EA89CAC7ACC1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5348098" y="2587466"/>
            <a:ext cx="1171575" cy="1143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DF53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19" name="OTLSHAPE_T_7d520a6a335a4f32833bb43037aa03ef_Shape">
            <a:extLst>
              <a:ext uri="{FF2B5EF4-FFF2-40B4-BE49-F238E27FC236}">
                <a16:creationId xmlns:a16="http://schemas.microsoft.com/office/drawing/2014/main" id="{669BF67F-039D-44CA-B12F-D0E6D901005B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606797" y="2749391"/>
            <a:ext cx="1038225" cy="1143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DF53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27" name="OTLSHAPE_T_b155e75456014130be3e20d84326984a_Shape">
            <a:extLst>
              <a:ext uri="{FF2B5EF4-FFF2-40B4-BE49-F238E27FC236}">
                <a16:creationId xmlns:a16="http://schemas.microsoft.com/office/drawing/2014/main" id="{95EE4057-973E-4E85-97C5-0F8D4745E77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6124195" y="2911316"/>
            <a:ext cx="523875" cy="1143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35" name="OTLSHAPE_T_5401bb23af9a476e9f040df9282bc734_Shape">
            <a:extLst>
              <a:ext uri="{FF2B5EF4-FFF2-40B4-BE49-F238E27FC236}">
                <a16:creationId xmlns:a16="http://schemas.microsoft.com/office/drawing/2014/main" id="{4F2E1F5F-711A-4890-93FB-DD0E8085DC75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6900293" y="3073241"/>
            <a:ext cx="390525" cy="1143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83838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4" name="OTLSHAPE_T_c78b918119c244d1b21b8de13e01ef0e_ShapePercentage" hidden="1">
            <a:extLst>
              <a:ext uri="{FF2B5EF4-FFF2-40B4-BE49-F238E27FC236}">
                <a16:creationId xmlns:a16="http://schemas.microsoft.com/office/drawing/2014/main" id="{44C5F37F-FF82-47A2-B018-BC1F1481011A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467612" y="1615916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72" name="OTLSHAPE_T_6d55cf0b60df413283e0a34453b0519a_ShapePercentage" hidden="1">
            <a:extLst>
              <a:ext uri="{FF2B5EF4-FFF2-40B4-BE49-F238E27FC236}">
                <a16:creationId xmlns:a16="http://schemas.microsoft.com/office/drawing/2014/main" id="{BD69B3B3-9A5D-439F-B14C-058C1B664CD1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373059" y="177784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0" name="OTLSHAPE_T_8ec20e59052741cda5b252447e8b9a7a_ShapePercentage" hidden="1">
            <a:extLst>
              <a:ext uri="{FF2B5EF4-FFF2-40B4-BE49-F238E27FC236}">
                <a16:creationId xmlns:a16="http://schemas.microsoft.com/office/drawing/2014/main" id="{3583689D-DAD0-4D40-ADE7-F820BFFBDF4D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2890457" y="1939766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9" name="OTLSHAPE_T_f87746d144fd465eaa6cf37f0a48bbe4_ShapePercentage" hidden="1">
            <a:extLst>
              <a:ext uri="{FF2B5EF4-FFF2-40B4-BE49-F238E27FC236}">
                <a16:creationId xmlns:a16="http://schemas.microsoft.com/office/drawing/2014/main" id="{F3C9D619-E200-434C-A2EB-AA755684A9CA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4183952" y="210169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97" name="OTLSHAPE_T_b87e0b15d7e149e6a3db69eddfff53a6_ShapePercentage" hidden="1">
            <a:extLst>
              <a:ext uri="{FF2B5EF4-FFF2-40B4-BE49-F238E27FC236}">
                <a16:creationId xmlns:a16="http://schemas.microsoft.com/office/drawing/2014/main" id="{64337967-7E24-431B-BAA3-73A3B2F7C6E8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4701350" y="2263616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05" name="OTLSHAPE_T_3650f7fe3e974e7baeb38f3992aacd70_ShapePercentage" hidden="1">
            <a:extLst>
              <a:ext uri="{FF2B5EF4-FFF2-40B4-BE49-F238E27FC236}">
                <a16:creationId xmlns:a16="http://schemas.microsoft.com/office/drawing/2014/main" id="{801D3B71-3BC1-4B8E-A6B0-D524CF59FD50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4701350" y="242554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13" name="OTLSHAPE_T_aef263fd252f41588787d1051353f46a_ShapePercentage" hidden="1">
            <a:extLst>
              <a:ext uri="{FF2B5EF4-FFF2-40B4-BE49-F238E27FC236}">
                <a16:creationId xmlns:a16="http://schemas.microsoft.com/office/drawing/2014/main" id="{8FCA6E18-48DB-460D-A089-CB0F190A2086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5348098" y="2587466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21" name="OTLSHAPE_T_7d520a6a335a4f32833bb43037aa03ef_ShapePercentage" hidden="1">
            <a:extLst>
              <a:ext uri="{FF2B5EF4-FFF2-40B4-BE49-F238E27FC236}">
                <a16:creationId xmlns:a16="http://schemas.microsoft.com/office/drawing/2014/main" id="{A3DAEBEC-DEC3-48B9-92B3-D97C09393AD5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5606797" y="2749391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29" name="OTLSHAPE_T_b155e75456014130be3e20d84326984a_ShapePercentage" hidden="1">
            <a:extLst>
              <a:ext uri="{FF2B5EF4-FFF2-40B4-BE49-F238E27FC236}">
                <a16:creationId xmlns:a16="http://schemas.microsoft.com/office/drawing/2014/main" id="{FF2E9AA6-7FE9-4FED-8D04-BDA8AAAEF373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6124195" y="2911316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37" name="OTLSHAPE_T_5401bb23af9a476e9f040df9282bc734_ShapePercentage" hidden="1">
            <a:extLst>
              <a:ext uri="{FF2B5EF4-FFF2-40B4-BE49-F238E27FC236}">
                <a16:creationId xmlns:a16="http://schemas.microsoft.com/office/drawing/2014/main" id="{072285FB-45DA-4B8B-B454-C416AA045B0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6900293" y="307324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8" name="OTLSHAPE_T_c78b918119c244d1b21b8de13e01ef0e_Duration">
            <a:extLst>
              <a:ext uri="{FF2B5EF4-FFF2-40B4-BE49-F238E27FC236}">
                <a16:creationId xmlns:a16="http://schemas.microsoft.com/office/drawing/2014/main" id="{C5F45C2F-54D3-453F-B97D-45DCF686A6C3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2152370" y="1626900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 dirty="0">
                <a:solidFill>
                  <a:srgbClr val="418AB3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70" name="OTLSHAPE_T_c78b918119c244d1b21b8de13e01ef0e_Title">
            <a:extLst>
              <a:ext uri="{FF2B5EF4-FFF2-40B4-BE49-F238E27FC236}">
                <a16:creationId xmlns:a16="http://schemas.microsoft.com/office/drawing/2014/main" id="{0C5DC215-A49A-449C-8DD1-3F0806B0D6F5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50" y="1619206"/>
            <a:ext cx="944454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spc="-5" dirty="0">
                <a:solidFill>
                  <a:schemeClr val="tx1"/>
                </a:solidFill>
                <a:latin typeface="Arial" panose="020B0604020202020204" pitchFamily="34" charset="0"/>
              </a:rPr>
              <a:t>Define requirements </a:t>
            </a:r>
          </a:p>
        </p:txBody>
      </p:sp>
      <p:sp>
        <p:nvSpPr>
          <p:cNvPr id="76" name="OTLSHAPE_T_6d55cf0b60df413283e0a34453b0519a_Duration">
            <a:extLst>
              <a:ext uri="{FF2B5EF4-FFF2-40B4-BE49-F238E27FC236}">
                <a16:creationId xmlns:a16="http://schemas.microsoft.com/office/drawing/2014/main" id="{5A4FDBF5-C9BF-484B-A558-A9EA007AC369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445865" y="1788825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 dirty="0">
                <a:solidFill>
                  <a:srgbClr val="418AB3"/>
                </a:solidFill>
                <a:latin typeface="Arial" panose="020B0604020202020204" pitchFamily="34" charset="0"/>
              </a:rPr>
              <a:t>6 days</a:t>
            </a:r>
          </a:p>
        </p:txBody>
      </p:sp>
      <p:sp>
        <p:nvSpPr>
          <p:cNvPr id="78" name="OTLSHAPE_T_6d55cf0b60df413283e0a34453b0519a_Title">
            <a:extLst>
              <a:ext uri="{FF2B5EF4-FFF2-40B4-BE49-F238E27FC236}">
                <a16:creationId xmlns:a16="http://schemas.microsoft.com/office/drawing/2014/main" id="{8DD23EF3-758B-48E0-BE9F-D6134DB4DF3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5250" y="1781131"/>
            <a:ext cx="85725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spc="-3" dirty="0">
                <a:solidFill>
                  <a:schemeClr val="tx1"/>
                </a:solidFill>
                <a:latin typeface="Arial" panose="020B0604020202020204" pitchFamily="34" charset="0"/>
              </a:rPr>
              <a:t>Design user interface</a:t>
            </a:r>
          </a:p>
        </p:txBody>
      </p:sp>
      <p:sp>
        <p:nvSpPr>
          <p:cNvPr id="84" name="OTLSHAPE_T_8ec20e59052741cda5b252447e8b9a7a_Duration">
            <a:extLst>
              <a:ext uri="{FF2B5EF4-FFF2-40B4-BE49-F238E27FC236}">
                <a16:creationId xmlns:a16="http://schemas.microsoft.com/office/drawing/2014/main" id="{4E4317A2-595B-4D23-8D1A-598D2198907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963263" y="1950750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>
                <a:solidFill>
                  <a:srgbClr val="418AB3"/>
                </a:solidFill>
                <a:latin typeface="Arial" panose="020B0604020202020204" pitchFamily="34" charset="0"/>
              </a:rPr>
              <a:t>6 days</a:t>
            </a:r>
          </a:p>
        </p:txBody>
      </p:sp>
      <p:sp>
        <p:nvSpPr>
          <p:cNvPr id="86" name="OTLSHAPE_T_8ec20e59052741cda5b252447e8b9a7a_Title">
            <a:extLst>
              <a:ext uri="{FF2B5EF4-FFF2-40B4-BE49-F238E27FC236}">
                <a16:creationId xmlns:a16="http://schemas.microsoft.com/office/drawing/2014/main" id="{0C063F25-C9E6-41FA-BE68-DFF4D61553B7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95250" y="1943056"/>
            <a:ext cx="120015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spc="-2" dirty="0">
                <a:solidFill>
                  <a:schemeClr val="tx1"/>
                </a:solidFill>
                <a:latin typeface="Arial" panose="020B0604020202020204" pitchFamily="34" charset="0"/>
              </a:rPr>
              <a:t>Implement front end </a:t>
            </a:r>
          </a:p>
        </p:txBody>
      </p:sp>
      <p:sp>
        <p:nvSpPr>
          <p:cNvPr id="92" name="OTLSHAPE_T_f87746d144fd465eaa6cf37f0a48bbe4_Duration">
            <a:extLst>
              <a:ext uri="{FF2B5EF4-FFF2-40B4-BE49-F238E27FC236}">
                <a16:creationId xmlns:a16="http://schemas.microsoft.com/office/drawing/2014/main" id="{7293A918-1944-4BD2-AAA5-5B16CEFD65F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4868710" y="2112675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>
                <a:solidFill>
                  <a:srgbClr val="418AB3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94" name="OTLSHAPE_T_f87746d144fd465eaa6cf37f0a48bbe4_Title">
            <a:extLst>
              <a:ext uri="{FF2B5EF4-FFF2-40B4-BE49-F238E27FC236}">
                <a16:creationId xmlns:a16="http://schemas.microsoft.com/office/drawing/2014/main" id="{1F9FC059-C59B-4F7F-8A58-D6C9BAAD304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95250" y="2104981"/>
            <a:ext cx="944454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spc="-3" dirty="0">
                <a:solidFill>
                  <a:schemeClr val="tx1"/>
                </a:solidFill>
                <a:latin typeface="Arial" panose="020B0604020202020204" pitchFamily="34" charset="0"/>
              </a:rPr>
              <a:t>Implement back end </a:t>
            </a:r>
          </a:p>
        </p:txBody>
      </p:sp>
      <p:sp>
        <p:nvSpPr>
          <p:cNvPr id="100" name="OTLSHAPE_T_b87e0b15d7e149e6a3db69eddfff53a6_Duration">
            <a:extLst>
              <a:ext uri="{FF2B5EF4-FFF2-40B4-BE49-F238E27FC236}">
                <a16:creationId xmlns:a16="http://schemas.microsoft.com/office/drawing/2014/main" id="{687592E0-CC23-4502-85C2-2916D8AD1DE1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644808" y="2274600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>
                <a:solidFill>
                  <a:srgbClr val="418AB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02" name="OTLSHAPE_T_b87e0b15d7e149e6a3db69eddfff53a6_Title">
            <a:extLst>
              <a:ext uri="{FF2B5EF4-FFF2-40B4-BE49-F238E27FC236}">
                <a16:creationId xmlns:a16="http://schemas.microsoft.com/office/drawing/2014/main" id="{D9198C37-1B12-416C-BB54-BF858BE71ED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95249" y="2266906"/>
            <a:ext cx="1133539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spc="-9" dirty="0">
                <a:solidFill>
                  <a:schemeClr val="tx1"/>
                </a:solidFill>
                <a:latin typeface="Arial" panose="020B0604020202020204" pitchFamily="34" charset="0"/>
              </a:rPr>
              <a:t>Develop meditation feature  </a:t>
            </a:r>
          </a:p>
        </p:txBody>
      </p:sp>
      <p:sp>
        <p:nvSpPr>
          <p:cNvPr id="108" name="OTLSHAPE_T_3650f7fe3e974e7baeb38f3992aacd70_Duration">
            <a:extLst>
              <a:ext uri="{FF2B5EF4-FFF2-40B4-BE49-F238E27FC236}">
                <a16:creationId xmlns:a16="http://schemas.microsoft.com/office/drawing/2014/main" id="{211E15BE-C8E3-44DB-9DD6-8814AC5E9596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5644808" y="2436525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>
                <a:solidFill>
                  <a:srgbClr val="418AB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10" name="OTLSHAPE_T_3650f7fe3e974e7baeb38f3992aacd70_Title">
            <a:extLst>
              <a:ext uri="{FF2B5EF4-FFF2-40B4-BE49-F238E27FC236}">
                <a16:creationId xmlns:a16="http://schemas.microsoft.com/office/drawing/2014/main" id="{EE93B645-891C-4C70-99E9-577D74EA4E4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95249" y="2428831"/>
            <a:ext cx="100526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spc="-9" dirty="0">
                <a:solidFill>
                  <a:schemeClr val="tx1"/>
                </a:solidFill>
                <a:latin typeface="Arial" panose="020B0604020202020204" pitchFamily="34" charset="0"/>
              </a:rPr>
              <a:t>Develop reflection feature </a:t>
            </a:r>
          </a:p>
        </p:txBody>
      </p:sp>
      <p:sp>
        <p:nvSpPr>
          <p:cNvPr id="116" name="OTLSHAPE_T_aef263fd252f41588787d1051353f46a_Duration">
            <a:extLst>
              <a:ext uri="{FF2B5EF4-FFF2-40B4-BE49-F238E27FC236}">
                <a16:creationId xmlns:a16="http://schemas.microsoft.com/office/drawing/2014/main" id="{972BF98F-A5A5-42CA-AF44-73084F441D9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6550254" y="2598450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>
                <a:solidFill>
                  <a:srgbClr val="418AB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18" name="OTLSHAPE_T_aef263fd252f41588787d1051353f46a_Title">
            <a:extLst>
              <a:ext uri="{FF2B5EF4-FFF2-40B4-BE49-F238E27FC236}">
                <a16:creationId xmlns:a16="http://schemas.microsoft.com/office/drawing/2014/main" id="{2B2FCD95-7D22-46DD-B01B-1522373907A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95249" y="2536895"/>
            <a:ext cx="106990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b="1" spc="-3" dirty="0">
                <a:solidFill>
                  <a:schemeClr val="tx1"/>
                </a:solidFill>
                <a:latin typeface="Arial" panose="020B0604020202020204" pitchFamily="34" charset="0"/>
              </a:rPr>
              <a:t>Develop journaling feature </a:t>
            </a:r>
          </a:p>
        </p:txBody>
      </p:sp>
      <p:sp>
        <p:nvSpPr>
          <p:cNvPr id="124" name="OTLSHAPE_T_7d520a6a335a4f32833bb43037aa03ef_Duration">
            <a:extLst>
              <a:ext uri="{FF2B5EF4-FFF2-40B4-BE49-F238E27FC236}">
                <a16:creationId xmlns:a16="http://schemas.microsoft.com/office/drawing/2014/main" id="{13082683-4727-4A1C-A1C8-42656D7928B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679604" y="2760375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>
                <a:solidFill>
                  <a:srgbClr val="418AB3"/>
                </a:solidFill>
                <a:latin typeface="Arial" panose="020B0604020202020204" pitchFamily="34" charset="0"/>
              </a:rPr>
              <a:t>6 days</a:t>
            </a:r>
          </a:p>
        </p:txBody>
      </p:sp>
      <p:sp>
        <p:nvSpPr>
          <p:cNvPr id="126" name="OTLSHAPE_T_7d520a6a335a4f32833bb43037aa03ef_Title">
            <a:extLst>
              <a:ext uri="{FF2B5EF4-FFF2-40B4-BE49-F238E27FC236}">
                <a16:creationId xmlns:a16="http://schemas.microsoft.com/office/drawing/2014/main" id="{EBA65667-2925-4CD5-8368-5CACF8D08551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5249" y="2752681"/>
            <a:ext cx="137234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b="1" spc="-2" dirty="0">
                <a:solidFill>
                  <a:schemeClr val="tx1"/>
                </a:solidFill>
                <a:latin typeface="Arial" panose="020B0604020202020204" pitchFamily="34" charset="0"/>
              </a:rPr>
              <a:t>Implement user authentication </a:t>
            </a:r>
          </a:p>
        </p:txBody>
      </p:sp>
      <p:sp>
        <p:nvSpPr>
          <p:cNvPr id="132" name="OTLSHAPE_T_b155e75456014130be3e20d84326984a_Duration">
            <a:extLst>
              <a:ext uri="{FF2B5EF4-FFF2-40B4-BE49-F238E27FC236}">
                <a16:creationId xmlns:a16="http://schemas.microsoft.com/office/drawing/2014/main" id="{FD8D9FBD-74A8-4355-A885-D8A7601A2322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6679604" y="2922300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>
                <a:solidFill>
                  <a:srgbClr val="418AB3"/>
                </a:solidFill>
                <a:latin typeface="Arial" panose="020B0604020202020204" pitchFamily="34" charset="0"/>
              </a:rPr>
              <a:t>2 days</a:t>
            </a:r>
          </a:p>
        </p:txBody>
      </p:sp>
      <p:sp>
        <p:nvSpPr>
          <p:cNvPr id="134" name="OTLSHAPE_T_b155e75456014130be3e20d84326984a_Title">
            <a:extLst>
              <a:ext uri="{FF2B5EF4-FFF2-40B4-BE49-F238E27FC236}">
                <a16:creationId xmlns:a16="http://schemas.microsoft.com/office/drawing/2014/main" id="{3630FED1-58D7-4D15-B9B3-16E1E6C35E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95250" y="2914606"/>
            <a:ext cx="581025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spc="-3" dirty="0">
                <a:solidFill>
                  <a:schemeClr val="tx1"/>
                </a:solidFill>
                <a:latin typeface="Arial" panose="020B0604020202020204" pitchFamily="34" charset="0"/>
              </a:rPr>
              <a:t>Bug fixing </a:t>
            </a:r>
          </a:p>
        </p:txBody>
      </p:sp>
      <p:sp>
        <p:nvSpPr>
          <p:cNvPr id="140" name="OTLSHAPE_T_5401bb23af9a476e9f040df9282bc734_Duration">
            <a:extLst>
              <a:ext uri="{FF2B5EF4-FFF2-40B4-BE49-F238E27FC236}">
                <a16:creationId xmlns:a16="http://schemas.microsoft.com/office/drawing/2014/main" id="{394BE85A-665A-4BC7-A73B-EFE9246E10A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7326351" y="3084225"/>
            <a:ext cx="22860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spc="-6">
                <a:solidFill>
                  <a:srgbClr val="418AB3"/>
                </a:solidFill>
                <a:latin typeface="Arial" panose="020B0604020202020204" pitchFamily="34" charset="0"/>
              </a:rPr>
              <a:t>2 days</a:t>
            </a:r>
          </a:p>
        </p:txBody>
      </p:sp>
      <p:sp>
        <p:nvSpPr>
          <p:cNvPr id="142" name="OTLSHAPE_T_5401bb23af9a476e9f040df9282bc734_Title">
            <a:extLst>
              <a:ext uri="{FF2B5EF4-FFF2-40B4-BE49-F238E27FC236}">
                <a16:creationId xmlns:a16="http://schemas.microsoft.com/office/drawing/2014/main" id="{4A18DAAF-A709-4601-A4F9-5CADAB87C4EB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5250" y="3076531"/>
            <a:ext cx="695325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700" spc="-5" dirty="0">
                <a:solidFill>
                  <a:schemeClr val="tx1"/>
                </a:solidFill>
                <a:latin typeface="Arial" panose="020B0604020202020204" pitchFamily="34" charset="0"/>
              </a:rPr>
              <a:t>Release</a:t>
            </a:r>
          </a:p>
        </p:txBody>
      </p:sp>
      <p:sp>
        <p:nvSpPr>
          <p:cNvPr id="65" name="OTLSHAPE_T_c78b918119c244d1b21b8de13e01ef0e_TextPercentage" hidden="1">
            <a:extLst>
              <a:ext uri="{FF2B5EF4-FFF2-40B4-BE49-F238E27FC236}">
                <a16:creationId xmlns:a16="http://schemas.microsoft.com/office/drawing/2014/main" id="{4C22C0DB-C0CA-4CF4-B5A0-DCAD1CFE755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66" name="OTLSHAPE_T_c78b918119c244d1b21b8de13e01ef0e_JoinedDate" hidden="1">
            <a:extLst>
              <a:ext uri="{FF2B5EF4-FFF2-40B4-BE49-F238E27FC236}">
                <a16:creationId xmlns:a16="http://schemas.microsoft.com/office/drawing/2014/main" id="{AB1F0C06-3F6B-48FB-9266-0E90E905229E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9525" y="-457460"/>
            <a:ext cx="6000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838383"/>
                </a:solidFill>
                <a:latin typeface="Arial" panose="020B0604020202020204" pitchFamily="34" charset="0"/>
              </a:rPr>
              <a:t>Jan 27 - Jan 31</a:t>
            </a:r>
          </a:p>
        </p:txBody>
      </p:sp>
      <p:sp>
        <p:nvSpPr>
          <p:cNvPr id="67" name="OTLSHAPE_T_c78b918119c244d1b21b8de13e01ef0e_StartDate" hidden="1">
            <a:extLst>
              <a:ext uri="{FF2B5EF4-FFF2-40B4-BE49-F238E27FC236}">
                <a16:creationId xmlns:a16="http://schemas.microsoft.com/office/drawing/2014/main" id="{E35FAF52-A814-476E-A6B3-C00E03ADD2A9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69" name="OTLSHAPE_T_c78b918119c244d1b21b8de13e01ef0e_EndDate" hidden="1">
            <a:extLst>
              <a:ext uri="{FF2B5EF4-FFF2-40B4-BE49-F238E27FC236}">
                <a16:creationId xmlns:a16="http://schemas.microsoft.com/office/drawing/2014/main" id="{4FE09A3B-EA56-4F62-8A63-23DDE978652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73" name="OTLSHAPE_T_6d55cf0b60df413283e0a34453b0519a_TextPercentage" hidden="1">
            <a:extLst>
              <a:ext uri="{FF2B5EF4-FFF2-40B4-BE49-F238E27FC236}">
                <a16:creationId xmlns:a16="http://schemas.microsoft.com/office/drawing/2014/main" id="{A531F08D-C3EC-48DD-9942-0367E6754E14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74" name="OTLSHAPE_T_6d55cf0b60df413283e0a34453b0519a_JoinedDate" hidden="1">
            <a:extLst>
              <a:ext uri="{FF2B5EF4-FFF2-40B4-BE49-F238E27FC236}">
                <a16:creationId xmlns:a16="http://schemas.microsoft.com/office/drawing/2014/main" id="{DD342B33-9213-430F-96B9-B9038FEF812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525" y="-405523"/>
            <a:ext cx="57150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838383"/>
                </a:solidFill>
                <a:latin typeface="Arial" panose="020B0604020202020204" pitchFamily="34" charset="0"/>
              </a:rPr>
              <a:t>Feb 3 - Feb 10</a:t>
            </a:r>
          </a:p>
        </p:txBody>
      </p:sp>
      <p:sp>
        <p:nvSpPr>
          <p:cNvPr id="75" name="OTLSHAPE_T_6d55cf0b60df413283e0a34453b0519a_StartDate" hidden="1">
            <a:extLst>
              <a:ext uri="{FF2B5EF4-FFF2-40B4-BE49-F238E27FC236}">
                <a16:creationId xmlns:a16="http://schemas.microsoft.com/office/drawing/2014/main" id="{36C0AF78-3789-48FE-B046-D47394A93E4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77" name="OTLSHAPE_T_6d55cf0b60df413283e0a34453b0519a_EndDate" hidden="1">
            <a:extLst>
              <a:ext uri="{FF2B5EF4-FFF2-40B4-BE49-F238E27FC236}">
                <a16:creationId xmlns:a16="http://schemas.microsoft.com/office/drawing/2014/main" id="{937308FF-32A7-4E83-9079-B8AB09AA658B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81" name="OTLSHAPE_T_8ec20e59052741cda5b252447e8b9a7a_TextPercentage" hidden="1">
            <a:extLst>
              <a:ext uri="{FF2B5EF4-FFF2-40B4-BE49-F238E27FC236}">
                <a16:creationId xmlns:a16="http://schemas.microsoft.com/office/drawing/2014/main" id="{F98D754F-C2CB-4C22-A555-DF6E3970967B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82" name="OTLSHAPE_T_8ec20e59052741cda5b252447e8b9a7a_JoinedDate" hidden="1">
            <a:extLst>
              <a:ext uri="{FF2B5EF4-FFF2-40B4-BE49-F238E27FC236}">
                <a16:creationId xmlns:a16="http://schemas.microsoft.com/office/drawing/2014/main" id="{0FA69F1D-3BAF-43CB-9743-E3DCBA92D7D7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9525" y="-405523"/>
            <a:ext cx="57150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5E5E5E"/>
                </a:solidFill>
                <a:latin typeface="Arial" panose="020B0604020202020204" pitchFamily="34" charset="0"/>
              </a:rPr>
              <a:t>Feb 7 - Feb 14</a:t>
            </a:r>
          </a:p>
        </p:txBody>
      </p:sp>
      <p:sp>
        <p:nvSpPr>
          <p:cNvPr id="83" name="OTLSHAPE_T_8ec20e59052741cda5b252447e8b9a7a_StartDate" hidden="1">
            <a:extLst>
              <a:ext uri="{FF2B5EF4-FFF2-40B4-BE49-F238E27FC236}">
                <a16:creationId xmlns:a16="http://schemas.microsoft.com/office/drawing/2014/main" id="{623BF59E-EA77-47DB-AB00-CD1A24C0E09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5E5E5E"/>
              </a:solidFill>
              <a:latin typeface="Arial" panose="020B0604020202020204" pitchFamily="34" charset="0"/>
            </a:endParaRPr>
          </a:p>
        </p:txBody>
      </p:sp>
      <p:sp>
        <p:nvSpPr>
          <p:cNvPr id="85" name="OTLSHAPE_T_8ec20e59052741cda5b252447e8b9a7a_EndDate" hidden="1">
            <a:extLst>
              <a:ext uri="{FF2B5EF4-FFF2-40B4-BE49-F238E27FC236}">
                <a16:creationId xmlns:a16="http://schemas.microsoft.com/office/drawing/2014/main" id="{3C80F692-842A-4FA4-9AD7-EBCE843D9C50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5E5E5E"/>
              </a:solidFill>
              <a:latin typeface="Arial" panose="020B0604020202020204" pitchFamily="34" charset="0"/>
            </a:endParaRPr>
          </a:p>
        </p:txBody>
      </p:sp>
      <p:sp>
        <p:nvSpPr>
          <p:cNvPr id="90" name="OTLSHAPE_T_f87746d144fd465eaa6cf37f0a48bbe4_TextPercentage" hidden="1">
            <a:extLst>
              <a:ext uri="{FF2B5EF4-FFF2-40B4-BE49-F238E27FC236}">
                <a16:creationId xmlns:a16="http://schemas.microsoft.com/office/drawing/2014/main" id="{6DB6AC72-2DA9-45D1-8C89-3F789E774689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1" name="OTLSHAPE_T_f87746d144fd465eaa6cf37f0a48bbe4_JoinedDate" hidden="1">
            <a:extLst>
              <a:ext uri="{FF2B5EF4-FFF2-40B4-BE49-F238E27FC236}">
                <a16:creationId xmlns:a16="http://schemas.microsoft.com/office/drawing/2014/main" id="{D5D4C008-0F93-4468-89DF-600A6254D9F9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9525" y="-457460"/>
            <a:ext cx="61912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838383"/>
                </a:solidFill>
                <a:latin typeface="Arial" panose="020B0604020202020204" pitchFamily="34" charset="0"/>
              </a:rPr>
              <a:t>Feb 17 - Feb 21</a:t>
            </a:r>
          </a:p>
        </p:txBody>
      </p:sp>
      <p:sp>
        <p:nvSpPr>
          <p:cNvPr id="93" name="OTLSHAPE_T_f87746d144fd465eaa6cf37f0a48bbe4_StartDate" hidden="1">
            <a:extLst>
              <a:ext uri="{FF2B5EF4-FFF2-40B4-BE49-F238E27FC236}">
                <a16:creationId xmlns:a16="http://schemas.microsoft.com/office/drawing/2014/main" id="{29131401-B56C-4FA1-BABD-63E6A0F79D60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96" name="OTLSHAPE_T_f87746d144fd465eaa6cf37f0a48bbe4_EndDate" hidden="1">
            <a:extLst>
              <a:ext uri="{FF2B5EF4-FFF2-40B4-BE49-F238E27FC236}">
                <a16:creationId xmlns:a16="http://schemas.microsoft.com/office/drawing/2014/main" id="{F09051C1-BBB1-46E8-8255-308124712043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98" name="OTLSHAPE_T_b87e0b15d7e149e6a3db69eddfff53a6_TextPercentage" hidden="1">
            <a:extLst>
              <a:ext uri="{FF2B5EF4-FFF2-40B4-BE49-F238E27FC236}">
                <a16:creationId xmlns:a16="http://schemas.microsoft.com/office/drawing/2014/main" id="{F2C72010-9C9D-4627-9ADC-353941FACD87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9" name="OTLSHAPE_T_b87e0b15d7e149e6a3db69eddfff53a6_JoinedDate" hidden="1">
            <a:extLst>
              <a:ext uri="{FF2B5EF4-FFF2-40B4-BE49-F238E27FC236}">
                <a16:creationId xmlns:a16="http://schemas.microsoft.com/office/drawing/2014/main" id="{3604ADD8-C481-48E3-8F61-83AC2D0F2BA1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9525" y="-457460"/>
            <a:ext cx="61912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FF9927"/>
                </a:solidFill>
                <a:latin typeface="Arial" panose="020B0604020202020204" pitchFamily="34" charset="0"/>
              </a:rPr>
              <a:t>Feb 21 - Feb 27</a:t>
            </a:r>
          </a:p>
        </p:txBody>
      </p:sp>
      <p:sp>
        <p:nvSpPr>
          <p:cNvPr id="101" name="OTLSHAPE_T_b87e0b15d7e149e6a3db69eddfff53a6_StartDate" hidden="1">
            <a:extLst>
              <a:ext uri="{FF2B5EF4-FFF2-40B4-BE49-F238E27FC236}">
                <a16:creationId xmlns:a16="http://schemas.microsoft.com/office/drawing/2014/main" id="{6C754DC8-2482-4DEE-A513-1737AD58863D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FF9927"/>
              </a:solidFill>
              <a:latin typeface="Arial" panose="020B0604020202020204" pitchFamily="34" charset="0"/>
            </a:endParaRPr>
          </a:p>
        </p:txBody>
      </p:sp>
      <p:sp>
        <p:nvSpPr>
          <p:cNvPr id="104" name="OTLSHAPE_T_b87e0b15d7e149e6a3db69eddfff53a6_EndDate" hidden="1">
            <a:extLst>
              <a:ext uri="{FF2B5EF4-FFF2-40B4-BE49-F238E27FC236}">
                <a16:creationId xmlns:a16="http://schemas.microsoft.com/office/drawing/2014/main" id="{E585865D-FCBA-4917-84AA-9EB8FB54881B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FF9927"/>
              </a:solidFill>
              <a:latin typeface="Arial" panose="020B0604020202020204" pitchFamily="34" charset="0"/>
            </a:endParaRPr>
          </a:p>
        </p:txBody>
      </p:sp>
      <p:sp>
        <p:nvSpPr>
          <p:cNvPr id="106" name="OTLSHAPE_T_3650f7fe3e974e7baeb38f3992aacd70_TextPercentage" hidden="1">
            <a:extLst>
              <a:ext uri="{FF2B5EF4-FFF2-40B4-BE49-F238E27FC236}">
                <a16:creationId xmlns:a16="http://schemas.microsoft.com/office/drawing/2014/main" id="{ED2F1FDD-0052-4C31-8EA6-B14D3CA9838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07" name="OTLSHAPE_T_3650f7fe3e974e7baeb38f3992aacd70_JoinedDate" hidden="1">
            <a:extLst>
              <a:ext uri="{FF2B5EF4-FFF2-40B4-BE49-F238E27FC236}">
                <a16:creationId xmlns:a16="http://schemas.microsoft.com/office/drawing/2014/main" id="{3062BBA2-D737-4777-A206-BD1AA2984C96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9525" y="-457460"/>
            <a:ext cx="61912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FF9927"/>
                </a:solidFill>
                <a:latin typeface="Arial" panose="020B0604020202020204" pitchFamily="34" charset="0"/>
              </a:rPr>
              <a:t>Feb 21 - Feb 27</a:t>
            </a:r>
          </a:p>
        </p:txBody>
      </p:sp>
      <p:sp>
        <p:nvSpPr>
          <p:cNvPr id="109" name="OTLSHAPE_T_3650f7fe3e974e7baeb38f3992aacd70_StartDate" hidden="1">
            <a:extLst>
              <a:ext uri="{FF2B5EF4-FFF2-40B4-BE49-F238E27FC236}">
                <a16:creationId xmlns:a16="http://schemas.microsoft.com/office/drawing/2014/main" id="{41E696F3-51C9-489F-A101-DF6504948CDD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FF9927"/>
              </a:solidFill>
              <a:latin typeface="Arial" panose="020B0604020202020204" pitchFamily="34" charset="0"/>
            </a:endParaRPr>
          </a:p>
        </p:txBody>
      </p:sp>
      <p:sp>
        <p:nvSpPr>
          <p:cNvPr id="112" name="OTLSHAPE_T_3650f7fe3e974e7baeb38f3992aacd70_EndDate" hidden="1">
            <a:extLst>
              <a:ext uri="{FF2B5EF4-FFF2-40B4-BE49-F238E27FC236}">
                <a16:creationId xmlns:a16="http://schemas.microsoft.com/office/drawing/2014/main" id="{685E4B96-C252-4372-BF65-1338981BB02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FF9927"/>
              </a:solidFill>
              <a:latin typeface="Arial" panose="020B0604020202020204" pitchFamily="34" charset="0"/>
            </a:endParaRPr>
          </a:p>
        </p:txBody>
      </p:sp>
      <p:sp>
        <p:nvSpPr>
          <p:cNvPr id="114" name="OTLSHAPE_T_aef263fd252f41588787d1051353f46a_TextPercentage" hidden="1">
            <a:extLst>
              <a:ext uri="{FF2B5EF4-FFF2-40B4-BE49-F238E27FC236}">
                <a16:creationId xmlns:a16="http://schemas.microsoft.com/office/drawing/2014/main" id="{518EAC9E-8BDC-4219-8A54-E8496DAC9F72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15" name="OTLSHAPE_T_aef263fd252f41588787d1051353f46a_JoinedDate" hidden="1">
            <a:extLst>
              <a:ext uri="{FF2B5EF4-FFF2-40B4-BE49-F238E27FC236}">
                <a16:creationId xmlns:a16="http://schemas.microsoft.com/office/drawing/2014/main" id="{3A5DA8AA-C805-4652-A581-132540748B67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9525" y="-405523"/>
            <a:ext cx="57150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chemeClr val="dk2"/>
                </a:solidFill>
                <a:latin typeface="Arial" panose="020B0604020202020204" pitchFamily="34" charset="0"/>
              </a:rPr>
              <a:t>Feb 26 - Mar 6</a:t>
            </a:r>
          </a:p>
        </p:txBody>
      </p:sp>
      <p:sp>
        <p:nvSpPr>
          <p:cNvPr id="117" name="OTLSHAPE_T_aef263fd252f41588787d1051353f46a_StartDate" hidden="1">
            <a:extLst>
              <a:ext uri="{FF2B5EF4-FFF2-40B4-BE49-F238E27FC236}">
                <a16:creationId xmlns:a16="http://schemas.microsoft.com/office/drawing/2014/main" id="{4087E9BC-DF2F-4830-9CDD-28F0F9EB0D60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0" name="OTLSHAPE_T_aef263fd252f41588787d1051353f46a_EndDate" hidden="1">
            <a:extLst>
              <a:ext uri="{FF2B5EF4-FFF2-40B4-BE49-F238E27FC236}">
                <a16:creationId xmlns:a16="http://schemas.microsoft.com/office/drawing/2014/main" id="{65EEBC64-65B7-4ED5-BAE9-C1854B5B92F9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2" name="OTLSHAPE_T_7d520a6a335a4f32833bb43037aa03ef_TextPercentage" hidden="1">
            <a:extLst>
              <a:ext uri="{FF2B5EF4-FFF2-40B4-BE49-F238E27FC236}">
                <a16:creationId xmlns:a16="http://schemas.microsoft.com/office/drawing/2014/main" id="{878BF40D-900D-4B49-AC30-2892638A543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3" name="OTLSHAPE_T_7d520a6a335a4f32833bb43037aa03ef_JoinedDate" hidden="1">
            <a:extLst>
              <a:ext uri="{FF2B5EF4-FFF2-40B4-BE49-F238E27FC236}">
                <a16:creationId xmlns:a16="http://schemas.microsoft.com/office/drawing/2014/main" id="{CF227982-9524-46DE-8763-04E41CCB982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525" y="-405523"/>
            <a:ext cx="57150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chemeClr val="dk2"/>
                </a:solidFill>
                <a:latin typeface="Arial" panose="020B0604020202020204" pitchFamily="34" charset="0"/>
              </a:rPr>
              <a:t>Feb 28 - Mar 7</a:t>
            </a:r>
          </a:p>
        </p:txBody>
      </p:sp>
      <p:sp>
        <p:nvSpPr>
          <p:cNvPr id="125" name="OTLSHAPE_T_7d520a6a335a4f32833bb43037aa03ef_StartDate" hidden="1">
            <a:extLst>
              <a:ext uri="{FF2B5EF4-FFF2-40B4-BE49-F238E27FC236}">
                <a16:creationId xmlns:a16="http://schemas.microsoft.com/office/drawing/2014/main" id="{09CE3EB9-C014-405C-A7B1-0FAE19D7B2EA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8" name="OTLSHAPE_T_7d520a6a335a4f32833bb43037aa03ef_EndDate" hidden="1">
            <a:extLst>
              <a:ext uri="{FF2B5EF4-FFF2-40B4-BE49-F238E27FC236}">
                <a16:creationId xmlns:a16="http://schemas.microsoft.com/office/drawing/2014/main" id="{5B7D7C58-196D-46F7-868B-B812035DDA77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0" name="OTLSHAPE_T_b155e75456014130be3e20d84326984a_TextPercentage" hidden="1">
            <a:extLst>
              <a:ext uri="{FF2B5EF4-FFF2-40B4-BE49-F238E27FC236}">
                <a16:creationId xmlns:a16="http://schemas.microsoft.com/office/drawing/2014/main" id="{3AB5B11E-C341-424C-B414-08D970754AAB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1" name="OTLSHAPE_T_b155e75456014130be3e20d84326984a_JoinedDate" hidden="1">
            <a:extLst>
              <a:ext uri="{FF2B5EF4-FFF2-40B4-BE49-F238E27FC236}">
                <a16:creationId xmlns:a16="http://schemas.microsoft.com/office/drawing/2014/main" id="{23CE9A96-6DC3-4074-80D2-CD80E07F6081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9525" y="-353586"/>
            <a:ext cx="5238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838383"/>
                </a:solidFill>
                <a:latin typeface="Arial" panose="020B0604020202020204" pitchFamily="34" charset="0"/>
              </a:rPr>
              <a:t>Mar 4 - Mar 7</a:t>
            </a:r>
          </a:p>
        </p:txBody>
      </p:sp>
      <p:sp>
        <p:nvSpPr>
          <p:cNvPr id="133" name="OTLSHAPE_T_b155e75456014130be3e20d84326984a_StartDate" hidden="1">
            <a:extLst>
              <a:ext uri="{FF2B5EF4-FFF2-40B4-BE49-F238E27FC236}">
                <a16:creationId xmlns:a16="http://schemas.microsoft.com/office/drawing/2014/main" id="{1AD381ED-7A0E-4FD3-BDBC-E756ECB16750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136" name="OTLSHAPE_T_b155e75456014130be3e20d84326984a_EndDate" hidden="1">
            <a:extLst>
              <a:ext uri="{FF2B5EF4-FFF2-40B4-BE49-F238E27FC236}">
                <a16:creationId xmlns:a16="http://schemas.microsoft.com/office/drawing/2014/main" id="{B0D33FAA-34AE-4AE1-B2EE-9D71D56DC74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138" name="OTLSHAPE_T_5401bb23af9a476e9f040df9282bc734_TextPercentage" hidden="1">
            <a:extLst>
              <a:ext uri="{FF2B5EF4-FFF2-40B4-BE49-F238E27FC236}">
                <a16:creationId xmlns:a16="http://schemas.microsoft.com/office/drawing/2014/main" id="{9A83D908-61E8-46DE-A672-9BAB25DF2D1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9525" y="9976"/>
            <a:ext cx="1333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9" name="OTLSHAPE_T_5401bb23af9a476e9f040df9282bc734_JoinedDate" hidden="1">
            <a:extLst>
              <a:ext uri="{FF2B5EF4-FFF2-40B4-BE49-F238E27FC236}">
                <a16:creationId xmlns:a16="http://schemas.microsoft.com/office/drawing/2014/main" id="{322DE62B-EB19-4D3B-8208-3E14D732DA94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9525" y="-457460"/>
            <a:ext cx="61912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rgbClr val="838383"/>
                </a:solidFill>
                <a:latin typeface="Arial" panose="020B0604020202020204" pitchFamily="34" charset="0"/>
              </a:rPr>
              <a:t>Mar 10 - Mar 12</a:t>
            </a:r>
          </a:p>
        </p:txBody>
      </p:sp>
      <p:sp>
        <p:nvSpPr>
          <p:cNvPr id="141" name="OTLSHAPE_T_5401bb23af9a476e9f040df9282bc734_StartDate" hidden="1">
            <a:extLst>
              <a:ext uri="{FF2B5EF4-FFF2-40B4-BE49-F238E27FC236}">
                <a16:creationId xmlns:a16="http://schemas.microsoft.com/office/drawing/2014/main" id="{90AF15F0-1500-4890-BD59-832354096C94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143" name="OTLSHAPE_T_5401bb23af9a476e9f040df9282bc734_EndDate" hidden="1">
            <a:extLst>
              <a:ext uri="{FF2B5EF4-FFF2-40B4-BE49-F238E27FC236}">
                <a16:creationId xmlns:a16="http://schemas.microsoft.com/office/drawing/2014/main" id="{3FFB8060-EAC5-4698-863D-F8C3618FCA0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525" y="9526"/>
            <a:ext cx="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675">
              <a:solidFill>
                <a:srgbClr val="838383"/>
              </a:solidFill>
              <a:latin typeface="Arial" panose="020B0604020202020204" pitchFamily="34" charset="0"/>
            </a:endParaRPr>
          </a:p>
        </p:txBody>
      </p:sp>
      <p:sp>
        <p:nvSpPr>
          <p:cNvPr id="50" name="OTLSHAPE_M_f6b315db6ff54bdca7688710ebbb4c16_Shape">
            <a:extLst>
              <a:ext uri="{FF2B5EF4-FFF2-40B4-BE49-F238E27FC236}">
                <a16:creationId xmlns:a16="http://schemas.microsoft.com/office/drawing/2014/main" id="{6ACA1190-EBB6-4C92-BBE9-2EBC9C604AFA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 rot="16200000">
            <a:off x="7958811" y="3323616"/>
            <a:ext cx="171450" cy="171450"/>
          </a:xfrm>
          <a:prstGeom prst="flowChartMerge">
            <a:avLst/>
          </a:prstGeom>
          <a:solidFill>
            <a:srgbClr val="A6B7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53" name="OTLSHAPE_M_fbe49e8997ed4ac9b5461efd95b8a31b_Shape">
            <a:extLst>
              <a:ext uri="{FF2B5EF4-FFF2-40B4-BE49-F238E27FC236}">
                <a16:creationId xmlns:a16="http://schemas.microsoft.com/office/drawing/2014/main" id="{35998990-BC5F-49C8-BF9F-C1883001DFAD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706475" y="3838576"/>
            <a:ext cx="228600" cy="254000"/>
          </a:xfrm>
          <a:prstGeom prst="upArrow">
            <a:avLst/>
          </a:prstGeom>
          <a:solidFill>
            <a:srgbClr val="31688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2" name="OTLSHAPE_M_a08a91c9704b432591071a8385bca8e4_Shape">
            <a:extLst>
              <a:ext uri="{FF2B5EF4-FFF2-40B4-BE49-F238E27FC236}">
                <a16:creationId xmlns:a16="http://schemas.microsoft.com/office/drawing/2014/main" id="{29F2CD2D-CDC7-42C8-AB4C-3C0739541606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8208747" y="3838576"/>
            <a:ext cx="228600" cy="254000"/>
          </a:xfrm>
          <a:prstGeom prst="downArrow">
            <a:avLst/>
          </a:prstGeom>
          <a:solidFill>
            <a:srgbClr val="A6B7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48" name="OTLSHAPE_M_f6b315db6ff54bdca7688710ebbb4c16_Title">
            <a:extLst>
              <a:ext uri="{FF2B5EF4-FFF2-40B4-BE49-F238E27FC236}">
                <a16:creationId xmlns:a16="http://schemas.microsoft.com/office/drawing/2014/main" id="{E22FC2B0-FEE1-4B86-A82F-B17C3DB22E5B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8151957" y="3337297"/>
            <a:ext cx="45720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 b="1" u="sng" spc="-5">
                <a:solidFill>
                  <a:srgbClr val="535C13"/>
                </a:solidFill>
                <a:latin typeface="Arial" panose="020B0604020202020204" pitchFamily="34" charset="0"/>
              </a:rPr>
              <a:t>Production</a:t>
            </a:r>
          </a:p>
        </p:txBody>
      </p:sp>
      <p:sp>
        <p:nvSpPr>
          <p:cNvPr id="51" name="OTLSHAPE_M_fbe49e8997ed4ac9b5461efd95b8a31b_Title">
            <a:extLst>
              <a:ext uri="{FF2B5EF4-FFF2-40B4-BE49-F238E27FC236}">
                <a16:creationId xmlns:a16="http://schemas.microsoft.com/office/drawing/2014/main" id="{862ADC96-B9F5-4532-8411-28EF825F84F2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479367" y="4108981"/>
            <a:ext cx="68580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75" b="1" spc="-5" dirty="0">
                <a:solidFill>
                  <a:srgbClr val="737373"/>
                </a:solidFill>
                <a:latin typeface="Arial" panose="020B0604020202020204" pitchFamily="34" charset="0"/>
              </a:rPr>
              <a:t>Project Approval</a:t>
            </a:r>
          </a:p>
        </p:txBody>
      </p:sp>
      <p:sp>
        <p:nvSpPr>
          <p:cNvPr id="60" name="OTLSHAPE_M_a08a91c9704b432591071a8385bca8e4_Title">
            <a:extLst>
              <a:ext uri="{FF2B5EF4-FFF2-40B4-BE49-F238E27FC236}">
                <a16:creationId xmlns:a16="http://schemas.microsoft.com/office/drawing/2014/main" id="{DD79CAFA-6693-47CB-AE1A-FD238B44C97B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7982513" y="4108981"/>
            <a:ext cx="68580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75" b="1" spc="-3" dirty="0">
                <a:solidFill>
                  <a:srgbClr val="737373"/>
                </a:solidFill>
                <a:latin typeface="Arial" panose="020B0604020202020204" pitchFamily="34" charset="0"/>
              </a:rPr>
              <a:t>Project Release</a:t>
            </a:r>
          </a:p>
        </p:txBody>
      </p:sp>
      <p:sp>
        <p:nvSpPr>
          <p:cNvPr id="49" name="OTLSHAPE_M_f6b315db6ff54bdca7688710ebbb4c16_Date" hidden="1">
            <a:extLst>
              <a:ext uri="{FF2B5EF4-FFF2-40B4-BE49-F238E27FC236}">
                <a16:creationId xmlns:a16="http://schemas.microsoft.com/office/drawing/2014/main" id="{FAC874B6-A1F2-4044-866B-E8AEBA871AC9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9525" y="-405972"/>
            <a:ext cx="0" cy="5193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75">
                <a:solidFill>
                  <a:schemeClr val="dk2"/>
                </a:solidFill>
                <a:latin typeface="Arial" panose="020B0604020202020204" pitchFamily="34" charset="0"/>
              </a:rPr>
              <a:t>Mar 17</a:t>
            </a:r>
          </a:p>
        </p:txBody>
      </p:sp>
      <p:sp>
        <p:nvSpPr>
          <p:cNvPr id="52" name="OTLSHAPE_M_fbe49e8997ed4ac9b5461efd95b8a31b_Date" hidden="1">
            <a:extLst>
              <a:ext uri="{FF2B5EF4-FFF2-40B4-BE49-F238E27FC236}">
                <a16:creationId xmlns:a16="http://schemas.microsoft.com/office/drawing/2014/main" id="{A7C6BF29-E303-4BCF-8F9F-F1E53482FACF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525" y="-405972"/>
            <a:ext cx="0" cy="5193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75">
                <a:solidFill>
                  <a:schemeClr val="dk2"/>
                </a:solidFill>
                <a:latin typeface="Arial" panose="020B0604020202020204" pitchFamily="34" charset="0"/>
              </a:rPr>
              <a:t>Jan 21</a:t>
            </a:r>
          </a:p>
        </p:txBody>
      </p:sp>
      <p:sp>
        <p:nvSpPr>
          <p:cNvPr id="55" name="OTLSHAPE_M_362c72131dd24e04961f0971802119c8_Date" hidden="1">
            <a:extLst>
              <a:ext uri="{FF2B5EF4-FFF2-40B4-BE49-F238E27FC236}">
                <a16:creationId xmlns:a16="http://schemas.microsoft.com/office/drawing/2014/main" id="{683C5B34-3937-4593-AC11-C86AA643C0F0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9525" y="-405972"/>
            <a:ext cx="0" cy="5193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75">
                <a:solidFill>
                  <a:schemeClr val="dk2"/>
                </a:solidFill>
                <a:latin typeface="Arial" panose="020B0604020202020204" pitchFamily="34" charset="0"/>
              </a:rPr>
              <a:t>Feb 17</a:t>
            </a:r>
          </a:p>
        </p:txBody>
      </p:sp>
      <p:sp>
        <p:nvSpPr>
          <p:cNvPr id="58" name="OTLSHAPE_M_0c6a692e9cf34ab382a11e5090d7f3f3_Date" hidden="1">
            <a:extLst>
              <a:ext uri="{FF2B5EF4-FFF2-40B4-BE49-F238E27FC236}">
                <a16:creationId xmlns:a16="http://schemas.microsoft.com/office/drawing/2014/main" id="{450B734B-ADCE-482F-84AD-595C51DE910A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9525" y="-302098"/>
            <a:ext cx="0" cy="4154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75">
                <a:solidFill>
                  <a:schemeClr val="dk2"/>
                </a:solidFill>
                <a:latin typeface="Arial" panose="020B0604020202020204" pitchFamily="34" charset="0"/>
              </a:rPr>
              <a:t>Mar 4</a:t>
            </a:r>
          </a:p>
        </p:txBody>
      </p:sp>
      <p:sp>
        <p:nvSpPr>
          <p:cNvPr id="61" name="OTLSHAPE_M_a08a91c9704b432591071a8385bca8e4_Date" hidden="1">
            <a:extLst>
              <a:ext uri="{FF2B5EF4-FFF2-40B4-BE49-F238E27FC236}">
                <a16:creationId xmlns:a16="http://schemas.microsoft.com/office/drawing/2014/main" id="{5971067F-1B40-4B93-85F2-BE7FD89690B2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9525" y="-405972"/>
            <a:ext cx="0" cy="5193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75">
                <a:solidFill>
                  <a:schemeClr val="dk2"/>
                </a:solidFill>
                <a:latin typeface="Arial" panose="020B0604020202020204" pitchFamily="34" charset="0"/>
              </a:rPr>
              <a:t>Mar 20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914199-0FE6-4233-9514-BA1BDA01CD66}"/>
              </a:ext>
            </a:extLst>
          </p:cNvPr>
          <p:cNvSpPr txBox="1"/>
          <p:nvPr/>
        </p:nvSpPr>
        <p:spPr>
          <a:xfrm>
            <a:off x="400699" y="379006"/>
            <a:ext cx="446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  <a:cs typeface="Arial" panose="020B0604020202020204" pitchFamily="34" charset="0"/>
              </a:rPr>
              <a:t>Software Development Gantt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055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S4wMC4wMS4wMCIsIkVkaXRpb24iOiJQcm8iLCJMYXN0U2F2ZWRFZGl0aW9uIjozLCJJc1BsdXNFZGl0aW9uIjp0cnVlLCJJc1Byb0VkaXRpb24iOnRydWV9LCJFZmZlY3QiOjAsIlN0eWxlIjp7IiRpZCI6IjMiLCJUaW1lYmFuZFN0eWxlIjp7IiRpZCI6IjQiLCJTY2FsZU1hcmtpbmciOjAsIlNoYXBlIjo2LCJTaGFwZVN0eWxlIjp7IiRpZCI6IjUiLCJNYXJnaW4iOnsiJGlkIjoiNiIsIlRvcCI6MC4wLCJMZWZ0IjoxMi4wLCJSaWdodCI6MTIuMCwiQm90dG9tIjowLjB9LCJQYWRkaW5nIjp7IiRpZCI6IjciLCJUb3AiOjUuMCwiTGVmdCI6MC4wLCJSaWdodCI6MC4wLCJCb3R0b20iOjUuMH0sIkJhY2tncm91bmQiOnsiJGlkIjoiOCIsIkNvbG9yIjp7IiRpZCI6IjkiLCJBIjoyNTUsIlIiOjcwLCJHIjo3MCwiQiI6Nz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yZWYiOiI4In0sIklzVmlzaWJsZSI6dHJ1ZSwiV2lkdGgiOjg1OC4wLCJIZWlnaHQiOjMwLjAsIkJvcmRlclN0eWxlIjpudWxsLCJQYXJlbnRTdHlsZSI6bnVsbH0sIkJvdHRvbVRpZXJTaGFwZVN0eWxlIjp7IiRpZCI6IjE0IiwiTWFyZ2luIjp7IiRyZWYiOiI2In0sIlBhZGRpbmciOnsiJHJlZiI6IjcifSwiQmFja2dyb3VuZCI6eyIkcmVmIjoiOCJ9LCJJc1Zpc2libGUiOnRydWUsIldpZHRoIjo4NTguMCwiSGVpZ2h0IjozMC4wLCJCb3JkZXJTdHlsZSI6bnVsbCwiUGFyZW50U3R5bGUiOm51bGx9LCJSaWdodEVuZENhcHNTdHlsZSI6eyIkaWQiOiIxNSIsIkZvbnRTZXR0aW5ncyI6eyIkaWQiOiIxNiIsIkZvbnRTaXplIjoxNiwiRm9udE5hbWUiOiJBcmlhbCIsIklzQm9sZCI6dHJ1ZSwiSXNJdGFsaWMiOmZhbHNlLCJJc1VuZGVybGluZWQiOmZhbHNlLCJQYXJlbnRTdHlsZSI6bnVsbH0sIkF1dG9TaXplIjowLCJGb3JlZ3JvdW5kIjp7IiRpZCI6IjE3IiwiQ29sb3IiOnsiJGlkIjoiMT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5IiwiVG9wIjowLjAsIkxlZnQiOjAuMCwiUmlnaHQiOjI1LjAsIkJvdHRvbSI6MC4wfSwiUGFkZGluZyI6eyIkaWQiOiIyMCIsIlRvcCI6MC4wLCJMZWZ0IjowLjAsIlJpZ2h0IjowLjAsIkJvdHRvbSI6MC4wfSwiQmFja2dyb3VuZCI6eyIkaWQiOiIyMSIsIkNvbG9yIjp7IiRpZCI6IjIyIiwiQSI6ODksIlIiOjAsIkciOjAsIkIiOjB9fSwiSXNWaXNpYmxlIjpmYWxzZSwiV2lkdGgiOjAuMCwiSGVpZ2h0IjowLjAsIkJvcmRlclN0eWxlIjpudWxsLCJQYXJlbnRTdHlsZSI6bnVsbH0sIkxlZnRFbmRDYXBzU3R5bGUiOnsiJGlkIjoiMjMiLCJGb250U2V0dGluZ3MiOnsiJGlkIjoiMjQiLCJGb250U2l6ZSI6MTYsIkZvbnROYW1lIjoiQXJpYWwiLCJJc0JvbGQiOnRydWUsIklzSXRhbGljIjpmYWxzZSwiSXNVbmRlcmxpbmVkIjpmYWxzZSwiUGFyZW50U3R5bGUiOm51bGx9LCJBdXRvU2l6ZSI6MCwiRm9yZWdyb3VuZCI6eyIkaWQiOiIyNSIsIkNvbG9yIjp7IiRpZCI6IjI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yIsIlRvcCI6MC4wLCJMZWZ0IjoyNS4wLCJSaWdodCI6MC4wLCJCb3R0b20iOjAuMH0sIlBhZGRpbmciOnsiJGlkIjoiMjgiLCJUb3AiOjAuMCwiTGVmdCI6MC4wLCJSaWdodCI6MC4wLCJCb3R0b20iOjAuMH0sIkJhY2tncm91bmQiOnsiJGlkIjoiMjkiLCJDb2xvciI6eyIkcmVmIjoiMjIifX0sIklzVmlzaWJsZSI6ZmFsc2UsIldpZHRoIjowLjAsIkhlaWdodCI6MC4wLCJCb3JkZXJTdHlsZSI6bnVsbCwiUGFyZW50U3R5bGUiOm51bGx9LCJUb2RheVRleHRTdHlsZSI6eyIkaWQiOiIzMCIsIkZvbnRTZXR0aW5ncyI6eyIkaWQiOiIzMSIsIkZvbnRTaXplIjoxMiwiRm9udE5hbWUiOiJBcmlhbCIsIklzQm9sZCI6ZmFsc2UsIklzSXRhbGljIjpmYWxzZSwiSXNVbmRlcmxpbmVkIjpmYWxzZSwiUGFyZW50U3R5bGUiOm51bGx9LCJBdXRvU2l6ZSI6MCwiRm9yZWdyb3VuZCI6eyIkaWQiOiIzMiIsIkNvbG9yIjp7IiRpZCI6IjM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IiwiVG9wIjowLjAsIkxlZnQiOjAuMCwiUmlnaHQiOjAuMCwiQm90dG9tIjowLjB9LCJQYWRkaW5nIjp7IiRpZCI6IjM1IiwiVG9wIjowLjAsIkxlZnQiOjAuMCwiUmlnaHQiOjAuMCwiQm90dG9tIjowLjB9LCJCYWNrZ3JvdW5kIjp7IiRpZCI6IjM2IiwiQ29sb3IiOnsiJHJlZiI6IjIyIn19LCJJc1Zpc2libGUiOnRydWUsIldpZHRoIjowLjAsIkhlaWdodCI6MC4wLCJCb3JkZXJTdHlsZSI6bnVsbCwiUGFyZW50U3R5bGUiOm51bGx9LCJUb2RheU1hcmtlclN0eWxlIjp7IiRpZCI6IjM3IiwiTWFyZ2luIjp7IiRpZCI6IjM4IiwiVG9wIjowLjAsIkxlZnQiOjAuMCwiUmlnaHQiOjAuMCwiQm90dG9tIjowLjB9LCJQYWRkaW5nIjp7IiRpZCI6IjM5IiwiVG9wIjowLjAsIkxlZnQiOjAuMCwiUmlnaHQiOjAuMCwiQm90dG9tIjowLjB9LCJCYWNrZ3JvdW5kIjp7IiRpZCI6IjQwIiwiQ29sb3IiOnsiJGlkIjoiNDEiLCJBIjoyNTUsIlIiOjI1NSwiRyI6MCwiQiI6MH19LCJJc1Zpc2libGUiOnRydWUsIldpZHRoIjowLjAsIkhlaWdodCI6MC4wLCJCb3JkZXJTdHlsZSI6bnVsbCwiUGFyZW50U3R5bGUiOm51bGx9LCJTY2FsZVN0eWxlIjp7IiRpZCI6IjQyIiwiU2hhcGUiOjIsIlNob3dTZWdtZW50U2VwYXJhdG9ycyI6dHJ1ZSwiU2VnbWVudFNlcGFyYXRvck9wYWNpdHkiOjMwLCJIYXNCZWVuVmlzaWJsZUJlZm9yZSI6dHJ1ZSwiRm9udFNldHRpbmdzIjp7IiRpZCI6IjQzIiwiRm9udFNpemUiOjEyLCJGb250TmFtZSI6IkFyaWFs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uMCwiTGVmdCI6NS4wLCJSaWdodCI6MC4wLCJCb3R0b20iOjAuMH0sIlBhZGRpbmciOnsiJGlkIjoiNDciLCJUb3AiOjAuMCwiTGVmdCI6MC4wLCJSaWdodCI6MC4wLCJCb3R0b20iOjAuMH0sIkJhY2tncm91bmQiOnsiJGlkIjoiNDgiLCJDb2xvciI6eyIkcmVmIjoiMjIifX0sIklzVmlzaWJsZSI6dHJ1ZSwiV2lkdGgiOjAuMCwiSGVpZ2h0IjowLjAsIkJvcmRlclN0eWxlIjpudWxsLCJQYXJlbnRTdHlsZSI6bnVsbH0sIlNpbmdsZVNjYWxlU2hhcGVTdHlsZSI6eyIkaWQiOiI0OSIsIlNoYXBlIjoyLCJIZWlnaHQiOjMwLjB9LCJNaWRkbGVUaWVyU2NhbGVTdHlsZSI6eyIkaWQiOiI1MCIsIlNoYXBlIjoyLCJTaG93U2VnbWVudFNlcGFyYXRvcnMiOnRydWUsIlNlZ21lbnRTZXBhcmF0b3JPcGFjaXR5IjozMCwiSGFzQmVlblZpc2libGVCZWZvcmUiOmZhbHNlLCJGb250U2V0dGluZ3MiOnsiJGlkIjoiNTEiLCJGb250U2l6ZSI6MTIsIkZvbnROYW1lIjoiQXJpYWwiLCJJc0JvbGQiOmZhbHNlLCJJc0l0YWxpYyI6ZmFsc2UsIklzVW5kZXJsaW5lZCI6ZmFsc2UsIlBhcmVudFN0eWxlIjpudWxsfSwiQXV0b1NpemUiOjAsIkZvcmVncm91bmQiOnsiJHJlZiI6IjQ0In0sIk1heFdpZHRoIjoyMDAuMCwiTWF4SGVpZ2h0IjoiSW5maW5pdHkiLCJTbWFydEZvcmVncm91bmRJc0FjdGl2ZSI6ZmFsc2UsIkhvcml6b250YWxBbGlnbm1lbnQiOjAsIlZlcnRpY2FsQWxpZ25tZW50IjoxLCJTbWFydEZvcmVncm91bmQiOm51bGwsIkJhY2tncm91bmRGaWxsVHlwZSI6MCwiTWFyZ2luIjp7IiRyZWYiOiI0NiJ9LCJQYWRkaW5nIjp7IiRyZWYiOiI0NyJ9LCJCYWNrZ3JvdW5kIjp7IiRyZWYiOiI0OCJ9LCJJc1Zpc2libGUiOmZhbHNlLCJXaWR0aCI6MC4wLCJIZWlnaHQiOjAuMCwiQm9yZGVyU3R5bGUiOm51bGwsIlBhcmVudFN0eWxlIjpudWxsfSwiQm90dG9tVGllclNjYWxlU3R5bGUiOnsiJGlkIjoiNTIiLCJTaGFwZSI6MiwiU2hvd1NlZ21lbnRTZXBhcmF0b3JzIjp0cnVlLCJTZWdtZW50U2VwYXJhdG9yT3BhY2l0eSI6MzAsIkhhc0JlZW5WaXNpYmxlQmVmb3JlIjpmYWxzZSwiRm9udFNldHRpbmdzIjp7IiRpZCI6IjUzIiwiRm9udFNpemUiOjEyLCJGb250TmFtZSI6IkFyaWFs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VsYXBzZWRUaW1lQmFja2dyb3VuZCI6eyIkaWQiOiI1NCIsIkNvbG9yIjp7IiRpZCI6IjU1IiwiQSI6MTkxLCJSIjoyNTUsIkciOjAsIkIiOjB9fSwiQXBwZW5kWWVhck9uWWVhckNoYW5nZSI6dHJ1ZSwiRWxhcHNlZFRpbWVGb3JtYXQiOjIsIlRvZGF5TWFya2VyUG9zaXRpb24iOjMsIlF1aWNrUG9zaXRpb24iOjMsIkFic29sdXRlUG9zaXRpb24iOjM3OC4wLCJNYXJnaW4iOnsiJGlkIjoiNTYiLCJUb3AiOjAuMCwiTGVmdCI6MTAuMCwiUmlnaHQiOjEwLjAsIkJvdHRvbSI6MC4wfSwiUGFkZGluZyI6eyIkaWQiOiI1NyIsIlRvcCI6MC4wLCJMZWZ0IjoxMi4wLCJSaWdodCI6MTIuMCwiQm90dG9tIjowLjB9LCJCYWNrZ3JvdW5kIjp7IiRpZCI6IjU4IiwiQ29sb3IiOnsiJGlkIjoiNTkiLCJBIjoyNTUsIlIiOjMxLCJHIjo3MywiQiI6MTI1fX0sIklzVmlzaWJsZSI6dHJ1ZSwiV2lkdGgiOjAuMCwiSGVpZ2h0IjowLjAsIkJvcmRlclN0eWxlIjpudWxsLCJQYXJlbnRTdHlsZSI6bnVsbH0sIkRlZmF1bHRNaWxlc3RvbmVTdHlsZSI6eyIkaWQiOiI2MCIsIlNoYXBlIjowLCJDb25uZWN0b3JNYXJnaW4iOnsiJGlkIjoiNjEiLCJUb3AiOjAuMCwiTGVmdCI6Mi4wLCJSaWdodCI6Mi4wLCJCb3R0b20iOjAuMH0sIkNvbm5lY3RvclN0eWxlIjp7IiRpZCI6IjYyIiwiTGluZUNvbG9yIjp7IiRpZCI6IjYzIiwiJHR5cGUiOiJOTFJFLkNvbW1vbi5Eb20uU29saWRDb2xvckJydXNoLCBOTFJFLkNvbW1vbiIsIkNvbG9yIjp7IiRpZCI6IjY0IiwiQSI6MTI3LCJSIjozMSwiRyI6NzMsIkIiOjEyNn19LCJMaW5lV2VpZ2h0IjoxLjAsIkxpbmVUeXBlIjowLCJQYXJlbnRTdHlsZSI6bnVsbH0sIklzQmVsb3dUaW1lYmFuZCI6ZmFsc2UsIlBvc2l0aW9uT25UYXNrIjowLCJIaWRlRGF0ZSI6ZmFsc2UsIlNoYXBlU2l6ZSI6MSwiU3BhY2luZyI6MS4wLCJQYWRkaW5nIjp7IiRpZCI6IjY1IiwiVG9wIjo3LjAsIkxlZnQiOjMuMCwiUmlnaHQiOjAuMCwiQm90dG9tIjoyLjB9LCJTaGFwZVN0eWxlIjp7IiRpZCI6IjY2IiwiTWFyZ2luIjp7IiRpZCI6IjY3IiwiVG9wIjowLjAsIkxlZnQiOjAuMCwiUmlnaHQiOjAuMCwiQm90dG9tIjowLjB9LCJQYWRkaW5nIjp7IiRpZCI6IjY4IiwiVG9wIjowLjAsIkxlZnQiOjAuMCwiUmlnaHQiOjAuMCwiQm90dG9tIjowLjB9LCJCYWNrZ3JvdW5kIjp7IiRpZCI6IjY5IiwiQ29sb3IiOnsiJGlkIjoiNzAiLCJBIjoyNTUsIlIiOjAsIkciOjExNCwiQiI6MTg4fX0sIklzVmlzaWJsZSI6dHJ1ZSwiV2lkdGgiOjE4LjAsIkhlaWdodCI6MjAuMCwiQm9yZGVyU3R5bGUiOnsiJGlkIjoiNzEiLCJMaW5lQ29sb3IiOnsiJGlkIjoiNzIiLCIkdHlwZSI6Ik5MUkUuQ29tbW9uLkRvbS5Tb2xpZENvbG9yQnJ1c2gsIE5MUkUuQ29tbW9uIiwiQ29sb3IiOnsiJGlkIjoiNzMiLCJBIjoyNTUsIlIiOjI1NSwiRyI6MCwiQiI6MH19LCJMaW5lV2VpZ2h0IjowLjAsIkxpbmVUeXBlIjowLCJQYXJlbnRTdHlsZSI6bnVsbH0sIlBhcmVudFN0eWxlIjpudWxsfSwiVGl0bGVTdHlsZSI6eyIkaWQiOiI3NCIsIkZvbnRTZXR0aW5ncyI6eyIkaWQiOiI3NSIsIkZvbnRTaXplIjoxMCwiRm9udE5hbWUiOiJBcmlhbCIsIklzQm9sZCI6dHJ1ZSwiSXNJdGFsaWMiOmZhbHNlLCJJc1VuZGVybGluZWQiOmZhbHNlLCJQYXJlbnRTdHlsZSI6bnVsbH0sIkF1dG9TaXplIjowLCJGb3JlZ3JvdW5kIjp7IiRpZCI6Ijc2IiwiQ29sb3IiOnsiJGlkIjoiNz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giLCJUb3AiOjAuMCwiTGVmdCI6MC4wLCJSaWdodCI6MC4wLCJCb3R0b20iOjAuMH0sIlBhZGRpbmciOnsiJGlkIjoiNzkiLCJUb3AiOjAuMCwiTGVmdCI6MC4wLCJSaWdodCI6MC4wLCJCb3R0b20iOjAuMH0sIkJhY2tncm91bmQiOnsiJGlkIjoiODAiLCJDb2xvciI6eyIkcmVmIjoiMjIifX0sIklzVmlzaWJsZSI6dHJ1ZSwiV2lkdGgiOjAuMCwiSGVpZ2h0IjowLjAsIkJvcmRlclN0eWxlIjpudWxsLCJQYXJlbnRTdHlsZSI6bnVsbH0sIkRhdGVTdHlsZSI6eyIkaWQiOiI4MSIsIkZvbnRTZXR0aW5ncyI6eyIkaWQiOiI4MiIsIkZvbnRTaXplIjo5LCJGb250TmFtZSI6IkFyaWFsIiwiSXNCb2xkIjpmYWxzZSwiSXNJdGFsaWMiOmZhbHNlLCJJc1VuZGVybGluZWQiOmZhbHNlLCJQYXJlbnRTdHlsZSI6bnVsbH0sIkF1dG9TaXplIjowLCJGb3JlZ3JvdW5kIjp7IiRpZCI6IjgzIiwiQ29sb3IiOnsiJGlkIjoiO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1IiwiVG9wIjowLjAsIkxlZnQiOjAuMCwiUmlnaHQiOjAuMCwiQm90dG9tIjowLjB9LCJQYWRkaW5nIjp7IiRpZCI6Ijg2IiwiVG9wIjowLjAsIkxlZnQiOjAuMCwiUmlnaHQiOjAuMCwiQm90dG9tIjowLjB9LCJCYWNrZ3JvdW5kIjp7IiRpZCI6Ijg3IiwiQ29sb3IiOnsiJHJlZiI6IjIyIn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kiLCJEYXRlUGFydElzVmlzaWJsZSI6ZmFsc2UsIlRpbWVQYXJ0SXNWaXNpYmxlIjpmYWxzZX19LCJXZWVrTnVtYmVyaW5nIjp7IiRpZCI6IjkwIiwiRm9ybWF0IjowLCJJc1Zpc2libGUiOmZhbHNlLCJMYXN0S25vd25WaXNpYmlsaXR5U3RhdGUiOmZhbHNlfSwiSXNWaXNpYmxlIjp0cnVlLCJQYXJlbnRTdHlsZSI6bnVsbH0sIkRlZmF1bHRUYXNrU3R5bGUiOnsiJGlkIjoiOTEiLCJTaGFwZSI6MCwiU2hhcGVUaGlja25lc3MiOjEsIkR1cmF0aW9uRm9ybWF0IjowLCJJbmNsdWRlTm9uV29ya2luZ0RheXNJbkR1cmF0aW9uIjpmYWxzZSwiUGVyY2VudGFnZUNvbXBsZXRlU3R5bGUiOnsiJGlkIjoiOTIiLCJGb250U2V0dGluZ3MiOnsiJGlkIjoiOTMiLCJGb250U2l6ZSI6OSwiRm9udE5hbWUiOiJBcmlhbCIsIklzQm9sZCI6ZmFsc2UsIklzSXRhbGljIjpmYWxzZSwiSXNVbmRlcmxpbmVkIjpmYWxzZSwiUGFyZW50U3R5bGUiOm51bGx9LCJBdXRvU2l6ZSI6MCwiRm9yZWdyb3VuZCI6eyIkaWQiOiI5NCIsIkNvbG9yIjp7IiRpZCI6Ijk1IiwiQSI6MjU1LCJSIjoyMzgsIkciOjIzNiwiQiI6MjI1fX0sIk1heFdpZHRoIjo5NjAuMCwiTWF4SGVpZ2h0IjoiSW5maW5pdHkiLCJTbWFydEZvcmVncm91bmRJc0FjdGl2ZSI6ZmFsc2UsIkhvcml6b250YWxBbGlnbm1lbnQiOjAsIlZlcnRpY2FsQWxpZ25tZW50IjowLCJTbWFydEZvcmVncm91bmQiOm51bGwsIkJhY2tncm91bmRGaWxsVHlwZSI6MCwiTWFyZ2luIjp7IiRpZCI6Ijk2IiwiVG9wIjowLjAsIkxlZnQiOjAuMCwiUmlnaHQiOjAuMCwiQm90dG9tIjowLjB9LCJQYWRkaW5nIjp7IiRpZCI6Ijk3IiwiVG9wIjowLjAsIkxlZnQiOjAuMCwiUmlnaHQiOjAuMCwiQm90dG9tIjowLjB9LCJCYWNrZ3JvdW5kIjp7IiRpZCI6Ijk4IiwiQ29sb3IiOnsiJHJlZiI6IjIyIn19LCJJc1Zpc2libGUiOnRydWUsIldpZHRoIjowLjAsIkhlaWdodCI6MC4wLCJCb3JkZXJTdHlsZSI6bnVsbCwiUGFyZW50U3R5bGUiOm51bGx9LCJEdXJhdGlvblN0eWxlIjp7IiRpZCI6Ijk5IiwiRm9udFNldHRpbmdzIjp7IiRpZCI6IjEwMCIsIkZvbnRTaXplIjo5LCJGb250TmFtZSI6IkFyaWFsIiwiSXNCb2xkIjpmYWxzZSwiSXNJdGFsaWMiOmZhbHNlLCJJc1VuZGVybGluZWQiOmZhbHNlLCJQYXJlbnRTdHlsZSI6bnVsbH0sIkF1dG9TaXplIjowLCJGb3JlZ3JvdW5kIjp7IiRpZCI6IjEwMSIsIkNvbG9yIjp7IiRpZCI6IjEwMi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EwMyIsIlRvcCI6MC4wLCJMZWZ0IjowLjAsIlJpZ2h0IjowLjAsIkJvdHRvbSI6MC4wfSwiUGFkZGluZyI6eyIkaWQiOiIxMDQiLCJUb3AiOjAuMCwiTGVmdCI6MC4wLCJSaWdodCI6MC4wLCJCb3R0b20iOjAuMH0sIkJhY2tncm91bmQiOnsiJGlkIjoiMTA1IiwiQ29sb3IiOnsiJHJlZiI6IjIyIn19LCJJc1Zpc2libGUiOnRydWUsIldpZHRoIjowLjAsIkhlaWdodCI6MC4wLCJCb3JkZXJTdHlsZSI6bnVsbCwiUGFyZW50U3R5bGUiOm51bGx9LCJIb3Jpem9udGFsQ29ubmVjdG9yU3R5bGUiOnsiJGlkIjoiMTA2IiwiTGluZUNvbG9yIjp7IiRpZCI6IjEwNyIsIiR0eXBlIjoiTkxSRS5Db21tb24uRG9tLlNvbGlkQ29sb3JCcnVzaCwgTkxSRS5Db21tb24iLCJDb2xvciI6eyIkaWQiOiIxMDgiLCJBIjoyNTUsIlIiOjIwNCwiRyI6MjA0LCJCIjoyMDR9fSwiTGluZVdlaWdodCI6MS4wLCJMaW5lVHlwZSI6MCwiUGFyZW50U3R5bGUiOm51bGx9LCJWZXJ0aWNhbENvbm5lY3RvclN0eWxlIjp7IiRpZCI6IjEwOSIsIkxpbmVDb2xvciI6eyIkaWQiOiIxMTAiLCIkdHlwZSI6Ik5MUkUuQ29tbW9uLkRvbS5Tb2xpZENvbG9yQnJ1c2gsIE5MUkUuQ29tbW9uIiwiQ29sb3IiOnsiJGlkIjoiMTEx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TEyIiwiTWFyZ2luIjp7IiRpZCI6IjExMyIsIlRvcCI6MC4wLCJMZWZ0Ijo0LjAsIlJpZ2h0Ijo0LjAsIkJvdHRvbSI6MC4wfSwiUGFkZGluZyI6eyIkaWQiOiIxMTQiLCJUb3AiOjAuMCwiTGVmdCI6MC4wLCJSaWdodCI6MC4wLCJCb3R0b20iOjAuMH0sIkJhY2tncm91bmQiOnsiJGlkIjoiMTE1IiwiQ29sb3IiOnsiJGlkIjoiMTE2IiwiQSI6MjU1LCJSIjowLCJHIjoxMTQsIkIiOjE4OH19LCJJc1Zpc2libGUiOnRydWUsIldpZHRoIjowLjAsIkhlaWdodCI6MTYuMCwiQm9yZGVyU3R5bGUiOnsiJGlkIjoiMTE3IiwiTGluZUNvbG9yIjp7IiRpZCI6IjExOCIsIiR0eXBlIjoiTkxSRS5Db21tb24uRG9tLlNvbGlkQ29sb3JCcnVzaCwgTkxSRS5Db21tb24iLCJDb2xvciI6eyIkaWQiOiIxMTkiLCJBIjoyNTUsIlIiOjI1NSwiRyI6MCwiQiI6MH19LCJMaW5lV2VpZ2h0IjowLjAsIkxpbmVUeXBlIjowLCJQYXJlbnRTdHlsZSI6bnVsbH0sIlBhcmVudFN0eWxlIjpudWxsfSwiVGl0bGVTdHlsZSI6eyIkaWQiOiIxMjAiLCJGb250U2V0dGluZ3MiOnsiJGlkIjoiMTIxIiwiRm9udFNpemUiOjEwLCJGb250TmFtZSI6IkFyaWFsIiwiSXNCb2xkIjp0cnVlLCJJc0l0YWxpYyI6ZmFsc2UsIklzVW5kZXJsaW5lZCI6ZmFsc2UsIlBhcmVudFN0eWxlIjpudWxsfSwiQXV0b1NpemUiOjAsIkZvcmVncm91bmQiOnsiJGlkIjoiMTIyIiwiQ29sb3IiOnsiJGlkIjoiMTIz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HJlZiI6IjIyIn19LCJJc1Zpc2libGUiOnRydWUsIldpZHRoIjowLjAsIkhlaWdodCI6MC4wLCJCb3JkZXJTdHlsZSI6bnVsbCwiUGFyZW50U3R5bGUiOm51bGx9LCJEYXRlU3R5bGUiOnsiJGlkIjoiMTI3IiwiRm9udFNldHRpbmdzIjp7IiRpZCI6IjEyOCIsIkZvbnRTaXplIjo5LCJGb250TmFtZSI6IkFyaWFsIiwiSXNCb2xkIjpmYWxzZSwiSXNJdGFsaWMiOmZhbHNlLCJJc1VuZGVybGluZWQiOmZhbHNlLCJQYXJlbnRTdHlsZSI6bnVsbH0sIkF1dG9TaXplIjowLCJGb3JlZ3JvdW5kIjp7IiRpZCI6IjEyOSIsIkNvbG9yIjp7IiRpZCI6IjEzMCIsIkEiOjI1NSwiUiI6NjgsIkciOjg0LCJCIjoxMDZ9fSwiTWF4V2lkdGgiOjk2MC4wLCJNYXhIZWlnaHQiOiJJbmZpbml0eSIsIlNtYXJ0Rm9yZWdyb3VuZElzQWN0aXZlIjpmYWxzZSwiSG9yaXpvbnRhbEFsaWdubWVudCI6MCwiVmVydGljYWxBbGlnbm1lbnQiOjAsIlNtYXJ0Rm9yZWdyb3VuZCI6bnVsbCwiQmFja2dyb3VuZEZpbGxUeXBlIjowLCJNYXJnaW4iOnsiJGlkIjoiMTMxIiwiVG9wIjowLjAsIkxlZnQiOjAuMCwiUmlnaHQiOjAuMCwiQm90dG9tIjowLjB9LCJQYWRkaW5nIjp7IiRpZCI6IjEzMiIsIlRvcCI6MC4wLCJMZWZ0IjowLjAsIlJpZ2h0IjowLjAsIkJvdHRvbSI6MC4wfSwiQmFja2dyb3VuZCI6eyIkaWQiOiIxMzMiLCJDb2xvciI6eyIkcmVmIjoiMjIifX0sIklzVmlzaWJsZSI6dHJ1ZSwiV2lkdGgiOjAuMCwiSGVpZ2h0IjowLjAsIkJvcmRlclN0eWxlIjpudWxsLCJQYXJlbnRTdHlsZSI6bnVsbH0sIkRhdGVGb3JtYXQiOnsiJGlkIjoiMTM0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M1IiwiRGF0ZVBhcnRJc1Zpc2libGUiOmZhbHNlLCJUaW1lUGFydElzVmlzaWJsZSI6ZmFsc2V9fSwiV2Vla051bWJlcmluZyI6eyIkaWQiOiIxMzYiLCJGb3JtYXQiOjAsIklzVmlzaWJsZSI6ZmFsc2UsIkxhc3RLbm93blZpc2liaWxpdHlTdGF0ZSI6ZmFsc2V9LCJJc1Zpc2libGUiOnRydWUsIlBhcmVudFN0eWxlIjpudWxsLCJfZXhwbGljaXRseVNldCI6eyIkaWQiOiIxMz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OCIsIkdyaWRsaW5lU3R5bGUiOnsiJGlkIjoiMTM5IiwiTGluZUNvbG9yIjp7IiRpZCI6IjE0MCIsIiR0eXBlIjoiTkxSRS5Db21tb24uRG9tLlNvbGlkQ29sb3JCcnVzaCwgTkxSRS5Db21tb24iLCJDb2xvciI6eyIkaWQiOiIxNDEiLCJBIjozOCwiUiI6OTEsIkciOjE1NSwiQiI6MjEzfX0sIkxpbmVXZWlnaHQiOjEuMCwiTGluZVR5cGUiOjAsIlBhcmVudFN0eWxlIjpudWxsfSwiTWFyZ2luIjp7IiRpZCI6IjE0MiIsIlRvcCI6MC4wLCJMZWZ0IjowLjAsIlJpZ2h0IjowLjAsIkJvdHRvbSI6MC4wfSwiUGFkZGluZyI6eyIkaWQiOiIxNDMiLCJUb3AiOjAuMCwiTGVmdCI6MC4wLCJSaWdodCI6MC4wLCJCb3R0b20iOjAuMH0sIkJhY2tncm91bmQiOm51bGwsIklzVmlzaWJsZSI6dHJ1ZSwiV2lkdGgiOjAuMCwiSGVpZ2h0IjowLjAsIkJvcmRlclN0eWxlIjp7IiRpZCI6IjE0NCIsIkxpbmVDb2xvciI6bnVsbCwiTGluZVdlaWdodCI6MC4wLCJMaW5lVHlwZSI6MCwiUGFyZW50U3R5bGUiOm51bGx9LCJQYXJlbnRTdHlsZSI6bnVsbH0sIkFjdGl2aXR5TGluZVBhbmVsU3R5bGUiOnsiJGlkIjoiMTQ1IiwiQWN0aXZpdHlMaW5lU3R5bGUiOnsiJGlkIjoiMTQ2IiwiTGluZUNvbG9yIjp7IiRpZCI6IjE0NyIsIiR0eXBlIjoiTkxSRS5Db21tb24uRG9tLlNvbGlkQ29sb3JCcnVzaCwgTkxSRS5Db21tb24iLCJDb2xvciI6eyIkaWQiOiIxNDgiLCJBIjozOCwiUiI6OTEsIkciOjE1NSwiQiI6MjEzfX0sIkxpbmVXZWlnaHQiOjEuMCwiTGluZVR5cGUiOjAsIlBhcmVudFN0eWxlIjpudWxsfSwiTWFyZ2luIjp7IiRpZCI6IjE0OSIsIlRvcCI6MC4wLCJMZWZ0IjowLjAsIlJpZ2h0IjowLjAsIkJvdHRvbSI6MC4wfSwiUGFkZGluZyI6eyIkaWQiOiIxNTA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xNTEiLCJBY3Rpdml0eUhlYWRlcldpZHRoIjowLjAsIklzU2V0IjpmYWxzZX0sIkRlZmF1bHRTd2ltbGFuZVN0eWxlIjp7IiRpZCI6IjE1MiIsIkhlYWRlclN0eWxlIjp7IiRpZCI6IjE1MyIsIlRleHRTdHlsZSI6eyIkaWQiOiIxNTQiLCJGb250U2V0dGluZ3MiOnsiJGlkIjoiMTU1IiwiRm9udFNpemUiOjEyLCJGb250TmFtZSI6IkNhbGlicmkiLCJJc0JvbGQiOmZhbHNlLCJJc0l0YWxpYyI6ZmFsc2UsIklzVW5kZXJsaW5lZCI6ZmFsc2UsIlBhcmVudFN0eWxlIjpudWxsfSwiQXV0b1NpemUiOjAsIkZvcmVncm91bmQiOnsiJGlkIjoiMTU2IiwiQ29sb3IiOnsiJGlkIjoiMTU3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1OCIsIlRvcCI6MC4wLCJMZWZ0IjowLjAsIlJpZ2h0IjowLjAsIkJvdHRvbSI6MC4wfSwiUGFkZGluZyI6eyIkaWQiOiIxNTkiLCJUb3AiOjAuMCwiTGVmdCI6MC4wLCJSaWdodCI6MC4wLCJCb3R0b20iOjAuMH0sIkJhY2tncm91bmQiOm51bGwsIklzVmlzaWJsZSI6dHJ1ZSwiV2lkdGgiOjAuMCwiSGVpZ2h0IjowLjAsIkJvcmRlclN0eWxlIjpudWxsLCJQYXJlbnRTdHlsZSI6bnVsbH0sIlJlY3RhbmdsZVN0eWxlIjp7IiRpZCI6IjE2MCIsIk1hcmdpbiI6eyIkaWQiOiIxNjEiLCJUb3AiOjAuMCwiTGVmdCI6MC4wLCJSaWdodCI6MC4wLCJCb3R0b20iOjAuMH0sIlBhZGRpbmciOnsiJGlkIjoiMTYyIiwiVG9wIjowLjAsIkxlZnQiOjAuMCwiUmlnaHQiOjAuMCwiQm90dG9tIjowLjB9LCJCYWNrZ3JvdW5kIjp7IiRpZCI6IjE2MyIsIkNvbG9yIjp7IiRpZCI6IjE2NCIsIkEiOjEyNywiUiI6OTEsIkciOjE1NSwiQiI6MjEzfX0sIklzVmlzaWJsZSI6dHJ1ZSwiV2lkdGgiOjAuMCwiSGVpZ2h0IjowLjAsIkJvcmRlclN0eWxlIjp7IiRpZCI6IjE2NSIsIkxpbmVDb2xvciI6eyIkaWQiOiIxNjYiLCIkdHlwZSI6Ik5MUkUuQ29tbW9uLkRvbS5Tb2xpZENvbG9yQnJ1c2gsIE5MUkUuQ29tbW9uIiwiQ29sb3IiOnsiJGlkIjoiMTY3IiwiQSI6MjU1LCJSIjoyNTUsIkciOjAsIkIiOjB9fSwiTGluZVdlaWdodCI6MC4wLCJMaW5lVHlwZSI6MCwiUGFyZW50U3R5bGUiOm51bGx9LCJQYXJlbnRTdHlsZSI6bnVsbH0sIk1hcmdpbiI6eyIkaWQiOiIxNjgiLCJUb3AiOjAuMCwiTGVmdCI6MC4wLCJSaWdodCI6MC4wLCJCb3R0b20iOjAuMH0sIlBhZGRpbmciOnsiJGlkIjoiMTY5IiwiVG9wIjowLjAsIkxlZnQiOjAuMCwiUmlnaHQiOjAuMCwiQm90dG9tIjowLjB9LCJCYWNrZ3JvdW5kIjpudWxsLCJJc1Zpc2libGUiOnRydWUsIldpZHRoIjowLjAsIkhlaWdodCI6MC4wLCJCb3JkZXJTdHlsZSI6bnVsbCwiUGFyZW50U3R5bGUiOm51bGx9LCJCYWNrZ3JvdW5kU3R5bGUiOnsiJGlkIjoiMTcwIiwiTWFyZ2luIjp7IiRpZCI6IjE3MSIsIlRvcCI6MC4wLCJMZWZ0IjowLjAsIlJpZ2h0IjowLjAsIkJvdHRvbSI6MC4wfSwiUGFkZGluZyI6eyIkaWQiOiIxNzIiLCJUb3AiOjAuMCwiTGVmdCI6MC4wLCJSaWdodCI6MC4wLCJCb3R0b20iOjAuMH0sIkJhY2tncm91bmQiOnsiJGlkIjoiMTczIiwiQ29sb3IiOnsiJGlkIjoiMTc0IiwiQSI6MzgsIlIiOjkxLCJHIjoxNTUsIkIiOjIxM319LCJJc1Zpc2libGUiOnRydWUsIldpZHRoIjowLjAsIkhlaWdodCI6MC4wLCJCb3JkZXJTdHlsZSI6eyIkaWQiOiIxNzUiLCJMaW5lQ29sb3IiOnsiJGlkIjoiMTc2IiwiJHR5cGUiOiJOTFJFLkNvbW1vbi5Eb20uU29saWRDb2xvckJydXNoLCBOTFJFLkNvbW1vbiIsIkNvbG9yIjp7IiRpZCI6IjE3NyIsIkEiOjI1NSwiUiI6MjU1LCJHIjowLCJCIjowfX0sIkxpbmVXZWlnaHQiOjAuMCwiTGluZVR5cGUiOjAsIlBhcmVudFN0eWxlIjpudWxsfSwiUGFyZW50U3R5bGUiOm51bGx9LCJJc0Fib3ZlVGltZWJhbmQiOmZhbHNlLCJNYXJnaW4iOnsiJGlkIjoiMTc4IiwiVG9wIjowLjAsIkxlZnQiOjAuMCwiUmlnaHQiOjAuMCwiQm90dG9tIjowLjB9LCJQYWRkaW5nIjp7IiRpZCI6IjE3OSIsIlRvcCI6MC4wLCJMZWZ0IjowLjAsIlJpZ2h0IjowLjAsIkJvdHRvbSI6MC4wfSwiSXNWaXNpYmxlIjp0cnVlLCJXaWR0aCI6MC4wLCJIZWlnaHQiOjAuMCwiQm9yZGVyU3R5bGUiOm51bGwsIlBhcmVudFN0eWxlIjpudWxsfX0sIlNjYWxlIjp7IiRpZCI6IjE4MCIsIlN0YXJ0RGF0ZSI6IjAwMDEtMDEtMDFUMDA6MDA6MDAiLCJFbmREYXRlIjoiMjAyMS0wMy0yMFQyMzo1OTowMCIsIkZvcm1hdCI6ImQiLCJUeXBlIjowLCJBdXRvRGF0ZVJhbmdlIjp0cnVlLCJXb3JraW5nRGF5cyI6MzEsIkZpc2NhbFllYXIiOnsiJGlkIjoiMTgxIiwiU3RhcnRNb250aCI6MSwiVXNlU3RhcnRpbmdZZWFyRm9yTnVtYmVyaW5nIjp0cnVlLCJTaG93RmlzY2FsWWVhckxhYmVsIjp0cnVlfSwiVG9kYXlNYXJrZXJUZXh0IjoiVG9kYXkiLCJBdXRvU2NhbGVUeXBlIjpmYWxzZX0sIlNjYWxlVjIiOnsiJGlkIjoiMTgyIiwiU3RhcnREYXRlIjoiMDAwMS0wMS0wMVQwMDowMDowMCIsIkVuZERhdGUiOiIyMDIyLTAzLTIwVDIzOjU5OjAwIiwiQXV0b0RhdGVSYW5nZSI6dHJ1ZSwiV29ya2luZ0RheXMiOjMxLCJGaXNjYWxZZWFyIjp7IiRyZWYiOiIxODEifSwiVG9kYXlNYXJrZXJUZXh0IjoiVG9kYXkiLCJBdXRvU2NhbGVUeXBlIjpmYWxzZSwiVGltZWJhbmRTY2FsZXMiOnsiJGlkIjoiMTgzIiwiVG9wU2NhbGVMYXllciI6eyIkaWQiOiIxODQiLCJGb3JtYXQiOiJkIiwiVHlwZSI6MH0sIk1pZGRsZVNjYWxlTGF5ZXIiOnsiJGlkIjoiMTg1IiwiRm9ybWF0IjpudWxsLCJUeXBlIjowfSwiQm90dG9tU2NhbGVMYXllciI6eyIkaWQiOiIxODYiLCJGb3JtYXQiOm51bGwsIlR5cGUiOjB9fX0sIk1pbGVzdG9uZXMiOlt7IiRpZCI6IjE4NyIsIkRhdGUiOiIyMDIyLTAxLTIxVDIzOjU5OjAwIiwiU3R5bGUiOnsiJGlkIjoiMTg4IiwiU2hhcGUiOjEwLCJDb25uZWN0b3JNYXJnaW4iOnsiJGlkIjoiMTg5IiwiVG9wIjowLjAsIkxlZnQiOjIuMCwiUmlnaHQiOjIuMCwiQm90dG9tIjowLjB9LCJDb25uZWN0b3JTdHlsZSI6eyIkaWQiOiIxOTAiLCJMaW5lQ29sb3IiOnsiJGlkIjoiMTkxIiwiJHR5cGUiOiJOTFJFLkNvbW1vbi5Eb20uU29saWRDb2xvckJydXNoLCBOTFJFLkNvbW1vbiIsIkNvbG9yIjp7IiRpZCI6IjE5MiIsIkEiOjEyNywiUiI6NDksIkciOjEwNCwiQiI6MTM0fX0sIkxpbmVXZWlnaHQiOjEuMCwiTGluZVR5cGUiOjAsIlBhcmVudFN0eWxlIjpudWxsfSwiSXNCZWxvd1RpbWViYW5kIjp0cnVlLCJQb3NpdGlvbk9uVGFzayI6MCwiSGlkZURhdGUiOnRydWUsIlNoYXBlU2l6ZSI6MywiU3BhY2luZyI6MS4wLCJQYWRkaW5nIjp7IiRpZCI6IjE5MyIsIlRvcCI6Ny4wLCJMZWZ0IjozLjAsIlJpZ2h0IjowLjAsIkJvdHRvbSI6Mi4wfSwiU2hhcGVTdHlsZSI6eyIkaWQiOiIxOTQiLCJNYXJnaW4iOnsiJGlkIjoiMTk1IiwiVG9wIjowLjAsIkxlZnQiOjAuMCwiUmlnaHQiOjAuMCwiQm90dG9tIjowLjB9LCJQYWRkaW5nIjp7IiRpZCI6IjE5NiIsIlRvcCI6MC4wLCJMZWZ0IjowLjAsIlJpZ2h0IjowLjAsIkJvdHRvbSI6MC4wfSwiQmFja2dyb3VuZCI6eyIkaWQiOiIxOTciLCJDb2xvciI6eyIkaWQiOiIxOTgiLCJBIjoyNTUsIlIiOjQ5LCJHIjoxMDQsIkIiOjEzNH19LCJJc1Zpc2libGUiOnRydWUsIldpZHRoIjoyNC4wLCJIZWlnaHQiOjI2LjY2NjY2NjY2NjY2NjY2OCwiQm9yZGVyU3R5bGUiOnsiJGlkIjoiMTk5IiwiTGluZUNvbG9yIjp7IiRyZWYiOiI3MiJ9LCJMaW5lV2VpZ2h0IjowLjAsIkxpbmVUeXBlIjowLCJQYXJlbnRTdHlsZSI6bnVsbH0sIlBhcmVudFN0eWxlIjpudWxsfSwiVGl0bGVTdHlsZSI6eyIkaWQiOiIyMDAiLCJGb250U2V0dGluZ3MiOnsiJGlkIjoiMjAxIiwiRm9udFNpemUiOjksIkZvbnROYW1lIjoiQXJpYWwiLCJJc0JvbGQiOnRydWUsIklzSXRhbGljIjpmYWxzZSwiSXNVbmRlcmxpbmVkIjpmYWxzZSwiUGFyZW50U3R5bGUiOm51bGx9LCJBdXRvU2l6ZSI6MCwiRm9yZWdyb3VuZCI6eyIkaWQiOiIyMDIiLCJDb2xvciI6eyIkaWQiOiIyMDM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ODAifSwiSXNWaXNpYmxlIjp0cnVlLCJXaWR0aCI6MC4wLCJIZWlnaHQiOjAuMCwiQm9yZGVyU3R5bGUiOnsiJGlkIjoiMjA2IiwiTGluZUNvbG9yIjpudWxsLCJMaW5lV2VpZ2h0IjowLjAsIkxpbmVUeXBlIjowLCJQYXJlbnRTdHlsZSI6bnVsbH0sIlBhcmVudFN0eWxlIjpudWxsfSwiRGF0ZVN0eWxlIjp7IiRpZCI6IjIwNyIsIkZvbnRTZXR0aW5ncyI6eyIkaWQiOiIyMDgiLCJGb250U2l6ZSI6OSwiRm9udE5hbWUiOiJBcmlhbCIsIklzQm9sZCI6ZmFsc2UsIklzSXRhbGljIjpmYWxzZSwiSXNVbmRlcmxpbmVkIjpmYWxzZSwiUGFyZW50U3R5bGUiOm51bGx9LCJBdXRvU2l6ZSI6MCwiRm9yZWdyb3VuZCI6eyIkaWQiOiIyMDkiLCJDb2xvciI6eyIkcmVmIjoiODQifX0sIk1heFdpZHRoIjoyMDAuMCwiTWF4SGVpZ2h0IjoiSW5maW5pdHkiLCJTbWFydEZvcmVncm91bmRJc0FjdGl2ZSI6ZmFsc2UsIkhvcml6b250YWxBbGlnbm1lbnQiOjEsIlZlcnRpY2FsQWxpZ25tZW50IjowLCJTbWFydEZvcmVncm91bmQiOm51bGwsIkJhY2tncm91bmRGaWxsVHlwZSI6MCwiTWFyZ2luIjp7IiRpZCI6IjIxMCIsIlRvcCI6MC4wLCJMZWZ0IjowLjAsIlJpZ2h0IjowLjAsIkJvdHRvbSI6MC4wfSwiUGFkZGluZyI6eyIkaWQiOiIyMTEiLCJUb3AiOjAuMCwiTGVmdCI6MC4wLCJSaWdodCI6MC4wLCJCb3R0b20iOjAuMH0sIkJhY2tncm91bmQiOnsiJHJlZiI6Ijg3In0sIklzVmlzaWJsZSI6ZmFsc2UsIldpZHRoIjowLjAsIkhlaWdodCI6MC4wLCJCb3JkZXJTdHlsZSI6eyIkaWQiOiIyMTIiLCJMaW5lQ29sb3IiOm51bGwsIkxpbmVXZWlnaHQiOjAuMCwiTGluZVR5cGUiOjAsIlBhcmVudFN0eWxlIjpudWxsfSwiUGFyZW50U3R5bGUiOm51bGx9LCJEYXRlRm9ybWF0Ijp7IiRpZCI6IjIx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OSJ9fSwiV2Vla051bWJlcmluZyI6eyIkaWQiOiIyMTQiLCJGb3JtYXQiOjAsIklzVmlzaWJsZSI6ZmFsc2UsIkxhc3RLbm93blZpc2liaWxpdHlTdGF0ZSI6ZmFsc2V9LCJJc1Zpc2libGUiOnRydWUsIlBhcmVudFN0eWxlIjpudWxsfSwiSW5kZXgiOjAsIlBlcmNlbnRhZ2VDb21wbGV0ZSI6bnVsbCwiUG9zaXRpb24iOnsiUmF0aW8iOjAuMCwiSXNDdXN0b20iOmZhbHNlfSwiRGF0ZUZvcm1hdCI6eyIkcmVmIjoiMjEzIn0sIldlZWtOdW1iZXJpbmciOnsiJGlkIjoiMjE1IiwiRm9ybWF0IjowLCJJc1Zpc2libGUiOmZhbHNlLCJMYXN0S25vd25WaXNpYmlsaXR5U3RhdGUiOmZhbHNlfSwiUmVsYXRlZFRhc2tJZCI6IjAwMDAwMDAwLTAwMDAtMDAwMC0wMDAwLTAwMDAwMDAwMDAwMCIsIklkIjoiZmJlNDllODktOTdlZC00YWM5LWI1NDYtMWVmZDk1YjhhMzFiIiwiSW1wb3J0SWQiOm51bGwsIlRpdGxlIjoiUHJvamVjdCBBcHByb3ZhbCIsIk5vdGUiOm51bGwsIkh5cGVybGluayI6eyIkaWQiOiIyMTYiLCJBZGRyZXNzIjoiIiwiU3ViQWRkcmVzcyI6IiJ9LCJJc0NoYW5nZWQiOmZhbHNlLCJJc05ldyI6ZmFsc2V9LHsiJGlkIjoiMjE3IiwiRGF0ZSI6IjIwMjItMDItMTdUMjM6NTk6MDAiLCJTdHlsZSI6eyIkaWQiOiIyMTgiLCJTaGFwZSI6MSwiQ29ubmVjdG9yTWFyZ2luIjp7IiRpZCI6IjIxOSIsIlRvcCI6MC4wLCJMZWZ0IjoyLjAsIlJpZ2h0IjoyLjAsIkJvdHRvbSI6MC4wfSwiQ29ubmVjdG9yU3R5bGUiOnsiJGlkIjoiMjIwIiwiTGluZUNvbG9yIjp7IiRpZCI6IjIyMSIsIiR0eXBlIjoiTkxSRS5Db21tb24uRG9tLlNvbGlkQ29sb3JCcnVzaCwgTkxSRS5Db21tb24iLCJDb2xvciI6eyIkaWQiOiIyMjIiLCJBIjoxMjcsIlIiOjIyMywiRyI6ODMsIkIiOjM5fX0sIkxpbmVXZWlnaHQiOjEuMCwiTGluZVR5cGUiOjAsIlBhcmVudFN0eWxlIjpudWxsfSwiSXNCZWxvd1RpbWViYW5kIjp0cnVlLCJQb3NpdGlvbk9uVGFzayI6MCwiSGlkZURhdGUiOnRydWUsIlNoYXBlU2l6ZSI6MywiU3BhY2luZyI6MS4wLCJQYWRkaW5nIjp7IiRpZCI6IjIyMyIsIlRvcCI6Ny4wLCJMZWZ0IjozLjAsIlJpZ2h0IjowLjAsIkJvdHRvbSI6Mi4wfSwiU2hhcGVTdHlsZSI6eyIkaWQiOiIyMjQiLCJNYXJnaW4iOnsiJGlkIjoiMjI1IiwiVG9wIjowLjAsIkxlZnQiOjAuMCwiUmlnaHQiOjAuMCwiQm90dG9tIjowLjB9LCJQYWRkaW5nIjp7IiRpZCI6IjIyNiIsIlRvcCI6MC4wLCJMZWZ0IjowLjAsIlJpZ2h0IjowLjAsIkJvdHRvbSI6MC4wfSwiQmFja2dyb3VuZCI6eyIkaWQiOiIyMjciLCJDb2xvciI6eyIkaWQiOiIyMjgiLCJBIjoyNTUsIlIiOjIyMywiRyI6ODMsIkIiOjM5fX0sIklzVmlzaWJsZSI6dHJ1ZSwiV2lkdGgiOjIwLjAsIkhlaWdodCI6MjIuMjIyMjIyMjIyMjIyMjIxLCJCb3JkZXJTdHlsZSI6eyIkaWQiOiIyMjkiLCJMaW5lQ29sb3IiOnsiJHJlZiI6IjcyIn0sIkxpbmVXZWlnaHQiOjAuMCwiTGluZVR5cGUiOjAsIlBhcmVudFN0eWxlIjpudWxsfSwiUGFyZW50U3R5bGUiOm51bGx9LCJUaXRsZVN0eWxlIjp7IiRpZCI6IjIzMCIsIkZvbnRTZXR0aW5ncyI6eyIkaWQiOiIyMzEiLCJGb250U2l6ZSI6OSwiRm9udE5hbWUiOiJBcmlhbCIsIklzQm9sZCI6dHJ1ZSwiSXNJdGFsaWMiOmZhbHNlLCJJc1VuZGVybGluZWQiOmZhbHNlLCJQYXJlbnRTdHlsZSI6bnVsbH0sIkF1dG9TaXplIjowLCJGb3JlZ3JvdW5kIjp7IiRpZCI6IjIzMiIsIkNvbG9yIjp7IiRpZCI6IjIzMyIsIkEiOjI1NSwiUiI6OTQsIkciOjk0LCJCIjo5NH19LCJNYXhXaWR0aCI6MjAwLjAsIk1heEhlaWdodCI6IkluZmluaXR5IiwiU21hcnRGb3JlZ3JvdW5kSXNBY3RpdmUiOmZhbHNlLCJIb3Jpem9udGFsQWxpZ25tZW50IjoxLCJWZXJ0aWNhbEFsaWdubWVudCI6MCwiU21hcnRGb3JlZ3JvdW5kIjpudWxsLCJCYWNrZ3JvdW5kRmlsbFR5cGUiOjAsIk1hcmdpbiI6eyIkaWQiOiIyMzQiLCJUb3AiOjAuMCwiTGVmdCI6MC4wLCJSaWdodCI6MC4wLCJCb3R0b20iOjAuMH0sIlBhZGRpbmciOnsiJGlkIjoiMjM1IiwiVG9wIjowLjAsIkxlZnQiOjAuMCwiUmlnaHQiOjAuMCwiQm90dG9tIjowLjB9LCJCYWNrZ3JvdW5kIjp7IiRyZWYiOiI4MCJ9LCJJc1Zpc2libGUiOnRydWUsIldpZHRoIjowLjAsIkhlaWdodCI6MC4wLCJCb3JkZXJTdHlsZSI6eyIkaWQiOiIyMzYiLCJMaW5lQ29sb3IiOm51bGwsIkxpbmVXZWlnaHQiOjAuMCwiTGluZVR5cGUiOjAsIlBhcmVudFN0eWxlIjpudWxsfSwiUGFyZW50U3R5bGUiOm51bGx9LCJEYXRlU3R5bGUiOnsiJGlkIjoiMjM3IiwiRm9udFNldHRpbmdzIjp7IiRpZCI6IjIzOCIsIkZvbnRTaXplIjo5LCJGb250TmFtZSI6IkFyaWFsIiwiSXNCb2xkIjpmYWxzZSwiSXNJdGFsaWMiOmZhbHNlLCJJc1VuZGVybGluZWQiOmZhbHNlLCJQYXJlbnRTdHlsZSI6bnVsbH0sIkF1dG9TaXplIjowLCJGb3JlZ3JvdW5kIjp7IiRpZCI6IjIzOSIsIkNvbG9yIjp7IiRyZWYiOiI4NCJ9fSwiTWF4V2lkdGgiOjIwMC4wLCJNYXhIZWlnaHQiOiJJbmZpbml0eSIsIlNtYXJ0Rm9yZWdyb3VuZElzQWN0aXZlIjpmYWxzZSwiSG9yaXpvbnRhbEFsaWdubWVudCI6MSwiVmVydGljYWxBbGlnbm1lbnQiOjAsIlNtYXJ0Rm9yZWdyb3VuZCI6bnVsbCwiQmFja2dyb3VuZEZpbGxUeXBlIjowLCJNYXJnaW4iOnsiJGlkIjoiMjQwIiwiVG9wIjowLjAsIkxlZnQiOjAuMCwiUmlnaHQiOjAuMCwiQm90dG9tIjowLjB9LCJQYWRkaW5nIjp7IiRpZCI6IjI0MSIsIlRvcCI6MC4wLCJMZWZ0IjowLjAsIlJpZ2h0IjowLjAsIkJvdHRvbSI6MC4wfSwiQmFja2dyb3VuZCI6eyIkcmVmIjoiODcifSwiSXNWaXNpYmxlIjpmYWxzZSwiV2lkdGgiOjAuMCwiSGVpZ2h0IjowLjAsIkJvcmRlclN0eWxlIjp7IiRpZCI6IjI0MiIsIkxpbmVDb2xvciI6bnVsbCwiTGluZVdlaWdodCI6MC4wLCJMaW5lVHlwZSI6MCwiUGFyZW50U3R5bGUiOm51bGx9LCJQYXJlbnRTdHlsZSI6bnVsbH0sIkRhdGVGb3JtYXQiOnsiJGlkIjoiMjQ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5In19LCJXZWVrTnVtYmVyaW5nIjp7IiRpZCI6IjI0NCIsIkZvcm1hdCI6MCwiSXNWaXNpYmxlIjpmYWxzZSwiTGFzdEtub3duVmlzaWJpbGl0eVN0YXRlIjpmYWxzZX0sIklzVmlzaWJsZSI6dHJ1ZSwiUGFyZW50U3R5bGUiOm51bGx9LCJJbmRleCI6MSwiUGVyY2VudGFnZUNvbXBsZXRlIjpudWxsLCJQb3NpdGlvbiI6eyJSYXRpbyI6MC4wLCJJc0N1c3RvbSI6ZmFsc2V9LCJEYXRlRm9ybWF0Ijp7IiRyZWYiOiIyNDMifSwiV2Vla051bWJlcmluZyI6eyIkaWQiOiIyNDUiLCJGb3JtYXQiOjAsIklzVmlzaWJsZSI6ZmFsc2UsIkxhc3RLbm93blZpc2liaWxpdHlTdGF0ZSI6ZmFsc2V9LCJSZWxhdGVkVGFza0lkIjoiMDAwMDAwMDAtMDAwMC0wMDAwLTAwMDAtMDAwMDAwMDAwMDAwIiwiSWQiOiIzNjJjNzIxMy0xZGQyLTRlMDQtOTYxZi0wOTcxODAyMTE5YzgiLCJJbXBvcnRJZCI6bnVsbCwiVGl0bGUiOiJJbWFnZSBSb2xsZWQgT3V0IiwiTm90ZSI6bnVsbCwiSHlwZXJsaW5rIjp7IiRpZCI6IjI0NiIsIkFkZHJlc3MiOiIiLCJTdWJBZGRyZXNzIjoiIn0sIklzQ2hhbmdlZCI6ZmFsc2UsIklzTmV3IjpmYWxzZX0seyIkaWQiOiIyNDciLCJEYXRlIjoiMjAyMi0wMy0wNFQyMzo1OTowMCIsIlN0eWxlIjp7IiRpZCI6IjI0OCIsIlNoYXBlIjowLCJDb25uZWN0b3JNYXJnaW4iOnsiJGlkIjoiMjQ5IiwiVG9wIjowLjAsIkxlZnQiOjIuMCwiUmlnaHQiOjIuMCwiQm90dG9tIjowLjB9LCJDb25uZWN0b3JTdHlsZSI6eyIkaWQiOiIyNTAiLCJMaW5lQ29sb3IiOnsiJGlkIjoiMjUxIiwiJHR5cGUiOiJOTFJFLkNvbW1vbi5Eb20uU29saWRDb2xvckJydXNoLCBOTFJFLkNvbW1vbiIsIkNvbG9yIjp7IiRpZCI6IjI1MiIsIkEiOjEyNywiUiI6MjIzLCJHIjo4MywiQiI6Mzl9fSwiTGluZVdlaWdodCI6MS4wLCJMaW5lVHlwZSI6MCwiUGFyZW50U3R5bGUiOm51bGx9LCJJc0JlbG93VGltZWJhbmQiOnRydWUsIlBvc2l0aW9uT25UYXNrIjowLCJIaWRlRGF0ZSI6dHJ1ZSwiU2hhcGVTaXplIjozLCJTcGFjaW5nIjoxLjAsIlBhZGRpbmciOnsiJGlkIjoiMjUzIiwiVG9wIjo3LjAsIkxlZnQiOjMuMCwiUmlnaHQiOjAuMCwiQm90dG9tIjoyLjB9LCJTaGFwZVN0eWxlIjp7IiRpZCI6IjI1NCIsIk1hcmdpbiI6eyIkaWQiOiIyNTUiLCJUb3AiOjAuMCwiTGVmdCI6MC4wLCJSaWdodCI6MC4wLCJCb3R0b20iOjAuMH0sIlBhZGRpbmciOnsiJGlkIjoiMjU2IiwiVG9wIjowLjAsIkxlZnQiOjAuMCwiUmlnaHQiOjAuMCwiQm90dG9tIjowLjB9LCJCYWNrZ3JvdW5kIjp7IiRpZCI6IjI1NyIsIkNvbG9yIjp7IiRpZCI6IjI1OCIsIkEiOjI1NSwiUiI6MjIzLCJHIjo4MywiQiI6Mzl9fSwiSXNWaXNpYmxlIjp0cnVlLCJXaWR0aCI6MjAuMCwiSGVpZ2h0IjoyMi4yMjIyMjIyMjIyMjIyMjEsIkJvcmRlclN0eWxlIjp7IiRpZCI6IjI1OSIsIkxpbmVDb2xvciI6eyIkcmVmIjoiNzIifSwiTGluZVdlaWdodCI6MC4wLCJMaW5lVHlwZSI6MCwiUGFyZW50U3R5bGUiOm51bGx9LCJQYXJlbnRTdHlsZSI6bnVsbH0sIlRpdGxlU3R5bGUiOnsiJGlkIjoiMjYwIiwiRm9udFNldHRpbmdzIjp7IiRpZCI6IjI2MSIsIkZvbnRTaXplIjo5LCJGb250TmFtZSI6IkFyaWFsIiwiSXNCb2xkIjp0cnVlLCJJc0l0YWxpYyI6ZmFsc2UsIklzVW5kZXJsaW5lZCI6ZmFsc2UsIlBhcmVudFN0eWxlIjpudWxsfSwiQXV0b1NpemUiOjAsIkZvcmVncm91bmQiOnsiJGlkIjoiMjYyIiwiQ29sb3IiOnsiJGlkIjoiMjYzIiwiQSI6MjU1LCJSIjo5NCwiRyI6OTQsIkIiOjk0fX0sIk1heFdpZHRoIjoyMDAuMCwiTWF4SGVpZ2h0IjoiSW5maW5pdHkiLCJTbWFydEZvcmVncm91bmRJc0FjdGl2ZSI6ZmFsc2UsIkhvcml6b250YWxBbGlnbm1lbnQiOjEsIlZlcnRpY2FsQWxpZ25tZW50IjowLCJTbWFydEZvcmVncm91bmQiOm51bGwsIkJhY2tncm91bmRGaWxsVHlwZSI6MCwiTWFyZ2luIjp7IiRpZCI6IjI2NCIsIlRvcCI6MC4wLCJMZWZ0IjowLjAsIlJpZ2h0IjowLjAsIkJvdHRvbSI6MC4wfSwiUGFkZGluZyI6eyIkaWQiOiIyNjUiLCJUb3AiOjAuMCwiTGVmdCI6MC4wLCJSaWdodCI6MC4wLCJCb3R0b20iOjAuMH0sIkJhY2tncm91bmQiOnsiJHJlZiI6IjgwIn0sIklzVmlzaWJsZSI6dHJ1ZSwiV2lkdGgiOjAuMCwiSGVpZ2h0IjowLjAsIkJvcmRlclN0eWxlIjp7IiRpZCI6IjI2NiIsIkxpbmVDb2xvciI6bnVsbCwiTGluZVdlaWdodCI6MC4wLCJMaW5lVHlwZSI6MCwiUGFyZW50U3R5bGUiOm51bGx9LCJQYXJlbnRTdHlsZSI6bnVsbH0sIkRhdGVTdHlsZSI6eyIkaWQiOiIyNjciLCJGb250U2V0dGluZ3MiOnsiJGlkIjoiMjY4IiwiRm9udFNpemUiOjksIkZvbnROYW1lIjoiQXJpYWwiLCJJc0JvbGQiOmZhbHNlLCJJc0l0YWxpYyI6ZmFsc2UsIklzVW5kZXJsaW5lZCI6ZmFsc2UsIlBhcmVudFN0eWxlIjpudWxsfSwiQXV0b1NpemUiOjAsIkZvcmVncm91bmQiOnsiJGlkIjoiMjY5IiwiQ29sb3IiOnsiJHJlZiI6Ijg0In19LCJNYXhXaWR0aCI6MjAwLjAsIk1heEhlaWdodCI6IkluZmluaXR5IiwiU21hcnRGb3JlZ3JvdW5kSXNBY3RpdmUiOmZhbHNlLCJIb3Jpem9udGFsQWxpZ25tZW50IjoxLCJWZXJ0aWNhbEFsaWdubWVudCI6MCwiU21hcnRGb3JlZ3JvdW5kIjpudWxsLCJCYWNrZ3JvdW5kRmlsbFR5cGUiOjAsIk1hcmdpbiI6eyIkaWQiOiIyNzAiLCJUb3AiOjAuMCwiTGVmdCI6MC4wLCJSaWdodCI6MC4wLCJCb3R0b20iOjAuMH0sIlBhZGRpbmciOnsiJGlkIjoiMjcxIiwiVG9wIjowLjAsIkxlZnQiOjAuMCwiUmlnaHQiOjAuMCwiQm90dG9tIjowLjB9LCJCYWNrZ3JvdW5kIjp7IiRyZWYiOiI4NyJ9LCJJc1Zpc2libGUiOmZhbHNlLCJXaWR0aCI6MC4wLCJIZWlnaHQiOjAuMCwiQm9yZGVyU3R5bGUiOnsiJGlkIjoiMjcyIiwiTGluZUNvbG9yIjpudWxsLCJMaW5lV2VpZ2h0IjowLjAsIkxpbmVUeXBlIjowLCJQYXJlbnRTdHlsZSI6bnVsbH0sIlBhcmVudFN0eWxlIjpudWxsfSwiRGF0ZUZvcm1hdCI6eyIkaWQiOiIyNz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kifX0sIldlZWtOdW1iZXJpbmciOnsiJGlkIjoiMjc0IiwiRm9ybWF0IjowLCJJc1Zpc2libGUiOmZhbHNlLCJMYXN0S25vd25WaXNpYmlsaXR5U3RhdGUiOmZhbHNlfSwiSXNWaXNpYmxlIjp0cnVlLCJQYXJlbnRTdHlsZSI6bnVsbH0sIkluZGV4IjoyLCJQZXJjZW50YWdlQ29tcGxldGUiOm51bGwsIlBvc2l0aW9uIjp7IlJhdGlvIjowLjAsIklzQ3VzdG9tIjpmYWxzZX0sIkRhdGVGb3JtYXQiOnsiJHJlZiI6IjI3MyJ9LCJXZWVrTnVtYmVyaW5nIjp7IiRpZCI6IjI3NSIsIkZvcm1hdCI6MCwiSXNWaXNpYmxlIjpmYWxzZSwiTGFzdEtub3duVmlzaWJpbGl0eVN0YXRlIjpmYWxzZX0sIlJlbGF0ZWRUYXNrSWQiOiIwMDAwMDAwMC0wMDAwLTAwMDAtMDAwMC0wMDAwMDAwMDAwMDAiLCJJZCI6IjBjNmE2OTJlLTljZjMtNGFiMy04MmExLTFlNTA5MGQ3ZjNmMyIsIkltcG9ydElkIjpudWxsLCJUaXRsZSI6IkltYWdlIEFwcHJvdmVkIiwiTm90ZSI6bnVsbCwiSHlwZXJsaW5rIjp7IiRpZCI6IjI3NiIsIkFkZHJlc3MiOiIiLCJTdWJBZGRyZXNzIjoiIn0sIklzQ2hhbmdlZCI6ZmFsc2UsIklzTmV3IjpmYWxzZX0seyIkaWQiOiIyNzciLCJEYXRlIjoiMjAyMi0wMy0xN1QyMzo1OTowMCIsIlN0eWxlIjp7IiRpZCI6IjI3OCIsIlNoYXBlIjoyLCJDb25uZWN0b3JNYXJnaW4iOnsiJGlkIjoiMjc5IiwiVG9wIjowLjAsIkxlZnQiOjIuMCwiUmlnaHQiOjIuMCwiQm90dG9tIjowLjB9LCJDb25uZWN0b3JTdHlsZSI6eyIkaWQiOiIyODAiLCJMaW5lQ29sb3IiOnsiJGlkIjoiMjgxIiwiJHR5cGUiOiJOTFJFLkNvbW1vbi5Eb20uU29saWRDb2xvckJydXNoLCBOTFJFLkNvbW1vbiIsIkNvbG9yIjp7IiRpZCI6IjI4MiIsIkEiOjEyNywiUiI6ODMsIkciOjkyLCJCIjoxOX19LCJMaW5lV2VpZ2h0IjoxLjAsIkxpbmVUeXBlIjowLCJQYXJlbnRTdHlsZSI6bnVsbH0sIklzQmVsb3dUaW1lYmFuZCI6ZmFsc2UsIlBvc2l0aW9uT25UYXNrIjowLCJIaWRlRGF0ZSI6dHJ1ZSwiU2hhcGVTaXplIjozLCJTcGFjaW5nIjoxLjAsIlBhZGRpbmciOnsiJGlkIjoiMjgzIiwiVG9wIjo3LjAsIkxlZnQiOjMuMCwiUmlnaHQiOjAuMCwiQm90dG9tIjoyLjB9LCJTaGFwZVN0eWxlIjp7IiRpZCI6IjI4NCIsIk1hcmdpbiI6eyIkaWQiOiIyODUiLCJUb3AiOjAuMCwiTGVmdCI6MC4wLCJSaWdodCI6MC4wLCJCb3R0b20iOjAuMH0sIlBhZGRpbmciOnsiJGlkIjoiMjg2IiwiVG9wIjowLjAsIkxlZnQiOjAuMCwiUmlnaHQiOjAuMCwiQm90dG9tIjowLjB9LCJCYWNrZ3JvdW5kIjp7IiRpZCI6IjI4NyIsIkNvbG9yIjp7IiRpZCI6IjI4OCIsIkEiOjI1NSwiUiI6MTY2LCJHIjoxODMsIkIiOjM5fX0sIklzVmlzaWJsZSI6dHJ1ZSwiV2lkdGgiOjE3Ljc3Nzc3Nzc3Nzc3Nzc3OSwiSGVpZ2h0IjoxNy43Nzc3Nzc3Nzc3Nzc3NzksIkJvcmRlclN0eWxlIjp7IiRpZCI6IjI4OSIsIkxpbmVDb2xvciI6eyIkcmVmIjoiNzIifSwiTGluZVdlaWdodCI6MC4wLCJMaW5lVHlwZSI6MCwiUGFyZW50U3R5bGUiOm51bGx9LCJQYXJlbnRTdHlsZSI6bnVsbH0sIlRpdGxlU3R5bGUiOnsiJGlkIjoiMjkwIiwiRm9udFNldHRpbmdzIjp7IiRpZCI6IjI5MSIsIkZvbnRTaXplIjo5LCJGb250TmFtZSI6IkFyaWFsIiwiSXNCb2xkIjp0cnVlLCJJc0l0YWxpYyI6ZmFsc2UsIklzVW5kZXJsaW5lZCI6dHJ1ZSwiUGFyZW50U3R5bGUiOm51bGx9LCJBdXRvU2l6ZSI6MCwiRm9yZWdyb3VuZCI6eyIkaWQiOiIyOTIiLCJDb2xvciI6eyIkaWQiOiIyOTMiLCJBIjoyNTUsIlIiOjgzLCJHIjo5MiwiQiI6MTl9fSwiTWF4V2lkdGgiOjIwMC4wLCJNYXhIZWlnaHQiOiJJbmZpbml0eSIsIlNtYXJ0Rm9yZWdyb3VuZElzQWN0aXZlIjpmYWxzZSwiSG9yaXpvbnRhbEFsaWdubWVudCI6MCwiVmVydGljYWxBbGlnbm1lbnQiOjAsIlNtYXJ0Rm9yZWdyb3VuZCI6bnVsbCwiQmFja2dyb3VuZEZpbGxUeXBlIjowLCJNYXJnaW4iOnsiJGlkIjoiMjk0IiwiVG9wIjowLjAsIkxlZnQiOjAuMCwiUmlnaHQiOjAuMCwiQm90dG9tIjowLjB9LCJQYWRkaW5nIjp7IiRpZCI6IjI5NSIsIlRvcCI6MC4wLCJMZWZ0IjowLjAsIlJpZ2h0IjowLjAsIkJvdHRvbSI6MC4wfSwiQmFja2dyb3VuZCI6eyIkcmVmIjoiODAifSwiSXNWaXNpYmxlIjp0cnVlLCJXaWR0aCI6MC4wLCJIZWlnaHQiOjAuMCwiQm9yZGVyU3R5bGUiOnsiJGlkIjoiMjk2IiwiTGluZUNvbG9yIjpudWxsLCJMaW5lV2VpZ2h0IjowLjAsIkxpbmVUeXBlIjowLCJQYXJlbnRTdHlsZSI6bnVsbH0sIlBhcmVudFN0eWxlIjpudWxsfSwiRGF0ZVN0eWxlIjp7IiRpZCI6IjI5NyIsIkZvbnRTZXR0aW5ncyI6eyIkaWQiOiIyOTgiLCJGb250U2l6ZSI6OSwiRm9udE5hbWUiOiJBcmlhbCIsIklzQm9sZCI6ZmFsc2UsIklzSXRhbGljIjpmYWxzZSwiSXNVbmRlcmxpbmVkIjpmYWxzZSwiUGFyZW50U3R5bGUiOm51bGx9LCJBdXRvU2l6ZSI6MCwiRm9yZWdyb3VuZCI6eyIkaWQiOiIyOTkiLCJDb2xvciI6eyIkcmVmIjoiODQifX0sIk1heFdpZHRoIjoyMDAuMCwiTWF4SGVpZ2h0IjoiSW5maW5pdHkiLCJTbWFydEZvcmVncm91bmRJc0FjdGl2ZSI6ZmFsc2UsIkhvcml6b250YWxBbGlnbm1lbnQiOjAsIlZlcnRpY2FsQWxpZ25tZW50IjowLCJTbWFydEZvcmVncm91bmQiOm51bGwsIkJhY2tncm91bmRGaWxsVHlwZSI6MCwiTWFyZ2luIjp7IiRpZCI6IjMwMCIsIlRvcCI6MC4wLCJMZWZ0IjowLjAsIlJpZ2h0IjowLjAsIkJvdHRvbSI6MC4wfSwiUGFkZGluZyI6eyIkaWQiOiIzMDEiLCJUb3AiOjAuMCwiTGVmdCI6MC4wLCJSaWdodCI6MC4wLCJCb3R0b20iOjAuMH0sIkJhY2tncm91bmQiOnsiJHJlZiI6Ijg3In0sIklzVmlzaWJsZSI6ZmFsc2UsIldpZHRoIjowLjAsIkhlaWdodCI6MC4wLCJCb3JkZXJTdHlsZSI6eyIkaWQiOiIzMDIiLCJMaW5lQ29sb3IiOm51bGwsIkxpbmVXZWlnaHQiOjAuMCwiTGluZVR5cGUiOjAsIlBhcmVudFN0eWxlIjpudWxsfSwiUGFyZW50U3R5bGUiOm51bGx9LCJEYXRlRm9ybWF0Ijp7IiRpZCI6IjMw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OSJ9fSwiV2Vla051bWJlcmluZyI6eyIkaWQiOiIzMDQiLCJGb3JtYXQiOjAsIklzVmlzaWJsZSI6ZmFsc2UsIkxhc3RLbm93blZpc2liaWxpdHlTdGF0ZSI6ZmFsc2V9LCJJc1Zpc2libGUiOnRydWUsIlBhcmVudFN0eWxlIjpudWxsfSwiSW5kZXgiOjMsIlBlcmNlbnRhZ2VDb21wbGV0ZSI6bnVsbCwiUG9zaXRpb24iOnsiUmF0aW8iOjAuMCwiSXNDdXN0b20iOmZhbHNlfSwiRGF0ZUZvcm1hdCI6eyIkcmVmIjoiMzAzIn0sIldlZWtOdW1iZXJpbmciOnsiJGlkIjoiMzA1IiwiRm9ybWF0IjowLCJJc1Zpc2libGUiOmZhbHNlLCJMYXN0S25vd25WaXNpYmlsaXR5U3RhdGUiOmZhbHNlfSwiUmVsYXRlZFRhc2tJZCI6IjAwMDAwMDAwLTAwMDAtMDAwMC0wMDAwLTAwMDAwMDAwMDAwMCIsIklkIjoiZjZiMzE1ZGItNmZmNS00YmRjLWE3NjgtODcxMGViYmI0YzE2IiwiSW1wb3J0SWQiOm51bGwsIlRpdGxlIjoiUHJvZHVjdGlvbiIsIk5vdGUiOm51bGwsIkh5cGVybGluayI6eyIkaWQiOiIzMDYiLCJBZGRyZXNzIjoiIiwiU3ViQWRkcmVzcyI6IiJ9LCJJc0NoYW5nZWQiOmZhbHNlLCJJc05ldyI6ZmFsc2V9LHsiJGlkIjoiMzA3IiwiRGF0ZSI6IjIwMjItMDMtMjBUMjM6NTk6MDAiLCJTdHlsZSI6eyIkaWQiOiIzMDgiLCJTaGFwZSI6MTEsIkNvbm5lY3Rvck1hcmdpbiI6eyIkaWQiOiIzMDkiLCJUb3AiOjAuMCwiTGVmdCI6Mi4wLCJSaWdodCI6Mi4wLCJCb3R0b20iOjAuMH0sIkNvbm5lY3RvclN0eWxlIjp7IiRpZCI6IjMxMCIsIkxpbmVDb2xvciI6eyIkaWQiOiIzMTEiLCIkdHlwZSI6Ik5MUkUuQ29tbW9uLkRvbS5Tb2xpZENvbG9yQnJ1c2gsIE5MUkUuQ29tbW9uIiwiQ29sb3IiOnsiJGlkIjoiMzEyIiwiQSI6MTI3LCJSIjoxNjYsIkciOjE4MywiQiI6Mzl9fSwiTGluZVdlaWdodCI6MS4wLCJMaW5lVHlwZSI6MCwiUGFyZW50U3R5bGUiOm51bGx9LCJJc0JlbG93VGltZWJhbmQiOnRydWUsIlBvc2l0aW9uT25UYXNrIjowLCJIaWRlRGF0ZSI6dHJ1ZSwiU2hhcGVTaXplIjozLCJTcGFjaW5nIjoxLjAsIlBhZGRpbmciOnsiJGlkIjoiMzEzIiwiVG9wIjo3LjAsIkxlZnQiOjMuMCwiUmlnaHQiOjAuMCwiQm90dG9tIjoyLjB9LCJTaGFwZVN0eWxlIjp7IiRpZCI6IjMxNCIsIk1hcmdpbiI6eyIkaWQiOiIzMTUiLCJUb3AiOjAuMCwiTGVmdCI6MC4wLCJSaWdodCI6MC4wLCJCb3R0b20iOjAuMH0sIlBhZGRpbmciOnsiJGlkIjoiMzE2IiwiVG9wIjowLjAsIkxlZnQiOjAuMCwiUmlnaHQiOjAuMCwiQm90dG9tIjowLjB9LCJCYWNrZ3JvdW5kIjp7IiRpZCI6IjMxNyIsIkNvbG9yIjp7IiRpZCI6IjMxOCIsIkEiOjI1NSwiUiI6MTY2LCJHIjoxODMsIkIiOjM5fX0sIklzVmlzaWJsZSI6dHJ1ZSwiV2lkdGgiOjI0LjAsIkhlaWdodCI6MjYuNjY2NjY2NjY2NjY2NjY4LCJCb3JkZXJTdHlsZSI6eyIkaWQiOiIzMTkiLCJMaW5lQ29sb3IiOnsiJHJlZiI6IjcyIn0sIkxpbmVXZWlnaHQiOjAuMCwiTGluZVR5cGUiOjAsIlBhcmVudFN0eWxlIjpudWxsfSwiUGFyZW50U3R5bGUiOm51bGx9LCJUaXRsZVN0eWxlIjp7IiRpZCI6IjMyMCIsIkZvbnRTZXR0aW5ncyI6eyIkaWQiOiIzMjEiLCJGb250U2l6ZSI6OSwiRm9udE5hbWUiOiJBcmlhbCIsIklzQm9sZCI6dHJ1ZSwiSXNJdGFsaWMiOmZhbHNlLCJJc1VuZGVybGluZWQiOmZhbHNlLCJQYXJlbnRTdHlsZSI6bnVsbH0sIkF1dG9TaXplIjowLCJGb3JlZ3JvdW5kIjp7IiRpZCI6IjMyMiIsIkNvbG9yIjp7IiRpZCI6IjMyMy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aWQiOiIzMjQiLCJUb3AiOjAuMCwiTGVmdCI6MC4wLCJSaWdodCI6MC4wLCJCb3R0b20iOjAuMH0sIlBhZGRpbmciOnsiJGlkIjoiMzI1IiwiVG9wIjowLjAsIkxlZnQiOjAuMCwiUmlnaHQiOjAuMCwiQm90dG9tIjowLjB9LCJCYWNrZ3JvdW5kIjp7IiRyZWYiOiI4MCJ9LCJJc1Zpc2libGUiOnRydWUsIldpZHRoIjowLjAsIkhlaWdodCI6MC4wLCJCb3JkZXJTdHlsZSI6eyIkaWQiOiIzMjYiLCJMaW5lQ29sb3IiOm51bGwsIkxpbmVXZWlnaHQiOjAuMCwiTGluZVR5cGUiOjAsIlBhcmVudFN0eWxlIjpudWxsfSwiUGFyZW50U3R5bGUiOm51bGx9LCJEYXRlU3R5bGUiOnsiJGlkIjoiMzI3IiwiRm9udFNldHRpbmdzIjp7IiRpZCI6IjMyOCIsIkZvbnRTaXplIjo5LCJGb250TmFtZSI6IkFyaWFsIiwiSXNCb2xkIjpmYWxzZSwiSXNJdGFsaWMiOmZhbHNlLCJJc1VuZGVybGluZWQiOmZhbHNlLCJQYXJlbnRTdHlsZSI6bnVsbH0sIkF1dG9TaXplIjowLCJGb3JlZ3JvdW5kIjp7IiRpZCI6IjMyOSIsIkNvbG9yIjp7IiRyZWYiOiI4NCJ9fSwiTWF4V2lkdGgiOjIwMC4wLCJNYXhIZWlnaHQiOiJJbmZpbml0eSIsIlNtYXJ0Rm9yZWdyb3VuZElzQWN0aXZlIjpmYWxzZSwiSG9yaXpvbnRhbEFsaWdubWVudCI6MSwiVmVydGljYWxBbGlnbm1lbnQiOjAsIlNtYXJ0Rm9yZWdyb3VuZCI6bnVsbCwiQmFja2dyb3VuZEZpbGxUeXBlIjowLCJNYXJnaW4iOnsiJGlkIjoiMzMwIiwiVG9wIjowLjAsIkxlZnQiOjAuMCwiUmlnaHQiOjAuMCwiQm90dG9tIjowLjB9LCJQYWRkaW5nIjp7IiRpZCI6IjMzMSIsIlRvcCI6MC4wLCJMZWZ0IjowLjAsIlJpZ2h0IjowLjAsIkJvdHRvbSI6MC4wfSwiQmFja2dyb3VuZCI6eyIkcmVmIjoiODcifSwiSXNWaXNpYmxlIjpmYWxzZSwiV2lkdGgiOjAuMCwiSGVpZ2h0IjowLjAsIkJvcmRlclN0eWxlIjp7IiRpZCI6IjMzMiIsIkxpbmVDb2xvciI6bnVsbCwiTGluZVdlaWdodCI6MC4wLCJMaW5lVHlwZSI6MCwiUGFyZW50U3R5bGUiOm51bGx9LCJQYXJlbnRTdHlsZSI6bnVsbH0sIkRhdGVGb3JtYXQiOnsiJGlkIjoiMzM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5In19LCJXZWVrTnVtYmVyaW5nIjp7IiRpZCI6IjMzNCIsIkZvcm1hdCI6MCwiSXNWaXNpYmxlIjpmYWxzZSwiTGFzdEtub3duVmlzaWJpbGl0eVN0YXRlIjpmYWxzZX0sIklzVmlzaWJsZSI6dHJ1ZSwiUGFyZW50U3R5bGUiOm51bGx9LCJJbmRleCI6NCwiUGVyY2VudGFnZUNvbXBsZXRlIjpudWxsLCJQb3NpdGlvbiI6eyJSYXRpbyI6MC4wLCJJc0N1c3RvbSI6ZmFsc2V9LCJEYXRlRm9ybWF0Ijp7IiRyZWYiOiIzMzMifSwiV2Vla051bWJlcmluZyI6eyIkaWQiOiIzMzUiLCJGb3JtYXQiOjAsIklzVmlzaWJsZSI6ZmFsc2UsIkxhc3RLbm93blZpc2liaWxpdHlTdGF0ZSI6ZmFsc2V9LCJSZWxhdGVkVGFza0lkIjoiMDAwMDAwMDAtMDAwMC0wMDAwLTAwMDAtMDAwMDAwMDAwMDAwIiwiSWQiOiJhMDhhOTFjOS03MDRiLTQzMjUtOTEwNy0xYTgzODViY2E4ZTQiLCJJbXBvcnRJZCI6bnVsbCwiVGl0bGUiOiJQcm9qZWN0IEhhbmQtT2ZmIiwiTm90ZSI6bnVsbCwiSHlwZXJsaW5rIjp7IiRpZCI6IjMzNiIsIkFkZHJlc3MiOiIiLCJTdWJBZGRyZXNzIjoiIn0sIklzQ2hhbmdlZCI6ZmFsc2UsIklzTmV3IjpmYWxzZX1dLCJUYXNrcyI6W3siJGlkIjoiMzM3IiwiR3JvdXBOYW1lIjpudWxsLCJTdGFydERhdGUiOiIyMDIyLTAxLTI3VDAwOjAwOjAwWiIsIkVuZERhdGUiOiIyMDIyLTAxLTMxVDIzOjU5OjAwWiIsIlBlcmNlbnRhZ2VDb21wbGV0ZSI6MC4wLCJTdHlsZSI6eyIkaWQiOiIzMzgiLCJTaGFwZSI6NywiU2hhcGVUaGlja25lc3MiOjMsIkR1cmF0aW9uRm9ybWF0IjowLCJJbmNsdWRlTm9uV29ya2luZ0RheXNJbkR1cmF0aW9uIjpmYWxzZSwiUGVyY2VudGFnZUNvbXBsZXRlU3R5bGUiOnsiJGlkIjoiMzM5IiwiRm9udFNldHRpbmdzIjp7IiRpZCI6IjM0M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zNDEiLCJUb3AiOjAuMCwiTGVmdCI6MC4wLCJSaWdodCI6MC4wLCJCb3R0b20iOjAuMH0sIlBhZGRpbmciOnsiJGlkIjoiMzQyIiwiVG9wIjowLjAsIkxlZnQiOjAuMCwiUmlnaHQiOjAuMCwiQm90dG9tIjowLjB9LCJCYWNrZ3JvdW5kIjp7IiRyZWYiOiI5OCJ9LCJJc1Zpc2libGUiOnRydWUsIldpZHRoIjowLjAsIkhlaWdodCI6MC4wLCJCb3JkZXJTdHlsZSI6eyIkaWQiOiIzNDMiLCJMaW5lQ29sb3IiOm51bGwsIkxpbmVXZWlnaHQiOjAuMCwiTGluZVR5cGUiOjAsIlBhcmVudFN0eWxlIjpudWxsfSwiUGFyZW50U3R5bGUiOm51bGx9LCJEdXJhdGlvblN0eWxlIjp7IiRpZCI6IjM0NCIsIkZvbnRTZXR0aW5ncyI6eyIkaWQiOiIzNDUiLCJGb250U2l6ZSI6OCwiRm9udE5hbWUiOiJBcmlhbCIsIklzQm9sZCI6ZmFsc2UsIklzSXRhbGljIjpmYWxzZSwiSXNVbmRlcmxpbmVkIjpmYWxzZSwiUGFyZW50U3R5bGUiOm51bGx9LCJBdXRvU2l6ZSI6MCwiRm9yZWdyb3VuZCI6eyIkaWQiOiIzNDYiLCJDb2xvciI6eyIkaWQiOiIzNDc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zNDgiLCJUb3AiOjAuMCwiTGVmdCI6MC4wLCJSaWdodCI6MC4wLCJCb3R0b20iOjAuMH0sIlBhZGRpbmciOnsiJGlkIjoiMzQ5IiwiVG9wIjowLjAsIkxlZnQiOjAuMCwiUmlnaHQiOjAuMCwiQm90dG9tIjowLjB9LCJCYWNrZ3JvdW5kIjp7IiRyZWYiOiIxMDU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MTA3In0sIkxpbmVXZWlnaHQiOjEuMCwiTGluZVR5cGUiOjAsIlBhcmVudFN0eWxlIjpudWxsfSwiVmVydGljYWxDb25uZWN0b3JTdHlsZSI6eyIkaWQiOiIzNTIiLCJMaW5lQ29sb3IiOnsiJHJlZiI6IjExMCJ9LCJMaW5lV2VpZ2h0Ijow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zNTMiLCJNYXJnaW4iOnsiJGlkIjoiMzU0IiwiVG9wIjowLjAsIkxlZnQiOjQuMCwiUmlnaHQiOjQuMCwiQm90dG9tIjowLjB9LCJQYWRkaW5nIjp7IiRpZCI6IjM1NSIsIlRvcCI6MC4wLCJMZWZ0IjowLjAsIlJpZ2h0IjowLjAsIkJvdHRvbSI6MC4wfSwiQmFja2dyb3VuZCI6eyIkaWQiOiIzNTYiLCJDb2xvciI6eyIkaWQiOiIzNTciLCJBIjoyNTUsIlIiOjEzMSwiRyI6MTMxLCJCIjoxMzF9fSwiSXNWaXNpYmxlIjp0cnVlLCJXaWR0aCI6MC4wLCJIZWlnaHQiOjEyLjAsIkJvcmRlclN0eWxlIjp7IiRpZCI6IjM1OCIsIkxpbmVDb2xvciI6eyIkcmVmIjoiMTE4In0sIkxpbmVXZWlnaHQiOjAuMCwiTGluZVR5cGUiOjAsIlBhcmVudFN0eWxlIjpudWxsfSwiUGFyZW50U3R5bGUiOm51bGx9LCJUaXRsZVN0eWxlIjp7IiRpZCI6IjM1OSIsIkZvbnRTZXR0aW5ncyI6eyIkaWQiOiIzNjAiLCJGb250U2l6ZSI6OSwiRm9udE5hbWUiOiJBcmlhbCIsIklzQm9sZCI6ZmFsc2UsIklzSXRhbGljIjpmYWxzZSwiSXNVbmRlcmxpbmVkIjpmYWxzZSwiUGFyZW50U3R5bGUiOm51bGx9LCJBdXRvU2l6ZSI6MCwiRm9yZWdyb3VuZCI6eyIkaWQiOiIzNjEiLCJDb2xvciI6eyIkaWQiOiIzNjI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cmVmIjoiMTI2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ksIkZvbnROYW1lIjoiQXJpYWwiLCJJc0JvbGQiOmZhbHNlLCJJc0l0YWxpYyI6ZmFsc2UsIklzVW5kZXJsaW5lZCI6ZmFsc2UsIlBhcmVudFN0eWxlIjpudWxsfSwiQXV0b1NpemUiOjAsIkZvcmVncm91bmQiOnsiJGlkIjoiMzY4IiwiQ29sb3IiOnsiJGlkIjoiMzY5IiwiQSI6MjU1LCJSIjoxMzEsIkciOjEzMSwiQiI6MTMxfX0sIk1heFdpZHRoIjo5NjAuMCwiTWF4SGVpZ2h0IjoiSW5maW5pdHkiLCJTbWFydEZvcmVncm91bmRJc0FjdGl2ZSI6ZmFsc2UsIkhvcml6b250YWxBbGlnbm1lbnQiOjAsIlZlcnRpY2FsQWxpZ25tZW50IjowLCJTbWFydEZvcmVncm91bmQiOm51bGwsIkJhY2tncm91bmRGaWxsVHlwZSI6MCwiTWFyZ2luIjp7IiRpZCI6IjM3MCIsIlRvcCI6MC4wLCJMZWZ0IjowLjAsIlJpZ2h0IjowLjAsIkJvdHRvbSI6MC4wfSwiUGFkZGluZyI6eyIkaWQiOiIzNzEiLCJUb3AiOjAuMCwiTGVmdCI6MC4wLCJSaWdodCI6MC4wLCJCb3R0b20iOjAuMH0sIkJhY2tncm91bmQiOnsiJHJlZiI6IjEzMyJ9LCJJc1Zpc2libGUiOmZhbHNlLCJXaWR0aCI6MC4wLCJIZWlnaHQiOjAuMCwiQm9yZGVyU3R5bGUiOnsiJGlkIjoiMzcyIiwiTGluZUNvbG9yIjpudWxsLCJMaW5lV2VpZ2h0IjowLjAsIkxpbmVUeXBlIjowLCJQYXJlbnRTdHlsZSI6bnVsbH0sIlBhcmVudFN0eWxlIjpudWxsfSwiRGF0ZUZvcm1hdCI6eyIkaWQiOiIzNz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M3NCIsIkZvcm1hdCI6MCwiSXNWaXNpYmxlIjpmYWxzZSwiTGFzdEtub3duVmlzaWJpbGl0eVN0YXRlIjpmYWxzZX0sIklzVmlzaWJsZSI6dHJ1ZSwiUGFyZW50U3R5bGUiOm51bGx9LCJJbmRleCI6NSwiU21hcnREdXJhdGlvbkFjdGl2YXRlZCI6ZmFsc2UsIkRhdGVGb3JtYXQiOnsiJHJlZiI6IjM3MyJ9LCJXZWVrTnVtYmVyaW5nIjp7IiRpZCI6IjM3NSIsIkZvcm1hdCI6MCwiSXNWaXNpYmxlIjpmYWxzZSwiTGFzdEtub3duVmlzaWJpbGl0eVN0YXRlIjpmYWxzZX0sIklkIjoiYzc4YjkxODEtMTljMi00NGQxLWIyMWItOGRlMTNlMDFlZjBlIiwiSW1wb3J0SWQiOm51bGwsIlRpdGxlIjoiUEMgSW1hZ2UgQW5hbHlzaXMiLCJOb3RlIjpudWxsLCJIeXBlcmxpbmsiOnsiJGlkIjoiMzc2IiwiQWRkcmVzcyI6IiIsIlN1YkFkZHJlc3MiOiIifSwiSXNDaGFuZ2VkIjpmYWxzZSwiSXNOZXciOmZhbHNlfSx7IiRpZCI6IjM3NyIsIkdyb3VwTmFtZSI6bnVsbCwiU3RhcnREYXRlIjoiMjAyMi0wMi0wM1QwMDowMDowMFoiLCJFbmREYXRlIjoiMjAyMi0wMi0xMFQyMzo1OTowMFoiLCJQZXJjZW50YWdlQ29tcGxldGUiOjAuMCwiU3R5bGUiOnsiJGlkIjoiMzc4IiwiU2hhcGUiOjcsIlNoYXBlVGhpY2tuZXNzIjozLCJEdXJhdGlvbkZvcm1hdCI6MCwiSW5jbHVkZU5vbldvcmtpbmdEYXlzSW5EdXJhdGlvbiI6ZmFsc2UsIlBlcmNlbnRhZ2VDb21wbGV0ZVN0eWxlIjp7IiRpZCI6IjM3OSIsIkZvbnRTZXR0aW5ncyI6eyIkaWQiOiIzODAiLCJGb250U2l6ZSI6OSwiRm9udE5hbWUiOiJBcmlhbCIsIklzQm9sZCI6ZmFsc2UsIklzSXRhbGljIjpmYWxzZSwiSXNVbmRlcmxpbmVkIjpmYWxzZSwiUGFyZW50U3R5bGUiOm51bGx9LCJBdXRvU2l6ZSI6MCwiRm9yZWdyb3VuZCI6eyIkcmVmIjoiOTQifSwiTWF4V2lkdGgiOjk2MC4wLCJNYXhIZWlnaHQiOiJJbmZpbml0eSIsIlNtYXJ0Rm9yZWdyb3VuZElzQWN0aXZlIjpmYWxzZSwiSG9yaXpvbnRhbEFsaWdubWVudCI6MCwiVmVydGljYWxBbGlnbm1lbnQiOjAsIlNtYXJ0Rm9yZWdyb3VuZCI6bnVsbCwiQmFja2dyb3VuZEZpbGxUeXBlIjowLCJNYXJnaW4iOnsiJGlkIjoiMzgxIiwiVG9wIjowLjAsIkxlZnQiOjAuMCwiUmlnaHQiOjAuMCwiQm90dG9tIjowLjB9LCJQYWRkaW5nIjp7IiRpZCI6IjM4MiIsIlRvcCI6MC4wLCJMZWZ0IjowLjAsIlJpZ2h0IjowLjAsIkJvdHRvbSI6MC4wfSwiQmFja2dyb3VuZCI6eyIkcmVmIjoiOTgifSwiSXNWaXNpYmxlIjp0cnVlLCJXaWR0aCI6MC4wLCJIZWlnaHQiOjAuMCwiQm9yZGVyU3R5bGUiOnsiJGlkIjoiMzgzIiwiTGluZUNvbG9yIjpudWxsLCJMaW5lV2VpZ2h0IjowLjAsIkxpbmVUeXBlIjowLCJQYXJlbnRTdHlsZSI6bnVsbH0sIlBhcmVudFN0eWxlIjpudWxsfSwiRHVyYXRpb25TdHlsZSI6eyIkaWQiOiIzODQiLCJGb250U2V0dGluZ3MiOnsiJGlkIjoiMzg1IiwiRm9udFNpemUiOjgsIkZvbnROYW1lIjoiQXJpYWwiLCJJc0JvbGQiOmZhbHNlLCJJc0l0YWxpYyI6ZmFsc2UsIklzVW5kZXJsaW5lZCI6ZmFsc2UsIlBhcmVudFN0eWxlIjpudWxsfSwiQXV0b1NpemUiOjAsIkZvcmVncm91bmQiOnsiJGlkIjoiMzg2IiwiQ29sb3IiOnsiJGlkIjoiMzg3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cmVmIjoiMTA1In0sIklzVmlzaWJsZSI6dHJ1ZSwiV2lkdGgiOjAuMCwiSGVpZ2h0IjowLjAsIkJvcmRlclN0eWxlIjp7IiRpZCI6IjM5MCIsIkxpbmVDb2xvciI6bnVsbCwiTGluZVdlaWdodCI6MC4wLCJMaW5lVHlwZSI6MCwiUGFyZW50U3R5bGUiOm51bGx9LCJQYXJlbnRTdHlsZSI6bnVsbH0sIkhvcml6b250YWxDb25uZWN0b3JTdHlsZSI6eyIkaWQiOiIzOTEiLCJMaW5lQ29sb3IiOnsiJHJlZiI6IjEwNyJ9LCJMaW5lV2VpZ2h0IjoxLjAsIkxpbmVUeXBlIjowLCJQYXJlbnRTdHlsZSI6bnVsbH0sIlZlcnRpY2FsQ29ubmVjdG9yU3R5bGUiOnsiJGlkIjoiMzkyIiwiTGluZUNvbG9yIjp7IiRyZWYiOiIxMTA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MzkzIiwiTWFyZ2luIjp7IiRpZCI6IjM5NCIsIlRvcCI6MC4wLCJMZWZ0Ijo0LjAsIlJpZ2h0Ijo0LjAsIkJvdHRvbSI6MC4wfSwiUGFkZGluZyI6eyIkaWQiOiIzOTUiLCJUb3AiOjAuMCwiTGVmdCI6MC4wLCJSaWdodCI6MC4wLCJCb3R0b20iOjAuMH0sIkJhY2tncm91bmQiOnsiJGlkIjoiMzk2IiwiQ29sb3IiOnsiJGlkIjoiMzk3IiwiQSI6MjU1LCJSIjoxMzEsIkciOjEzMSwiQiI6MTMxfX0sIklzVmlzaWJsZSI6dHJ1ZSwiV2lkdGgiOjAuMCwiSGVpZ2h0IjoxMi4wLCJCb3JkZXJTdHlsZSI6eyIkaWQiOiIzOTgiLCJMaW5lQ29sb3IiOnsiJHJlZiI6IjExOCJ9LCJMaW5lV2VpZ2h0IjowLjAsIkxpbmVUeXBlIjowLCJQYXJlbnRTdHlsZSI6bnVsbH0sIlBhcmVudFN0eWxlIjpudWxsfSwiVGl0bGVTdHlsZSI6eyIkaWQiOiIzOTkiLCJGb250U2V0dGluZ3MiOnsiJGlkIjoiNDAwIiwiRm9udFNpemUiOjksIkZvbnROYW1lIjoiQXJpYWwiLCJJc0JvbGQiOmZhbHNlLCJJc0l0YWxpYyI6ZmFsc2UsIklzVW5kZXJsaW5lZCI6ZmFsc2UsIlBhcmVudFN0eWxlIjpudWxsfSwiQXV0b1NpemUiOjAsIkZvcmVncm91bmQiOnsiJGlkIjoiNDAxIiwiQ29sb3IiOnsiJGlkIjoiNDAyIiwiQSI6MjU1LCJSIjo5NCwiRyI6OTQsIkIiOjk0fX0sIk1heFdpZHRoIjo5NjAuMCwiTWF4SGVpZ2h0IjoiSW5maW5pdHkiLCJTbWFydEZvcmVncm91bmRJc0FjdGl2ZSI6ZmFsc2UsIkhvcml6b250YWxBbGlnbm1lbnQiOjAsIlZlcnRpY2FsQWxpZ25tZW50IjowLCJTbWFydEZvcmVncm91bmQiOm51bGwsIkJhY2tncm91bmRGaWxsVHlwZSI6MCwiTWFyZ2luIjp7IiRpZCI6IjQwMyIsIlRvcCI6MC4wLCJMZWZ0IjowLjAsIlJpZ2h0IjowLjAsIkJvdHRvbSI6MC4wfSwiUGFkZGluZyI6eyIkaWQiOiI0MDQiLCJUb3AiOjAuMCwiTGVmdCI6MC4wLCJSaWdodCI6MC4wLCJCb3R0b20iOjAuMH0sIkJhY2tncm91bmQiOnsiJHJlZiI6IjEyNiJ9LCJJc1Zpc2libGUiOnRydWUsIldpZHRoIjowLjAsIkhlaWdodCI6MC4wLCJCb3JkZXJTdHlsZSI6eyIkaWQiOiI0MDUiLCJMaW5lQ29sb3IiOm51bGwsIkxpbmVXZWlnaHQiOjAuMCwiTGluZVR5cGUiOjAsIlBhcmVudFN0eWxlIjpudWxsfSwiUGFyZW50U3R5bGUiOm51bGx9LCJEYXRlU3R5bGUiOnsiJGlkIjoiNDA2IiwiRm9udFNldHRpbmdzIjp7IiRpZCI6IjQwNyIsIkZvbnRTaXplIjo5LCJGb250TmFtZSI6IkFyaWFsIiwiSXNCb2xkIjpmYWxzZSwiSXNJdGFsaWMiOmZhbHNlLCJJc1VuZGVybGluZWQiOmZhbHNlLCJQYXJlbnRTdHlsZSI6bnVsbH0sIkF1dG9TaXplIjowLCJGb3JlZ3JvdW5kIjp7IiRpZCI6IjQwOCIsIkNvbG9yIjp7IiRpZCI6IjQwOSIsIkEiOjI1NSwiUiI6MTMxLCJHIjoxMzEsIkIiOjEzMX19LCJNYXhXaWR0aCI6OTYwLjAsIk1heEhlaWdodCI6IkluZmluaXR5IiwiU21hcnRGb3JlZ3JvdW5kSXNBY3RpdmUiOmZhbHNlLCJIb3Jpem9udGFsQWxpZ25tZW50IjowLCJWZXJ0aWNhbEFsaWdubWVudCI6MCwiU21hcnRGb3JlZ3JvdW5kIjpudWxsLCJCYWNrZ3JvdW5kRmlsbFR5cGUiOjAsIk1hcmdpbiI6eyIkaWQiOiI0MTAiLCJUb3AiOjAuMCwiTGVmdCI6MC4wLCJSaWdodCI6MC4wLCJCb3R0b20iOjAuMH0sIlBhZGRpbmciOnsiJGlkIjoiNDExIiwiVG9wIjowLjAsIkxlZnQiOjAuMCwiUmlnaHQiOjAuMCwiQm90dG9tIjowLjB9LCJCYWNrZ3JvdW5kIjp7IiRyZWYiOiIxMzMifSwiSXNWaXNpYmxlIjpmYWxzZSwiV2lkdGgiOjAuMCwiSGVpZ2h0IjowLjAsIkJvcmRlclN0eWxlIjp7IiRpZCI6IjQxMiIsIkxpbmVDb2xvciI6bnVsbCwiTGluZVdlaWdodCI6MC4wLCJMaW5lVHlwZSI6MCwiUGFyZW50U3R5bGUiOm51bGx9LCJQYXJlbnRTdHlsZSI6bnVsbH0sIkRhdGVGb3JtYXQiOnsiJGlkIjoiNDE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0MTQiLCJGb3JtYXQiOjAsIklzVmlzaWJsZSI6ZmFsc2UsIkxhc3RLbm93blZpc2liaWxpdHlTdGF0ZSI6ZmFsc2V9LCJJc1Zpc2libGUiOnRydWUsIlBhcmVudFN0eWxlIjpudWxsfSwiSW5kZXgiOjYsIlNtYXJ0RHVyYXRpb25BY3RpdmF0ZWQiOmZhbHNlLCJEYXRlRm9ybWF0Ijp7IiRyZWYiOiI0MTMifSwiV2Vla051bWJlcmluZyI6eyIkaWQiOiI0MTUiLCJGb3JtYXQiOjAsIklzVmlzaWJsZSI6ZmFsc2UsIkxhc3RLbm93blZpc2liaWxpdHlTdGF0ZSI6ZmFsc2V9LCJJZCI6IjZkNTVjZjBiLTYwZGYtNDEzMi04M2UwLWEzNDQ1M2IwNTE5YSIsIkltcG9ydElkIjpudWxsLCJUaXRsZSI6IlBDIEltYWdlIFByZXBhcmF0aW9uIiwiTm90ZSI6bnVsbCwiSHlwZXJsaW5rIjp7IiRpZCI6IjQxNiIsIkFkZHJlc3MiOiIiLCJTdWJBZGRyZXNzIjoiIn0sIklzQ2hhbmdlZCI6ZmFsc2UsIklzTmV3IjpmYWxzZX0seyIkaWQiOiI0MTciLCJHcm91cE5hbWUiOm51bGwsIlN0YXJ0RGF0ZSI6IjIwMjItMDItMDdUMDA6MDA6MDBaIiwiRW5kRGF0ZSI6IjIwMjItMDItMTRUMjM6NTk6MDBaIiwiUGVyY2VudGFnZUNvbXBsZXRlIjowLjAsIlN0eWxlIjp7IiRpZCI6IjQxOCIsIlNoYXBlIjo3LCJTaGFwZVRoaWNrbmVzcyI6MywiRHVyYXRpb25Gb3JtYXQiOjAsIkluY2x1ZGVOb25Xb3JraW5nRGF5c0luRHVyYXRpb24iOmZhbHNlLCJQZXJjZW50YWdlQ29tcGxldGVTdHlsZSI6eyIkaWQiOiI0MTkiLCJGb250U2V0dGluZ3MiOnsiJGlkIjoiNDI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QyMSIsIlRvcCI6MC4wLCJMZWZ0IjowLjAsIlJpZ2h0IjowLjAsIkJvdHRvbSI6MC4wfSwiUGFkZGluZyI6eyIkaWQiOiI0MjIiLCJUb3AiOjAuMCwiTGVmdCI6MC4wLCJSaWdodCI6MC4wLCJCb3R0b20iOjAuMH0sIkJhY2tncm91bmQiOnsiJHJlZiI6Ijk4In0sIklzVmlzaWJsZSI6dHJ1ZSwiV2lkdGgiOjAuMCwiSGVpZ2h0IjowLjAsIkJvcmRlclN0eWxlIjp7IiRpZCI6IjQyMyIsIkxpbmVDb2xvciI6bnVsbCwiTGluZVdlaWdodCI6MC4wLCJMaW5lVHlwZSI6MCwiUGFyZW50U3R5bGUiOm51bGx9LCJQYXJlbnRTdHlsZSI6bnVsbH0sIkR1cmF0aW9uU3R5bGUiOnsiJGlkIjoiNDI0IiwiRm9udFNldHRpbmdzIjp7IiRpZCI6IjQyNSIsIkZvbnRTaXplIjo4LCJGb250TmFtZSI6IkFyaWFsIiwiSXNCb2xkIjpmYWxzZSwiSXNJdGFsaWMiOmZhbHNlLCJJc1VuZGVybGluZWQiOmZhbHNlLCJQYXJlbnRTdHlsZSI6bnVsbH0sIkF1dG9TaXplIjowLCJGb3JlZ3JvdW5kIjp7IiRpZCI6IjQyNiIsIkNvbG9yIjp7IiRpZCI6IjQyNy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QyOCIsIlRvcCI6MC4wLCJMZWZ0IjowLjAsIlJpZ2h0IjowLjAsIkJvdHRvbSI6MC4wfSwiUGFkZGluZyI6eyIkaWQiOiI0MjkiLCJUb3AiOjAuMCwiTGVmdCI6MC4wLCJSaWdodCI6MC4wLCJCb3R0b20iOjAuMH0sIkJhY2tncm91bmQiOnsiJHJlZiI6IjEwNSJ9LCJJc1Zpc2libGUiOnRydWUsIldpZHRoIjowLjAsIkhlaWdodCI6MC4wLCJCb3JkZXJTdHlsZSI6eyIkaWQiOiI0MzAiLCJMaW5lQ29sb3IiOm51bGwsIkxpbmVXZWlnaHQiOjAuMCwiTGluZVR5cGUiOjAsIlBhcmVudFN0eWxlIjpudWxsfSwiUGFyZW50U3R5bGUiOm51bGx9LCJIb3Jpem9udGFsQ29ubmVjdG9yU3R5bGUiOnsiJGlkIjoiNDMxIiwiTGluZUNvbG9yIjp7IiRyZWYiOiIxMDcifSwiTGluZVdlaWdodCI6MS4wLCJMaW5lVHlwZSI6MCwiUGFyZW50U3R5bGUiOm51bGx9LCJWZXJ0aWNhbENvbm5lY3RvclN0eWxlIjp7IiRpZCI6IjQzMiIsIkxpbmVDb2xvciI6eyIkcmVmIjoiMTEw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QzMyIsIk1hcmdpbiI6eyIkaWQiOiI0MzQiLCJUb3AiOjAuMCwiTGVmdCI6NC4wLCJSaWdodCI6NC4wLCJCb3R0b20iOjAuMH0sIlBhZGRpbmciOnsiJGlkIjoiNDM1IiwiVG9wIjowLjAsIkxlZnQiOjAuMCwiUmlnaHQiOjAuMCwiQm90dG9tIjowLjB9LCJCYWNrZ3JvdW5kIjp7IiRpZCI6IjQzNiIsIkNvbG9yIjp7IiRpZCI6IjQzNyIsIkEiOjI1NSwiUiI6OTQsIkciOjk0LCJCIjo5NH19LCJJc1Zpc2libGUiOnRydWUsIldpZHRoIjowLjAsIkhlaWdodCI6MTIuMCwiQm9yZGVyU3R5bGUiOnsiJGlkIjoiNDM4IiwiTGluZUNvbG9yIjp7IiRyZWYiOiIxMTgifSwiTGluZVdlaWdodCI6MC4wLCJMaW5lVHlwZSI6MCwiUGFyZW50U3R5bGUiOm51bGx9LCJQYXJlbnRTdHlsZSI6bnVsbH0sIlRpdGxlU3R5bGUiOnsiJGlkIjoiNDM5IiwiRm9udFNldHRpbmdzIjp7IiRpZCI6IjQ0MCIsIkZvbnRTaXplIjo5LCJGb250TmFtZSI6IkFyaWFsIiwiSXNCb2xkIjpmYWxzZSwiSXNJdGFsaWMiOmZhbHNlLCJJc1VuZGVybGluZWQiOmZhbHNlLCJQYXJlbnRTdHlsZSI6bnVsbH0sIkF1dG9TaXplIjowLCJGb3JlZ3JvdW5kIjp7IiRpZCI6IjQ0MSIsIkNvbG9yIjp7IiRpZCI6IjQ0Mi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0NDMiLCJUb3AiOjAuMCwiTGVmdCI6MC4wLCJSaWdodCI6MC4wLCJCb3R0b20iOjAuMH0sIlBhZGRpbmciOnsiJGlkIjoiNDQ0IiwiVG9wIjowLjAsIkxlZnQiOjAuMCwiUmlnaHQiOjAuMCwiQm90dG9tIjowLjB9LCJCYWNrZ3JvdW5kIjp7IiRyZWYiOiIxMjYifSwiSXNWaXNpYmxlIjp0cnVlLCJXaWR0aCI6MC4wLCJIZWlnaHQiOjAuMCwiQm9yZGVyU3R5bGUiOnsiJGlkIjoiNDQ1IiwiTGluZUNvbG9yIjpudWxsLCJMaW5lV2VpZ2h0IjowLjAsIkxpbmVUeXBlIjowLCJQYXJlbnRTdHlsZSI6bnVsbH0sIlBhcmVudFN0eWxlIjpudWxsfSwiRGF0ZVN0eWxlIjp7IiRpZCI6IjQ0NiIsIkZvbnRTZXR0aW5ncyI6eyIkaWQiOiI0NDciLCJGb250U2l6ZSI6OSwiRm9udE5hbWUiOiJBcmlhbCIsIklzQm9sZCI6ZmFsc2UsIklzSXRhbGljIjpmYWxzZSwiSXNVbmRlcmxpbmVkIjpmYWxzZSwiUGFyZW50U3R5bGUiOm51bGx9LCJBdXRvU2l6ZSI6MCwiRm9yZWdyb3VuZCI6eyIkaWQiOiI0NDgiLCJDb2xvciI6eyIkaWQiOiI0NDk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cmVmIjoiMTMzIn0sIklzVmlzaWJsZSI6ZmFsc2UsIldpZHRoIjowLjAsIkhlaWdodCI6MC4wLCJCb3JkZXJTdHlsZSI6eyIkaWQiOiI0NTIiLCJMaW5lQ29sb3IiOm51bGwsIkxpbmVXZWlnaHQiOjAuMCwiTGluZVR5cGUiOjAsIlBhcmVudFN0eWxlIjpudWxsfSwiUGFyZW50U3R5bGUiOm51bGx9LCJEYXRlRm9ybWF0Ijp7IiRpZCI6IjQ1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DU0IiwiRm9ybWF0IjowLCJJc1Zpc2libGUiOmZhbHNlLCJMYXN0S25vd25WaXNpYmlsaXR5U3RhdGUiOmZhbHNlfSwiSXNWaXNpYmxlIjp0cnVlLCJQYXJlbnRTdHlsZSI6bnVsbH0sIkluZGV4Ijo3LCJTbWFydER1cmF0aW9uQWN0aXZhdGVkIjpmYWxzZSwiRGF0ZUZvcm1hdCI6eyIkcmVmIjoiNDUzIn0sIldlZWtOdW1iZXJpbmciOnsiJGlkIjoiNDU1IiwiRm9ybWF0IjowLCJJc1Zpc2libGUiOmZhbHNlLCJMYXN0S25vd25WaXNpYmlsaXR5U3RhdGUiOmZhbHNlfSwiSWQiOiI4ZWMyMGU1OS0wNTI3LTQxY2QtYTViMi01MjQ0N2U4YjlhN2EiLCJJbXBvcnRJZCI6bnVsbCwiVGl0bGUiOiJTbWFydHBob25lIEltYWdlIFByZXBhcmF0aW9uIiwiTm90ZSI6bnVsbCwiSHlwZXJsaW5rIjp7IiRpZCI6IjQ1NiIsIkFkZHJlc3MiOiIiLCJTdWJBZGRyZXNzIjoiIn0sIklzQ2hhbmdlZCI6ZmFsc2UsIklzTmV3IjpmYWxzZX0seyIkaWQiOiI0NTciLCJHcm91cE5hbWUiOm51bGwsIlN0YXJ0RGF0ZSI6IjIwMjItMDItMTdUMDA6MDA6MDBaIiwiRW5kRGF0ZSI6IjIwMjItMDItMjFUMjM6NTk6MDBaIiwiUGVyY2VudGFnZUNvbXBsZXRlIjowLjAsIlN0eWxlIjp7IiRpZCI6IjQ1OCIsIlNoYXBlIjo3LCJTaGFwZVRoaWNrbmVzcyI6MywiRHVyYXRpb25Gb3JtYXQiOjAsIkluY2x1ZGVOb25Xb3JraW5nRGF5c0luRHVyYXRpb24iOmZhbHNlLCJQZXJjZW50YWdlQ29tcGxldGVTdHlsZSI6eyIkaWQiOiI0NTkiLCJGb250U2V0dGluZ3MiOnsiJGlkIjoiNDY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Q2MSIsIlRvcCI6MC4wLCJMZWZ0IjowLjAsIlJpZ2h0IjowLjAsIkJvdHRvbSI6MC4wfSwiUGFkZGluZyI6eyIkaWQiOiI0NjIiLCJUb3AiOjAuMCwiTGVmdCI6MC4wLCJSaWdodCI6MC4wLCJCb3R0b20iOjAuMH0sIkJhY2tncm91bmQiOnsiJHJlZiI6Ijk4In0sIklzVmlzaWJsZSI6dHJ1ZSwiV2lkdGgiOjAuMCwiSGVpZ2h0IjowLjAsIkJvcmRlclN0eWxlIjp7IiRpZCI6IjQ2MyIsIkxpbmVDb2xvciI6bnVsbCwiTGluZVdlaWdodCI6MC4wLCJMaW5lVHlwZSI6MCwiUGFyZW50U3R5bGUiOm51bGx9LCJQYXJlbnRTdHlsZSI6bnVsbH0sIkR1cmF0aW9uU3R5bGUiOnsiJGlkIjoiNDY0IiwiRm9udFNldHRpbmdzIjp7IiRpZCI6IjQ2NSIsIkZvbnRTaXplIjo4LCJGb250TmFtZSI6IkFyaWFsIiwiSXNCb2xkIjpmYWxzZSwiSXNJdGFsaWMiOmZhbHNlLCJJc1VuZGVybGluZWQiOmZhbHNlLCJQYXJlbnRTdHlsZSI6bnVsbH0sIkF1dG9TaXplIjowLCJGb3JlZ3JvdW5kIjp7IiRpZCI6IjQ2NiIsIkNvbG9yIjp7IiRpZCI6IjQ2Ny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Q2OCIsIlRvcCI6MC4wLCJMZWZ0IjowLjAsIlJpZ2h0IjowLjAsIkJvdHRvbSI6MC4wfSwiUGFkZGluZyI6eyIkaWQiOiI0NjkiLCJUb3AiOjAuMCwiTGVmdCI6MC4wLCJSaWdodCI6MC4wLCJCb3R0b20iOjAuMH0sIkJhY2tncm91bmQiOnsiJHJlZiI6IjEwNSJ9LCJJc1Zpc2libGUiOnRydWUsIldpZHRoIjowLjAsIkhlaWdodCI6MC4wLCJCb3JkZXJTdHlsZSI6eyIkaWQiOiI0NzAiLCJMaW5lQ29sb3IiOm51bGwsIkxpbmVXZWlnaHQiOjAuMCwiTGluZVR5cGUiOjAsIlBhcmVudFN0eWxlIjpudWxsfSwiUGFyZW50U3R5bGUiOm51bGx9LCJIb3Jpem9udGFsQ29ubmVjdG9yU3R5bGUiOnsiJGlkIjoiNDcxIiwiTGluZUNvbG9yIjp7IiRyZWYiOiIxMDcifSwiTGluZVdlaWdodCI6MS4wLCJMaW5lVHlwZSI6MCwiUGFyZW50U3R5bGUiOm51bGx9LCJWZXJ0aWNhbENvbm5lY3RvclN0eWxlIjp7IiRpZCI6IjQ3MiIsIkxpbmVDb2xvciI6eyIkcmVmIjoiMTEw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Q3MyIsIk1hcmdpbiI6eyIkaWQiOiI0NzQiLCJUb3AiOjAuMCwiTGVmdCI6NC4wLCJSaWdodCI6NC4wLCJCb3R0b20iOjAuMH0sIlBhZGRpbmciOnsiJGlkIjoiNDc1IiwiVG9wIjowLjAsIkxlZnQiOjAuMCwiUmlnaHQiOjAuMCwiQm90dG9tIjowLjB9LCJCYWNrZ3JvdW5kIjp7IiRpZCI6IjQ3NiIsIkNvbG9yIjp7IiRpZCI6IjQ3NyIsIkEiOjI1NSwiUiI6MTMxLCJHIjoxMzEsIkIiOjEzMX19LCJJc1Zpc2libGUiOnRydWUsIldpZHRoIjowLjAsIkhlaWdodCI6MTIuMCwiQm9yZGVyU3R5bGUiOnsiJGlkIjoiNDc4IiwiTGluZUNvbG9yIjp7IiRyZWYiOiIxMTgifSwiTGluZVdlaWdodCI6MC4wLCJMaW5lVHlwZSI6MCwiUGFyZW50U3R5bGUiOm51bGx9LCJQYXJlbnRTdHlsZSI6bnVsbH0sIlRpdGxlU3R5bGUiOnsiJGlkIjoiNDc5IiwiRm9udFNldHRpbmdzIjp7IiRpZCI6IjQ4MCIsIkZvbnRTaXplIjo5LCJGb250TmFtZSI6IkFyaWFsIiwiSXNCb2xkIjpmYWxzZSwiSXNJdGFsaWMiOmZhbHNlLCJJc1VuZGVybGluZWQiOmZhbHNlLCJQYXJlbnRTdHlsZSI6bnVsbH0sIkF1dG9TaXplIjowLCJGb3JlZ3JvdW5kIjp7IiRpZCI6IjQ4MSIsIkNvbG9yIjp7IiRpZCI6IjQ4Mi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yZWYiOiIxMjYifSwiSXNWaXNpYmxlIjp0cnVlLCJXaWR0aCI6MC4wLCJIZWlnaHQiOjAuMCwiQm9yZGVyU3R5bGUiOnsiJGlkIjoiNDg1IiwiTGluZUNvbG9yIjpudWxsLCJMaW5lV2VpZ2h0IjowLjAsIkxpbmVUeXBlIjowLCJQYXJlbnRTdHlsZSI6bnVsbH0sIlBhcmVudFN0eWxlIjpudWxsfSwiRGF0ZVN0eWxlIjp7IiRpZCI6IjQ4NiIsIkZvbnRTZXR0aW5ncyI6eyIkaWQiOiI0ODciLCJGb250U2l6ZSI6OSwiRm9udE5hbWUiOiJBcmlhbCIsIklzQm9sZCI6ZmFsc2UsIklzSXRhbGljIjpmYWxzZSwiSXNVbmRlcmxpbmVkIjpmYWxzZSwiUGFyZW50U3R5bGUiOm51bGx9LCJBdXRvU2l6ZSI6MCwiRm9yZWdyb3VuZCI6eyIkaWQiOiI0ODgiLCJDb2xvciI6eyIkaWQiOiI0ODkiLCJBIjoyNTUsIlIiOjEzMSwiRyI6MTMxLCJCIjoxMzF9fSwiTWF4V2lkdGgiOjk2MC4wLCJNYXhIZWlnaHQiOiJJbmZpbml0eSIsIlNtYXJ0Rm9yZWdyb3VuZElzQWN0aXZlIjpmYWxzZSwiSG9yaXpvbnRhbEFsaWdubWVudCI6MCwiVmVydGljYWxBbGlnbm1lbnQiOjAsIlNtYXJ0Rm9yZWdyb3VuZCI6bnVsbCwiQmFja2dyb3VuZEZpbGxUeXBlIjowLCJNYXJnaW4iOnsiJGlkIjoiNDkwIiwiVG9wIjowLjAsIkxlZnQiOjAuMCwiUmlnaHQiOjAuMCwiQm90dG9tIjowLjB9LCJQYWRkaW5nIjp7IiRpZCI6IjQ5MSIsIlRvcCI6MC4wLCJMZWZ0IjowLjAsIlJpZ2h0IjowLjAsIkJvdHRvbSI6MC4wfSwiQmFja2dyb3VuZCI6eyIkcmVmIjoiMTMzIn0sIklzVmlzaWJsZSI6ZmFsc2UsIldpZHRoIjowLjAsIkhlaWdodCI6MC4wLCJCb3JkZXJTdHlsZSI6eyIkaWQiOiI0OTIiLCJMaW5lQ29sb3IiOm51bGwsIkxpbmVXZWlnaHQiOjAuMCwiTGluZVR5cGUiOjAsIlBhcmVudFN0eWxlIjpudWxsfSwiUGFyZW50U3R5bGUiOm51bGx9LCJEYXRlRm9ybWF0Ijp7IiRpZCI6IjQ5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Dk0IiwiRm9ybWF0IjowLCJJc1Zpc2libGUiOmZhbHNlLCJMYXN0S25vd25WaXNpYmlsaXR5U3RhdGUiOmZhbHNlfSwiSXNWaXNpYmxlIjp0cnVlLCJQYXJlbnRTdHlsZSI6bnVsbH0sIkluZGV4Ijo4LCJTbWFydER1cmF0aW9uQWN0aXZhdGVkIjpmYWxzZSwiRGF0ZUZvcm1hdCI6eyIkcmVmIjoiNDkzIn0sIldlZWtOdW1iZXJpbmciOnsiJGlkIjoiNDk1IiwiRm9ybWF0IjowLCJJc1Zpc2libGUiOmZhbHNlLCJMYXN0S25vd25WaXNpYmlsaXR5U3RhdGUiOmZhbHNlfSwiSWQiOiJmODc3NDZkMS00NGZkLTQ2NWUtYWE2Yy1mMzdmMGE0OGJiZTQiLCJJbXBvcnRJZCI6bnVsbCwiVGl0bGUiOiJPcHRpbWl6YXRpb24iLCJOb3RlIjpudWxsLCJIeXBlcmxpbmsiOnsiJGlkIjoiNDk2IiwiQWRkcmVzcyI6IiIsIlN1YkFkZHJlc3MiOiIifSwiSXNDaGFuZ2VkIjpmYWxzZSwiSXNOZXciOmZhbHNlfSx7IiRpZCI6IjQ5NyIsIkdyb3VwTmFtZSI6bnVsbCwiU3RhcnREYXRlIjoiMjAyMi0wMi0yMVQwMDowMDowMFoiLCJFbmREYXRlIjoiMjAyMi0wMi0yN1QyMzo1OTowMFoiLCJQZXJjZW50YWdlQ29tcGxldGUiOjAuMCwiU3R5bGUiOnsiJGlkIjoiNDk4IiwiU2hhcGUiOjcsIlNoYXBlVGhpY2tuZXNzIjozLCJEdXJhdGlvbkZvcm1hdCI6MCwiSW5jbHVkZU5vbldvcmtpbmdEYXlzSW5EdXJhdGlvbiI6ZmFsc2UsIlBlcmNlbnRhZ2VDb21wbGV0ZVN0eWxlIjp7IiRpZCI6IjQ5OSIsIkZvbnRTZXR0aW5ncyI6eyIkaWQiOiI1MDAiLCJGb250U2l6ZSI6OSwiRm9udE5hbWUiOiJBcmlhbCIsIklzQm9sZCI6ZmFsc2UsIklzSXRhbGljIjpmYWxzZSwiSXNVbmRlcmxpbmVkIjpmYWxzZSwiUGFyZW50U3R5bGUiOm51bGx9LCJBdXRvU2l6ZSI6MCwiRm9yZWdyb3VuZCI6eyIkcmVmIjoiOTQifSwiTWF4V2lkdGgiOjk2MC4wLCJNYXhIZWlnaHQiOiJJbmZpbml0eSIsIlNtYXJ0Rm9yZWdyb3VuZElzQWN0aXZlIjpmYWxzZSwiSG9yaXpvbnRhbEFsaWdubWVudCI6MCwiVmVydGljYWxBbGlnbm1lbnQiOjAsIlNtYXJ0Rm9yZWdyb3VuZCI6bnVsbCwiQmFja2dyb3VuZEZpbGxUeXBlIjowLCJNYXJnaW4iOnsiJGlkIjoiNTAxIiwiVG9wIjowLjAsIkxlZnQiOjAuMCwiUmlnaHQiOjAuMCwiQm90dG9tIjowLjB9LCJQYWRkaW5nIjp7IiRpZCI6IjUwMiIsIlRvcCI6MC4wLCJMZWZ0IjowLjAsIlJpZ2h0IjowLjAsIkJvdHRvbSI6MC4wfSwiQmFja2dyb3VuZCI6eyIkcmVmIjoiOTgifSwiSXNWaXNpYmxlIjp0cnVlLCJXaWR0aCI6MC4wLCJIZWlnaHQiOjAuMCwiQm9yZGVyU3R5bGUiOnsiJGlkIjoiNTAzIiwiTGluZUNvbG9yIjpudWxsLCJMaW5lV2VpZ2h0IjowLjAsIkxpbmVUeXBlIjowLCJQYXJlbnRTdHlsZSI6bnVsbH0sIlBhcmVudFN0eWxlIjpudWxsfSwiRHVyYXRpb25TdHlsZSI6eyIkaWQiOiI1MDQiLCJGb250U2V0dGluZ3MiOnsiJGlkIjoiNTA1IiwiRm9udFNpemUiOjgsIkZvbnROYW1lIjoiQXJpYWwiLCJJc0JvbGQiOmZhbHNlLCJJc0l0YWxpYyI6ZmFsc2UsIklzVW5kZXJsaW5lZCI6ZmFsc2UsIlBhcmVudFN0eWxlIjpudWxsfSwiQXV0b1NpemUiOjAsIkZvcmVncm91bmQiOnsiJGlkIjoiNTA2IiwiQ29sb3IiOnsiJGlkIjoiNTA3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NTA4IiwiVG9wIjowLjAsIkxlZnQiOjAuMCwiUmlnaHQiOjAuMCwiQm90dG9tIjowLjB9LCJQYWRkaW5nIjp7IiRpZCI6IjUwOSIsIlRvcCI6MC4wLCJMZWZ0IjowLjAsIlJpZ2h0IjowLjAsIkJvdHRvbSI6MC4wfSwiQmFja2dyb3VuZCI6eyIkcmVmIjoiMTA1In0sIklzVmlzaWJsZSI6dHJ1ZSwiV2lkdGgiOjAuMCwiSGVpZ2h0IjowLjAsIkJvcmRlclN0eWxlIjp7IiRpZCI6IjUxMCIsIkxpbmVDb2xvciI6bnVsbCwiTGluZVdlaWdodCI6MC4wLCJMaW5lVHlwZSI6MCwiUGFyZW50U3R5bGUiOm51bGx9LCJQYXJlbnRTdHlsZSI6bnVsbH0sIkhvcml6b250YWxDb25uZWN0b3JTdHlsZSI6eyIkaWQiOiI1MTEiLCJMaW5lQ29sb3IiOnsiJHJlZiI6IjEwNyJ9LCJMaW5lV2VpZ2h0IjoxLjAsIkxpbmVUeXBlIjowLCJQYXJlbnRTdHlsZSI6bnVsbH0sIlZlcnRpY2FsQ29ubmVjdG9yU3R5bGUiOnsiJGlkIjoiNTEyIiwiTGluZUNvbG9yIjp7IiRyZWYiOiIxMTA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NTEzIiwiTWFyZ2luIjp7IiRpZCI6IjUxNCIsIlRvcCI6MC4wLCJMZWZ0Ijo0LjAsIlJpZ2h0Ijo0LjAsIkJvdHRvbSI6MC4wfSwiUGFkZGluZyI6eyIkaWQiOiI1MTUiLCJUb3AiOjAuMCwiTGVmdCI6MC4wLCJSaWdodCI6MC4wLCJCb3R0b20iOjAuMH0sIkJhY2tncm91bmQiOnsiJGlkIjoiNTE2IiwiQ29sb3IiOnsiJGlkIjoiNTE3IiwiQSI6MjU1LCJSIjoyNTUsIkciOjE1MywiQiI6Mzl9fSwiSXNWaXNpYmxlIjp0cnVlLCJXaWR0aCI6MC4wLCJIZWlnaHQiOjEyLjAsIkJvcmRlclN0eWxlIjp7IiRpZCI6IjUxOCIsIkxpbmVDb2xvciI6eyIkcmVmIjoiMTE4In0sIkxpbmVXZWlnaHQiOjAuMCwiTGluZVR5cGUiOjAsIlBhcmVudFN0eWxlIjpudWxsfSwiUGFyZW50U3R5bGUiOm51bGx9LCJUaXRsZVN0eWxlIjp7IiRpZCI6IjUxOSIsIkZvbnRTZXR0aW5ncyI6eyIkaWQiOiI1MjAiLCJGb250U2l6ZSI6OSwiRm9udE5hbWUiOiJBcmlhbCIsIklzQm9sZCI6ZmFsc2UsIklzSXRhbGljIjpmYWxzZSwiSXNVbmRlcmxpbmVkIjpmYWxzZSwiUGFyZW50U3R5bGUiOm51bGx9LCJBdXRvU2l6ZSI6MCwiRm9yZWdyb3VuZCI6eyIkaWQiOiI1MjEiLCJDb2xvciI6eyIkaWQiOiI1MjIiLCJBIjoyNTUsIlIiOjE4NSwiRyI6MTA5LCJCIjowfX0sIk1heFdpZHRoIjo5NjAuMCwiTWF4SGVpZ2h0IjoiSW5maW5pdHkiLCJTbWFydEZvcmVncm91bmRJc0FjdGl2ZSI6ZmFsc2UsIkhvcml6b250YWxBbGlnbm1lbnQiOjAsIlZlcnRpY2FsQWxpZ25tZW50IjowLCJTbWFydEZvcmVncm91bmQiOm51bGwsIkJhY2tncm91bmRGaWxsVHlwZSI6MCwiTWFyZ2luIjp7IiRpZCI6IjUyMyIsIlRvcCI6MC4wLCJMZWZ0IjowLjAsIlJpZ2h0IjowLjAsIkJvdHRvbSI6MC4wfSwiUGFkZGluZyI6eyIkaWQiOiI1MjQiLCJUb3AiOjAuMCwiTGVmdCI6MC4wLCJSaWdodCI6MC4wLCJCb3R0b20iOjAuMH0sIkJhY2tncm91bmQiOnsiJHJlZiI6IjEyNiJ9LCJJc1Zpc2libGUiOnRydWUsIldpZHRoIjowLjAsIkhlaWdodCI6MC4wLCJCb3JkZXJTdHlsZSI6eyIkaWQiOiI1MjUiLCJMaW5lQ29sb3IiOm51bGwsIkxpbmVXZWlnaHQiOjAuMCwiTGluZVR5cGUiOjAsIlBhcmVudFN0eWxlIjpudWxsfSwiUGFyZW50U3R5bGUiOm51bGx9LCJEYXRlU3R5bGUiOnsiJGlkIjoiNTI2IiwiRm9udFNldHRpbmdzIjp7IiRpZCI6IjUyNyIsIkZvbnRTaXplIjo5LCJGb250TmFtZSI6IkFyaWFsIiwiSXNCb2xkIjpmYWxzZSwiSXNJdGFsaWMiOmZhbHNlLCJJc1VuZGVybGluZWQiOmZhbHNlLCJQYXJlbnRTdHlsZSI6bnVsbH0sIkF1dG9TaXplIjowLCJGb3JlZ3JvdW5kIjp7IiRpZCI6IjUyOCIsIkNvbG9yIjp7IiRpZCI6IjUyOSIsIkEiOjI1NSwiUiI6MjU1LCJHIjoxNTMsIkIiOjM5fX0sIk1heFdpZHRoIjo5NjAuMCwiTWF4SGVpZ2h0IjoiSW5maW5pdHkiLCJTbWFydEZvcmVncm91bmRJc0FjdGl2ZSI6ZmFsc2UsIkhvcml6b250YWxBbGlnbm1lbnQiOjAsIlZlcnRpY2FsQWxpZ25tZW50IjowLCJTbWFydEZvcmVncm91bmQiOm51bGwsIkJhY2tncm91bmRGaWxsVHlwZSI6MCwiTWFyZ2luIjp7IiRpZCI6IjUzMCIsIlRvcCI6MC4wLCJMZWZ0IjowLjAsIlJpZ2h0IjowLjAsIkJvdHRvbSI6MC4wfSwiUGFkZGluZyI6eyIkaWQiOiI1MzEiLCJUb3AiOjAuMCwiTGVmdCI6MC4wLCJSaWdodCI6MC4wLCJCb3R0b20iOjAuMH0sIkJhY2tncm91bmQiOnsiJHJlZiI6IjEzMyJ9LCJJc1Zpc2libGUiOmZhbHNlLCJXaWR0aCI6MC4wLCJIZWlnaHQiOjAuMCwiQm9yZGVyU3R5bGUiOnsiJGlkIjoiNTMyIiwiTGluZUNvbG9yIjpudWxsLCJMaW5lV2VpZ2h0IjowLjAsIkxpbmVUeXBlIjowLCJQYXJlbnRTdHlsZSI6bnVsbH0sIlBhcmVudFN0eWxlIjpudWxsfSwiRGF0ZUZvcm1hdCI6eyIkaWQiOiI1Mz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UzNCIsIkZvcm1hdCI6MCwiSXNWaXNpYmxlIjpmYWxzZSwiTGFzdEtub3duVmlzaWJpbGl0eVN0YXRlIjpmYWxzZX0sIklzVmlzaWJsZSI6dHJ1ZSwiUGFyZW50U3R5bGUiOm51bGx9LCJJbmRleCI6OSwiU21hcnREdXJhdGlvbkFjdGl2YXRlZCI6ZmFsc2UsIkRhdGVGb3JtYXQiOnsiJHJlZiI6IjUzMyJ9LCJXZWVrTnVtYmVyaW5nIjp7IiRpZCI6IjUzNSIsIkZvcm1hdCI6MCwiSXNWaXNpYmxlIjpmYWxzZSwiTGFzdEtub3duVmlzaWJpbGl0eVN0YXRlIjpmYWxzZX0sIklkIjoiYjg3ZTBiMTUtZDdlMS00OWU2LWEzZGItNjllZGRmZmY1M2E2IiwiSW1wb3J0SWQiOm51bGwsIlRpdGxlIjoiUEMgSW1hZ2UgVGVzdCIsIk5vdGUiOm51bGwsIkh5cGVybGluayI6eyIkaWQiOiI1MzYiLCJBZGRyZXNzIjoiIiwiU3ViQWRkcmVzcyI6IiJ9LCJJc0NoYW5nZWQiOmZhbHNlLCJJc05ldyI6ZmFsc2V9LHsiJGlkIjoiNTM3IiwiR3JvdXBOYW1lIjpudWxsLCJTdGFydERhdGUiOiIyMDIyLTAyLTIxVDAwOjAwOjAwWiIsIkVuZERhdGUiOiIyMDIyLTAyLTI3VDIzOjU5OjAwWiIsIlBlcmNlbnRhZ2VDb21wbGV0ZSI6MC4wLCJTdHlsZSI6eyIkaWQiOiI1MzgiLCJTaGFwZSI6NywiU2hhcGVUaGlja25lc3MiOjMsIkR1cmF0aW9uRm9ybWF0IjowLCJJbmNsdWRlTm9uV29ya2luZ0RheXNJbkR1cmF0aW9uIjpmYWxzZSwiUGVyY2VudGFnZUNvbXBsZXRlU3R5bGUiOnsiJGlkIjoiNTM5IiwiRm9udFNldHRpbmdzIjp7IiRpZCI6IjU0M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1NDEiLCJUb3AiOjAuMCwiTGVmdCI6MC4wLCJSaWdodCI6MC4wLCJCb3R0b20iOjAuMH0sIlBhZGRpbmciOnsiJGlkIjoiNTQyIiwiVG9wIjowLjAsIkxlZnQiOjAuMCwiUmlnaHQiOjAuMCwiQm90dG9tIjowLjB9LCJCYWNrZ3JvdW5kIjp7IiRyZWYiOiI5O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CwiRm9udE5hbWUiOiJBcmlhbCIsIklzQm9sZCI6ZmFsc2UsIklzSXRhbGljIjpmYWxzZSwiSXNVbmRlcmxpbmVkIjpmYWxzZSwiUGFyZW50U3R5bGUiOm51bGx9LCJBdXRvU2l6ZSI6MCwiRm9yZWdyb3VuZCI6eyIkaWQiOiI1NDYiLCJDb2xvciI6eyIkaWQiOiI1NDc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1NDgiLCJUb3AiOjAuMCwiTGVmdCI6MC4wLCJSaWdodCI6MC4wLCJCb3R0b20iOjAuMH0sIlBhZGRpbmciOnsiJGlkIjoiNTQ5IiwiVG9wIjowLjAsIkxlZnQiOjAuMCwiUmlnaHQiOjAuMCwiQm90dG9tIjowLjB9LCJCYWNrZ3JvdW5kIjp7IiRyZWYiOiIxMDUifSwiSXNWaXNpYmxlIjp0cnVlLCJXaWR0aCI6MC4wLCJIZWlnaHQiOjAuMCwiQm9yZGVyU3R5bGUiOnsiJGlkIjoiNTUwIiwiTGluZUNvbG9yIjpudWxsLCJMaW5lV2VpZ2h0IjowLjAsIkxpbmVUeXBlIjowLCJQYXJlbnRTdHlsZSI6bnVsbH0sIlBhcmVudFN0eWxlIjpudWxsfSwiSG9yaXpvbnRhbENvbm5lY3RvclN0eWxlIjp7IiRpZCI6IjU1MSIsIkxpbmVDb2xvciI6eyIkcmVmIjoiMTA3In0sIkxpbmVXZWlnaHQiOjEuMCwiTGluZVR5cGUiOjAsIlBhcmVudFN0eWxlIjpudWxsfSwiVmVydGljYWxDb25uZWN0b3JTdHlsZSI6eyIkaWQiOiI1NTIiLCJMaW5lQ29sb3IiOnsiJHJlZiI6IjExMCJ9LCJMaW5lV2VpZ2h0Ijow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1NTMiLCJNYXJnaW4iOnsiJGlkIjoiNTU0IiwiVG9wIjowLjAsIkxlZnQiOjQuMCwiUmlnaHQiOjQuMCwiQm90dG9tIjowLjB9LCJQYWRkaW5nIjp7IiRpZCI6IjU1NSIsIlRvcCI6MC4wLCJMZWZ0IjowLjAsIlJpZ2h0IjowLjAsIkJvdHRvbSI6MC4wfSwiQmFja2dyb3VuZCI6eyIkaWQiOiI1NTYiLCJDb2xvciI6eyIkaWQiOiI1NTciLCJBIjoyNTUsIlIiOjI1NSwiRyI6MTUzLCJCIjozOX19LCJJc1Zpc2libGUiOnRydWUsIldpZHRoIjowLjAsIkhlaWdodCI6MTIuMCwiQm9yZGVyU3R5bGUiOnsiJGlkIjoiNTU4IiwiTGluZUNvbG9yIjp7IiRyZWYiOiIxMTgifSwiTGluZVdlaWdodCI6MC4wLCJMaW5lVHlwZSI6MCwiUGFyZW50U3R5bGUiOm51bGx9LCJQYXJlbnRTdHlsZSI6bnVsbH0sIlRpdGxlU3R5bGUiOnsiJGlkIjoiNTU5IiwiRm9udFNldHRpbmdzIjp7IiRpZCI6IjU2MCIsIkZvbnRTaXplIjo5LCJGb250TmFtZSI6IkFyaWFsIiwiSXNCb2xkIjpmYWxzZSwiSXNJdGFsaWMiOmZhbHNlLCJJc1VuZGVybGluZWQiOmZhbHNlLCJQYXJlbnRTdHlsZSI6bnVsbH0sIkF1dG9TaXplIjowLCJGb3JlZ3JvdW5kIjp7IiRpZCI6IjU2MSIsIkNvbG9yIjp7IiRpZCI6IjU2MiIsIkEiOjI1NSwiUiI6MTg1LCJHIjoxMDksIkIiOjB9fSwiTWF4V2lkdGgiOjk2MC4wLCJNYXhIZWlnaHQiOiJJbmZpbml0eSIsIlNtYXJ0Rm9yZWdyb3VuZElzQWN0aXZlIjpmYWxzZSwiSG9yaXpvbnRhbEFsaWdubWVudCI6MCwiVmVydGljYWxBbGlnbm1lbnQiOjAsIlNtYXJ0Rm9yZWdyb3VuZCI6bnVsbCwiQmFja2dyb3VuZEZpbGxUeXBlIjowLCJNYXJnaW4iOnsiJGlkIjoiNTYzIiwiVG9wIjowLjAsIkxlZnQiOjAuMCwiUmlnaHQiOjAuMCwiQm90dG9tIjowLjB9LCJQYWRkaW5nIjp7IiRpZCI6IjU2NCIsIlRvcCI6MC4wLCJMZWZ0IjowLjAsIlJpZ2h0IjowLjAsIkJvdHRvbSI6MC4wfSwiQmFja2dyb3VuZCI6eyIkcmVmIjoiMTI2In0sIklzVmlzaWJsZSI6dHJ1ZSwiV2lkdGgiOjAuMCwiSGVpZ2h0IjowLjAsIkJvcmRlclN0eWxlIjp7IiRpZCI6IjU2NSIsIkxpbmVDb2xvciI6bnVsbCwiTGluZVdlaWdodCI6MC4wLCJMaW5lVHlwZSI6MCwiUGFyZW50U3R5bGUiOm51bGx9LCJQYXJlbnRTdHlsZSI6bnVsbH0sIkRhdGVTdHlsZSI6eyIkaWQiOiI1NjYiLCJGb250U2V0dGluZ3MiOnsiJGlkIjoiNTY3IiwiRm9udFNpemUiOjksIkZvbnROYW1lIjoiQXJpYWwiLCJJc0JvbGQiOmZhbHNlLCJJc0l0YWxpYyI6ZmFsc2UsIklzVW5kZXJsaW5lZCI6ZmFsc2UsIlBhcmVudFN0eWxlIjpudWxsfSwiQXV0b1NpemUiOjAsIkZvcmVncm91bmQiOnsiJGlkIjoiNTY4IiwiQ29sb3IiOnsiJGlkIjoiNTY5IiwiQSI6MjU1LCJSIjoyNTUsIkciOjE1MywiQiI6Mzl9fSwiTWF4V2lkdGgiOjk2MC4wLCJNYXhIZWlnaHQiOiJJbmZpbml0eSIsIlNtYXJ0Rm9yZWdyb3VuZElzQWN0aXZlIjpmYWxzZSwiSG9yaXpvbnRhbEFsaWdubWVudCI6MCwiVmVydGljYWxBbGlnbm1lbnQiOjAsIlNtYXJ0Rm9yZWdyb3VuZCI6bnVsbCwiQmFja2dyb3VuZEZpbGxUeXBlIjowLCJNYXJnaW4iOnsiJGlkIjoiNTcwIiwiVG9wIjowLjAsIkxlZnQiOjAuMCwiUmlnaHQiOjAuMCwiQm90dG9tIjowLjB9LCJQYWRkaW5nIjp7IiRpZCI6IjU3MSIsIlRvcCI6MC4wLCJMZWZ0IjowLjAsIlJpZ2h0IjowLjAsIkJvdHRvbSI6MC4wfSwiQmFja2dyb3VuZCI6eyIkcmVmIjoiMTMzIn0sIklzVmlzaWJsZSI6ZmFsc2UsIldpZHRoIjowLjAsIkhlaWdodCI6MC4wLCJCb3JkZXJTdHlsZSI6eyIkaWQiOiI1NzIiLCJMaW5lQ29sb3IiOm51bGwsIkxpbmVXZWlnaHQiOjAuMCwiTGluZVR5cGUiOjAsIlBhcmVudFN0eWxlIjpudWxsfSwiUGFyZW50U3R5bGUiOm51bGx9LCJEYXRlRm9ybWF0Ijp7IiRpZCI6IjU3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Tc0IiwiRm9ybWF0IjowLCJJc1Zpc2libGUiOmZhbHNlLCJMYXN0S25vd25WaXNpYmlsaXR5U3RhdGUiOmZhbHNlfSwiSXNWaXNpYmxlIjp0cnVlLCJQYXJlbnRTdHlsZSI6bnVsbH0sIkluZGV4IjoxMCwiU21hcnREdXJhdGlvbkFjdGl2YXRlZCI6ZmFsc2UsIkRhdGVGb3JtYXQiOnsiJHJlZiI6IjU3MyJ9LCJXZWVrTnVtYmVyaW5nIjp7IiRpZCI6IjU3NSIsIkZvcm1hdCI6MCwiSXNWaXNpYmxlIjpmYWxzZSwiTGFzdEtub3duVmlzaWJpbGl0eVN0YXRlIjpmYWxzZX0sIklkIjoiMzY1MGY3ZmUtM2U5Ny00ZTdiLWFlYjMtOGYzOTkyYWFjZDcwIiwiSW1wb3J0SWQiOm51bGwsIlRpdGxlIjoiU21hcnRwaG9uZSBUZXN0IiwiTm90ZSI6bnVsbCwiSHlwZXJsaW5rIjp7IiRpZCI6IjU3NiIsIkFkZHJlc3MiOiIiLCJTdWJBZGRyZXNzIjoiIn0sIklzQ2hhbmdlZCI6ZmFsc2UsIklzTmV3IjpmYWxzZX0seyIkaWQiOiI1NzciLCJHcm91cE5hbWUiOm51bGwsIlN0YXJ0RGF0ZSI6IjIwMjItMDItMjZUMDA6MDA6MDBaIiwiRW5kRGF0ZSI6IjIwMjItMDMtMDZUMjM6NTk6MDBaIiwiUGVyY2VudGFnZUNvbXBsZXRlIjowLjAsIlN0eWxlIjp7IiRpZCI6IjU3OCIsIlNoYXBlIjo1LCJTaGFwZVRoaWNrbmVzcyI6MywiRHVyYXRpb25Gb3JtYXQiOjAsIkluY2x1ZGVOb25Xb3JraW5nRGF5c0luRHVyYXRpb24iOmZhbHNlLCJQZXJjZW50YWdlQ29tcGxldGVTdHlsZSI6eyIkaWQiOiI1NzkiLCJGb250U2V0dGluZ3MiOnsiJGlkIjoiNTg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U4MSIsIlRvcCI6MC4wLCJMZWZ0IjowLjAsIlJpZ2h0IjowLjAsIkJvdHRvbSI6MC4wfSwiUGFkZGluZyI6eyIkaWQiOiI1ODIiLCJUb3AiOjAuMCwiTGVmdCI6MC4wLCJSaWdodCI6MC4wLCJCb3R0b20iOjAuMH0sIkJhY2tncm91bmQiOnsiJHJlZiI6Ijk4In0sIklzVmlzaWJsZSI6dHJ1ZSwiV2lkdGgiOjAuMCwiSGVpZ2h0IjowLjAsIkJvcmRlclN0eWxlIjp7IiRpZCI6IjU4MyIsIkxpbmVDb2xvciI6bnVsbCwiTGluZVdlaWdodCI6MC4wLCJMaW5lVHlwZSI6MCwiUGFyZW50U3R5bGUiOm51bGx9LCJQYXJlbnRTdHlsZSI6bnVsbH0sIkR1cmF0aW9uU3R5bGUiOnsiJGlkIjoiNTg0IiwiRm9udFNldHRpbmdzIjp7IiRpZCI6IjU4NSIsIkZvbnRTaXplIjo4LCJGb250TmFtZSI6IkFyaWFsIiwiSXNCb2xkIjpmYWxzZSwiSXNJdGFsaWMiOmZhbHNlLCJJc1VuZGVybGluZWQiOmZhbHNlLCJQYXJlbnRTdHlsZSI6bnVsbH0sIkF1dG9TaXplIjowLCJGb3JlZ3JvdW5kIjp7IiRpZCI6IjU4NiIsIkNvbG9yIjp7IiRpZCI6IjU4Ny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U4OCIsIlRvcCI6MC4wLCJMZWZ0IjowLjAsIlJpZ2h0IjowLjAsIkJvdHRvbSI6MC4wfSwiUGFkZGluZyI6eyIkaWQiOiI1ODkiLCJUb3AiOjAuMCwiTGVmdCI6MC4wLCJSaWdodCI6MC4wLCJCb3R0b20iOjAuMH0sIkJhY2tncm91bmQiOnsiJHJlZiI6IjEwNSJ9LCJJc1Zpc2libGUiOnRydWUsIldpZHRoIjowLjAsIkhlaWdodCI6MC4wLCJCb3JkZXJTdHlsZSI6eyIkaWQiOiI1OTAiLCJMaW5lQ29sb3IiOm51bGwsIkxpbmVXZWlnaHQiOjAuMCwiTGluZVR5cGUiOjAsIlBhcmVudFN0eWxlIjpudWxsfSwiUGFyZW50U3R5bGUiOm51bGx9LCJIb3Jpem9udGFsQ29ubmVjdG9yU3R5bGUiOnsiJGlkIjoiNTkxIiwiTGluZUNvbG9yIjp7IiRyZWYiOiIxMDcifSwiTGluZVdlaWdodCI6MS4wLCJMaW5lVHlwZSI6MCwiUGFyZW50U3R5bGUiOm51bGx9LCJWZXJ0aWNhbENvbm5lY3RvclN0eWxlIjp7IiRpZCI6IjU5MiIsIkxpbmVDb2xvciI6eyIkaWQiOiI1OTMiLCIkdHlwZSI6Ik5MUkUuQ29tbW9uLkRvbS5Tb2xpZENvbG9yQnJ1c2gsIE5MUkUuQ29tbW9uIiwiQ29sb3IiOnsiJGlkIjoiNTk0IiwiQSI6MjU1LCJSIjoyMjMsIkciOjgzLCJCIjozOX19LCJMaW5lV2VpZ2h0Ijoy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1OTUiLCJNYXJnaW4iOnsiJGlkIjoiNTk2IiwiVG9wIjowLjAsIkxlZnQiOjQuMCwiUmlnaHQiOjQuMCwiQm90dG9tIjowLjB9LCJQYWRkaW5nIjp7IiRpZCI6IjU5NyIsIlRvcCI6MC4wLCJMZWZ0IjowLjAsIlJpZ2h0IjowLjAsIkJvdHRvbSI6MC4wfSwiQmFja2dyb3VuZCI6eyIkaWQiOiI1OTgiLCJDb2xvciI6eyIkaWQiOiI1OTkiLCJBIjoyNTUsIlIiOjIyMywiRyI6ODMsIkIiOjM5fX0sIklzVmlzaWJsZSI6dHJ1ZSwiV2lkdGgiOjAuMCwiSGVpZ2h0IjoxMi4wLCJCb3JkZXJTdHlsZSI6eyIkaWQiOiI2MDAiLCJMaW5lQ29sb3IiOnsiJHJlZiI6IjExOCJ9LCJMaW5lV2VpZ2h0IjowLjAsIkxpbmVUeXBlIjowLCJQYXJlbnRTdHlsZSI6bnVsbH0sIlBhcmVudFN0eWxlIjpudWxsfSwiVGl0bGVTdHlsZSI6eyIkaWQiOiI2MDEiLCJGb250U2V0dGluZ3MiOnsiJGlkIjoiNjAyIiwiRm9udFNpemUiOjksIkZvbnROYW1lIjoiQXJpYWwiLCJJc0JvbGQiOnRydWUsIklzSXRhbGljIjpmYWxzZSwiSXNVbmRlcmxpbmVkIjpmYWxzZSwiUGFyZW50U3R5bGUiOm51bGx9LCJBdXRvU2l6ZSI6MCwiRm9yZWdyb3VuZCI6eyIkaWQiOiI2MDMiLCJDb2xvciI6eyIkaWQiOiI2MDQiLCJBIjoyNTUsIlIiOjIyMywiRyI6ODMsIkIiOjM5fX0sIk1heFdpZHRoIjo5NjAuMCwiTWF4SGVpZ2h0IjoiSW5maW5pdHkiLCJTbWFydEZvcmVncm91bmRJc0FjdGl2ZSI6ZmFsc2UsIkhvcml6b250YWxBbGlnbm1lbnQiOjA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HJlZiI6IjEyNiJ9LCJJc1Zpc2libGUiOnRydWUsIldpZHRoIjowLjAsIkhlaWdodCI6MC4wLCJCb3JkZXJTdHlsZSI6eyIkaWQiOiI2MDciLCJMaW5lQ29sb3IiOm51bGwsIkxpbmVXZWlnaHQiOjAuMCwiTGluZVR5cGUiOjAsIlBhcmVudFN0eWxlIjpudWxsfSwiUGFyZW50U3R5bGUiOm51bGx9LCJEYXRlU3R5bGUiOnsiJGlkIjoiNjA4IiwiRm9udFNldHRpbmdzIjp7IiRpZCI6IjYwOSIsIkZvbnRTaXplIjo5LCJGb250TmFtZSI6IkFyaWFsIiwiSXNCb2xkIjpmYWxzZSwiSXNJdGFsaWMiOmZhbHNlLCJJc1VuZGVybGluZWQiOmZhbHNlLCJQYXJlbnRTdHlsZSI6bnVsbH0sIkF1dG9TaXplIjowLCJGb3JlZ3JvdW5kIjp7IiRpZCI6IjYxMCIsIkNvbG9yIjp7IiRyZWYiOiIxMzAifX0sIk1heFdpZHRoIjo5NjAuMCwiTWF4SGVpZ2h0IjoiSW5maW5pdHkiLCJTbWFydEZvcmVncm91bmRJc0FjdGl2ZSI6ZmFsc2UsIkhvcml6b250YWxBbGlnbm1lbnQiOjAsIlZlcnRpY2FsQWxpZ25tZW50IjowLCJTbWFydEZvcmVncm91bmQiOm51bGwsIkJhY2tncm91bmRGaWxsVHlwZSI6MCwiTWFyZ2luIjp7IiRpZCI6IjYxMSIsIlRvcCI6MC4wLCJMZWZ0IjowLjAsIlJpZ2h0IjowLjAsIkJvdHRvbSI6MC4wfSwiUGFkZGluZyI6eyIkaWQiOiI2MTIiLCJUb3AiOjAuMCwiTGVmdCI6MC4wLCJSaWdodCI6MC4wLCJCb3R0b20iOjAuMH0sIkJhY2tncm91bmQiOnsiJHJlZiI6IjEzMyJ9LCJJc1Zpc2libGUiOmZhbHNlLCJXaWR0aCI6MC4wLCJIZWlnaHQiOjAuMCwiQm9yZGVyU3R5bGUiOnsiJGlkIjoiNjEzIiwiTGluZUNvbG9yIjpudWxsLCJMaW5lV2VpZ2h0IjowLjAsIkxpbmVUeXBlIjowLCJQYXJlbnRTdHlsZSI6bnVsbH0sIlBhcmVudFN0eWxlIjpudWxsfSwiRGF0ZUZvcm1hdCI6eyIkaWQiOiI2M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YxNSIsIkZvcm1hdCI6MCwiSXNWaXNpYmxlIjpmYWxzZSwiTGFzdEtub3duVmlzaWJpbGl0eVN0YXRlIjpmYWxzZX0sIklzVmlzaWJsZSI6dHJ1ZSwiUGFyZW50U3R5bGUiOm51bGx9LCJJbmRleCI6MTEsIlNtYXJ0RHVyYXRpb25BY3RpdmF0ZWQiOmZhbHNlLCJEYXRlRm9ybWF0Ijp7IiRyZWYiOiI2MTQifSwiV2Vla051bWJlcmluZyI6eyIkaWQiOiI2MTYiLCJGb3JtYXQiOjAsIklzVmlzaWJsZSI6ZmFsc2UsIkxhc3RLbm93blZpc2liaWxpdHlTdGF0ZSI6ZmFsc2V9LCJJZCI6ImFlZjI2M2ZkLTI1MmYtNDE1OC04Nzg3LWQxMDUxMzUzZjQ2YSIsIkltcG9ydElkIjpudWxsLCJUaXRsZSI6IlBDIEltYWdlIFNpZ24tT2ZmIiwiTm90ZSI6bnVsbCwiSHlwZXJsaW5rIjp7IiRpZCI6IjYxNyIsIkFkZHJlc3MiOiIiLCJTdWJBZGRyZXNzIjoiIn0sIklzQ2hhbmdlZCI6ZmFsc2UsIklzTmV3IjpmYWxzZX0seyIkaWQiOiI2MTgiLCJHcm91cE5hbWUiOm51bGwsIlN0YXJ0RGF0ZSI6IjIwMjItMDItMjhUMDA6MDA6MDBaIiwiRW5kRGF0ZSI6IjIwMjItMDMtMDdUMjM6NTk6MDBaIiwiUGVyY2VudGFnZUNvbXBsZXRlIjowLjAsIlN0eWxlIjp7IiRpZCI6IjYxOSIsIlNoYXBlIjo1LCJTaGFwZVRoaWNrbmVzcyI6MywiRHVyYXRpb25Gb3JtYXQiOjAsIkluY2x1ZGVOb25Xb3JraW5nRGF5c0luRHVyYXRpb24iOmZhbHNlLCJQZXJjZW50YWdlQ29tcGxldGVTdHlsZSI6eyIkaWQiOiI2MjAiLCJGb250U2V0dGluZ3MiOnsiJGlkIjoiNjIx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YyMiIsIlRvcCI6MC4wLCJMZWZ0IjowLjAsIlJpZ2h0IjowLjAsIkJvdHRvbSI6MC4wfSwiUGFkZGluZyI6eyIkaWQiOiI2MjMiLCJUb3AiOjAuMCwiTGVmdCI6MC4wLCJSaWdodCI6MC4wLCJCb3R0b20iOjAuMH0sIkJhY2tncm91bmQiOnsiJHJlZiI6Ijk4In0sIklzVmlzaWJsZSI6dHJ1ZSwiV2lkdGgiOjAuMCwiSGVpZ2h0IjowLjAsIkJvcmRlclN0eWxlIjp7IiRpZCI6IjYyNCIsIkxpbmVDb2xvciI6bnVsbCwiTGluZVdlaWdodCI6MC4wLCJMaW5lVHlwZSI6MCwiUGFyZW50U3R5bGUiOm51bGx9LCJQYXJlbnRTdHlsZSI6bnVsbH0sIkR1cmF0aW9uU3R5bGUiOnsiJGlkIjoiNjI1IiwiRm9udFNldHRpbmdzIjp7IiRpZCI6IjYyNiIsIkZvbnRTaXplIjo4LCJGb250TmFtZSI6IkFyaWFsIiwiSXNCb2xkIjpmYWxzZSwiSXNJdGFsaWMiOmZhbHNlLCJJc1VuZGVybGluZWQiOmZhbHNlLCJQYXJlbnRTdHlsZSI6bnVsbH0sIkF1dG9TaXplIjowLCJGb3JlZ3JvdW5kIjp7IiRpZCI6IjYyNyIsIkNvbG9yIjp7IiRpZCI6IjYyOC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YyOSIsIlRvcCI6MC4wLCJMZWZ0IjowLjAsIlJpZ2h0IjowLjAsIkJvdHRvbSI6MC4wfSwiUGFkZGluZyI6eyIkaWQiOiI2MzAiLCJUb3AiOjAuMCwiTGVmdCI6MC4wLCJSaWdodCI6MC4wLCJCb3R0b20iOjAuMH0sIkJhY2tncm91bmQiOnsiJHJlZiI6IjEwNSJ9LCJJc1Zpc2libGUiOnRydWUsIldpZHRoIjowLjAsIkhlaWdodCI6MC4wLCJCb3JkZXJTdHlsZSI6eyIkaWQiOiI2MzEiLCJMaW5lQ29sb3IiOm51bGwsIkxpbmVXZWlnaHQiOjAuMCwiTGluZVR5cGUiOjAsIlBhcmVudFN0eWxlIjpudWxsfSwiUGFyZW50U3R5bGUiOm51bGx9LCJIb3Jpem9udGFsQ29ubmVjdG9yU3R5bGUiOnsiJGlkIjoiNjMyIiwiTGluZUNvbG9yIjp7IiRyZWYiOiIxMDcifSwiTGluZVdlaWdodCI6MS4wLCJMaW5lVHlwZSI6MCwiUGFyZW50U3R5bGUiOm51bGx9LCJWZXJ0aWNhbENvbm5lY3RvclN0eWxlIjp7IiRpZCI6IjYzMyIsIkxpbmVDb2xvciI6eyIkaWQiOiI2MzQiLCIkdHlwZSI6Ik5MUkUuQ29tbW9uLkRvbS5Tb2xpZENvbG9yQnJ1c2gsIE5MUkUuQ29tbW9uIiwiQ29sb3IiOnsiJGlkIjoiNjM1IiwiQSI6MjU1LCJSIjoyMjMsIkciOjgzLCJCIjozOX19LCJMaW5lV2VpZ2h0Ijoy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2MzYiLCJNYXJnaW4iOnsiJGlkIjoiNjM3IiwiVG9wIjowLjAsIkxlZnQiOjQuMCwiUmlnaHQiOjQuMCwiQm90dG9tIjowLjB9LCJQYWRkaW5nIjp7IiRpZCI6IjYzOCIsIlRvcCI6MC4wLCJMZWZ0IjowLjAsIlJpZ2h0IjowLjAsIkJvdHRvbSI6MC4wfSwiQmFja2dyb3VuZCI6eyIkaWQiOiI2MzkiLCJDb2xvciI6eyIkaWQiOiI2NDAiLCJBIjoyNTUsIlIiOjIyMywiRyI6ODMsIkIiOjM5fX0sIklzVmlzaWJsZSI6dHJ1ZSwiV2lkdGgiOjAuMCwiSGVpZ2h0IjoxMi4wLCJCb3JkZXJTdHlsZSI6eyIkaWQiOiI2NDEiLCJMaW5lQ29sb3IiOnsiJHJlZiI6IjExOCJ9LCJMaW5lV2VpZ2h0IjowLjAsIkxpbmVUeXBlIjowLCJQYXJlbnRTdHlsZSI6bnVsbH0sIlBhcmVudFN0eWxlIjpudWxsfSwiVGl0bGVTdHlsZSI6eyIkaWQiOiI2NDIiLCJGb250U2V0dGluZ3MiOnsiJGlkIjoiNjQzIiwiRm9udFNpemUiOjksIkZvbnROYW1lIjoiQXJpYWwiLCJJc0JvbGQiOnRydWUsIklzSXRhbGljIjpmYWxzZSwiSXNVbmRlcmxpbmVkIjpmYWxzZSwiUGFyZW50U3R5bGUiOm51bGx9LCJBdXRvU2l6ZSI6MCwiRm9yZWdyb3VuZCI6eyIkaWQiOiI2NDQiLCJDb2xvciI6eyIkaWQiOiI2NDUiLCJBIjoyNTUsIlIiOjIyMywiRyI6ODMsIkIiOjM5fX0sIk1heFdpZHRoIjo5NjAuMCwiTWF4SGVpZ2h0IjoiSW5maW5pdHkiLCJTbWFydEZvcmVncm91bmRJc0FjdGl2ZSI6ZmFsc2UsIkhvcml6b250YWxBbGlnbm1lbnQiOjAsIlZlcnRpY2FsQWxpZ25tZW50IjowLCJTbWFydEZvcmVncm91bmQiOm51bGwsIkJhY2tncm91bmRGaWxsVHlwZSI6MCwiTWFyZ2luIjp7IiRpZCI6IjY0NiIsIlRvcCI6MC4wLCJMZWZ0IjowLjAsIlJpZ2h0IjowLjAsIkJvdHRvbSI6MC4wfSwiUGFkZGluZyI6eyIkaWQiOiI2NDciLCJUb3AiOjAuMCwiTGVmdCI6MC4wLCJSaWdodCI6MC4wLCJCb3R0b20iOjAuMH0sIkJhY2tncm91bmQiOnsiJHJlZiI6IjEyNiJ9LCJJc1Zpc2libGUiOnRydWUsIldpZHRoIjowLjAsIkhlaWdodCI6MC4wLCJCb3JkZXJTdHlsZSI6eyIkaWQiOiI2NDgiLCJMaW5lQ29sb3IiOm51bGwsIkxpbmVXZWlnaHQiOjAuMCwiTGluZVR5cGUiOjAsIlBhcmVudFN0eWxlIjpudWxsfSwiUGFyZW50U3R5bGUiOm51bGx9LCJEYXRlU3R5bGUiOnsiJGlkIjoiNjQ5IiwiRm9udFNldHRpbmdzIjp7IiRpZCI6IjY1MCIsIkZvbnRTaXplIjo5LCJGb250TmFtZSI6IkFyaWFsIiwiSXNCb2xkIjpmYWxzZSwiSXNJdGFsaWMiOmZhbHNlLCJJc1VuZGVybGluZWQiOmZhbHNlLCJQYXJlbnRTdHlsZSI6bnVsbH0sIkF1dG9TaXplIjowLCJGb3JlZ3JvdW5kIjp7IiRpZCI6IjY1MSIsIkNvbG9yIjp7IiRyZWYiOiIxMzAifX0sIk1heFdpZHRoIjo5NjAuMCwiTWF4SGVpZ2h0IjoiSW5maW5pdHkiLCJTbWFydEZvcmVncm91bmRJc0FjdGl2ZSI6ZmFsc2UsIkhvcml6b250YWxBbGlnbm1lbnQiOjAsIlZlcnRpY2FsQWxpZ25tZW50IjowLCJTbWFydEZvcmVncm91bmQiOm51bGwsIkJhY2tncm91bmRGaWxsVHlwZSI6MCwiTWFyZ2luIjp7IiRpZCI6IjY1MiIsIlRvcCI6MC4wLCJMZWZ0IjowLjAsIlJpZ2h0IjowLjAsIkJvdHRvbSI6MC4wfSwiUGFkZGluZyI6eyIkaWQiOiI2NTMiLCJUb3AiOjAuMCwiTGVmdCI6MC4wLCJSaWdodCI6MC4wLCJCb3R0b20iOjAuMH0sIkJhY2tncm91bmQiOnsiJHJlZiI6IjEzMyJ9LCJJc1Zpc2libGUiOmZhbHNlLCJXaWR0aCI6MC4wLCJIZWlnaHQiOjAuMCwiQm9yZGVyU3R5bGUiOnsiJGlkIjoiNjU0IiwiTGluZUNvbG9yIjpudWxsLCJMaW5lV2VpZ2h0IjowLjAsIkxpbmVUeXBlIjowLCJQYXJlbnRTdHlsZSI6bnVsbH0sIlBhcmVudFN0eWxlIjpudWxsfSwiRGF0ZUZvcm1hdCI6eyIkaWQiOiI2NTU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Y1NiIsIkZvcm1hdCI6MCwiSXNWaXNpYmxlIjpmYWxzZSwiTGFzdEtub3duVmlzaWJpbGl0eVN0YXRlIjpmYWxzZX0sIklzVmlzaWJsZSI6dHJ1ZSwiUGFyZW50U3R5bGUiOm51bGx9LCJJbmRleCI6MTIsIlNtYXJ0RHVyYXRpb25BY3RpdmF0ZWQiOmZhbHNlLCJEYXRlRm9ybWF0Ijp7IiRyZWYiOiI2NTUifSwiV2Vla051bWJlcmluZyI6eyIkaWQiOiI2NTciLCJGb3JtYXQiOjAsIklzVmlzaWJsZSI6ZmFsc2UsIkxhc3RLbm93blZpc2liaWxpdHlTdGF0ZSI6ZmFsc2V9LCJJZCI6IjdkNTIwYTZhLTMzNWEtNGYzMi04MzNiLWI0MzAzN2FhMDNlZiIsIkltcG9ydElkIjpudWxsLCJUaXRsZSI6IlNtYXJ0cGhvbmUgSW1hZ2UgU2lnbi1PZmYiLCJOb3RlIjpudWxsLCJIeXBlcmxpbmsiOnsiJGlkIjoiNjU4IiwiQWRkcmVzcyI6IiIsIlN1YkFkZHJlc3MiOiIifSwiSXNDaGFuZ2VkIjpmYWxzZSwiSXNOZXciOmZhbHNlfSx7IiRpZCI6IjY1OSIsIkdyb3VwTmFtZSI6bnVsbCwiU3RhcnREYXRlIjoiMjAyMi0wMy0wNFQwMDowMDowMFoiLCJFbmREYXRlIjoiMjAyMi0wMy0wN1QyMzo1OTowMFoiLCJQZXJjZW50YWdlQ29tcGxldGUiOjAuMCwiU3R5bGUiOnsiJGlkIjoiNjYwIiwiU2hhcGUiOjcsIlNoYXBlVGhpY2tuZXNzIjozLCJEdXJhdGlvbkZvcm1hdCI6MCwiSW5jbHVkZU5vbldvcmtpbmdEYXlzSW5EdXJhdGlvbiI6ZmFsc2UsIlBlcmNlbnRhZ2VDb21wbGV0ZVN0eWxlIjp7IiRpZCI6IjY2MSIsIkZvbnRTZXR0aW5ncyI6eyIkaWQiOiI2NjIiLCJGb250U2l6ZSI6OSwiRm9udE5hbWUiOiJBcmlhbCIsIklzQm9sZCI6ZmFsc2UsIklzSXRhbGljIjpmYWxzZSwiSXNVbmRlcmxpbmVkIjpmYWxzZSwiUGFyZW50U3R5bGUiOm51bGx9LCJBdXRvU2l6ZSI6MCwiRm9yZWdyb3VuZCI6eyIkcmVmIjoiOTQifSwiTWF4V2lkdGgiOjk2MC4wLCJNYXhIZWlnaHQiOiJJbmZpbml0eSIsIlNtYXJ0Rm9yZWdyb3VuZElzQWN0aXZlIjpmYWxzZSwiSG9yaXpvbnRhbEFsaWdubWVudCI6MCwiVmVydGljYWxBbGlnbm1lbnQiOjAsIlNtYXJ0Rm9yZWdyb3VuZCI6bnVsbCwiQmFja2dyb3VuZEZpbGxUeXBlIjowLCJNYXJnaW4iOnsiJGlkIjoiNjYzIiwiVG9wIjowLjAsIkxlZnQiOjAuMCwiUmlnaHQiOjAuMCwiQm90dG9tIjowLjB9LCJQYWRkaW5nIjp7IiRpZCI6IjY2NCIsIlRvcCI6MC4wLCJMZWZ0IjowLjAsIlJpZ2h0IjowLjAsIkJvdHRvbSI6MC4wfSwiQmFja2dyb3VuZCI6eyIkcmVmIjoiOTgifSwiSXNWaXNpYmxlIjp0cnVlLCJXaWR0aCI6MC4wLCJIZWlnaHQiOjAuMCwiQm9yZGVyU3R5bGUiOnsiJGlkIjoiNjY1IiwiTGluZUNvbG9yIjpudWxsLCJMaW5lV2VpZ2h0IjowLjAsIkxpbmVUeXBlIjowLCJQYXJlbnRTdHlsZSI6bnVsbH0sIlBhcmVudFN0eWxlIjpudWxsfSwiRHVyYXRpb25TdHlsZSI6eyIkaWQiOiI2NjYiLCJGb250U2V0dGluZ3MiOnsiJGlkIjoiNjY3IiwiRm9udFNpemUiOjgsIkZvbnROYW1lIjoiQXJpYWwiLCJJc0JvbGQiOmZhbHNlLCJJc0l0YWxpYyI6ZmFsc2UsIklzVW5kZXJsaW5lZCI6ZmFsc2UsIlBhcmVudFN0eWxlIjpudWxsfSwiQXV0b1NpemUiOjAsIkZvcmVncm91bmQiOnsiJGlkIjoiNjY4IiwiQ29sb3IiOnsiJGlkIjoiNjY5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NjcwIiwiVG9wIjowLjAsIkxlZnQiOjAuMCwiUmlnaHQiOjAuMCwiQm90dG9tIjowLjB9LCJQYWRkaW5nIjp7IiRpZCI6IjY3MSIsIlRvcCI6MC4wLCJMZWZ0IjowLjAsIlJpZ2h0IjowLjAsIkJvdHRvbSI6MC4wfSwiQmFja2dyb3VuZCI6eyIkcmVmIjoiMTA1In0sIklzVmlzaWJsZSI6dHJ1ZSwiV2lkdGgiOjAuMCwiSGVpZ2h0IjowLjAsIkJvcmRlclN0eWxlIjp7IiRpZCI6IjY3MiIsIkxpbmVDb2xvciI6bnVsbCwiTGluZVdlaWdodCI6MC4wLCJMaW5lVHlwZSI6MCwiUGFyZW50U3R5bGUiOm51bGx9LCJQYXJlbnRTdHlsZSI6bnVsbH0sIkhvcml6b250YWxDb25uZWN0b3JTdHlsZSI6eyIkaWQiOiI2NzMiLCJMaW5lQ29sb3IiOnsiJHJlZiI6IjEwNyJ9LCJMaW5lV2VpZ2h0IjoxLjAsIkxpbmVUeXBlIjowLCJQYXJlbnRTdHlsZSI6bnVsbH0sIlZlcnRpY2FsQ29ubmVjdG9yU3R5bGUiOnsiJGlkIjoiNjc0IiwiTGluZUNvbG9yIjp7IiRyZWYiOiIxMTA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Njc1IiwiTWFyZ2luIjp7IiRpZCI6IjY3NiIsIlRvcCI6MC4wLCJMZWZ0Ijo0LjAsIlJpZ2h0Ijo0LjAsIkJvdHRvbSI6MC4wfSwiUGFkZGluZyI6eyIkaWQiOiI2NzciLCJUb3AiOjAuMCwiTGVmdCI6MC4wLCJSaWdodCI6MC4wLCJCb3R0b20iOjAuMH0sIkJhY2tncm91bmQiOnsiJGlkIjoiNjc4IiwiQ29sb3IiOnsiJGlkIjoiNjc5IiwiQSI6MjU1LCJSIjoxMzEsIkciOjEzMSwiQiI6MTMxfX0sIklzVmlzaWJsZSI6dHJ1ZSwiV2lkdGgiOjAuMCwiSGVpZ2h0IjoxMi4wLCJCb3JkZXJTdHlsZSI6eyIkaWQiOiI2ODAiLCJMaW5lQ29sb3IiOnsiJHJlZiI6IjExOCJ9LCJMaW5lV2VpZ2h0IjowLjAsIkxpbmVUeXBlIjowLCJQYXJlbnRTdHlsZSI6bnVsbH0sIlBhcmVudFN0eWxlIjpudWxsfSwiVGl0bGVTdHlsZSI6eyIkaWQiOiI2ODEiLCJGb250U2V0dGluZ3MiOnsiJGlkIjoiNjgyIiwiRm9udFNpemUiOjksIkZvbnROYW1lIjoiQXJpYWwiLCJJc0JvbGQiOmZhbHNlLCJJc0l0YWxpYyI6ZmFsc2UsIklzVW5kZXJsaW5lZCI6ZmFsc2UsIlBhcmVudFN0eWxlIjpudWxsfSwiQXV0b1NpemUiOjAsIkZvcmVncm91bmQiOnsiJGlkIjoiNjgzIiwiQ29sb3IiOnsiJGlkIjoiNjg0IiwiQSI6MjU1LCJSIjo5NCwiRyI6OTQsIkIiOjk0fX0sIk1heFdpZHRoIjo5NjAuMCwiTWF4SGVpZ2h0IjoiSW5maW5pdHkiLCJTbWFydEZvcmVncm91bmRJc0FjdGl2ZSI6ZmFsc2UsIkhvcml6b250YWxBbGlnbm1lbnQiOjAsIlZlcnRpY2FsQWxpZ25tZW50IjowLCJTbWFydEZvcmVncm91bmQiOm51bGwsIkJhY2tncm91bmRGaWxsVHlwZSI6MCwiTWFyZ2luIjp7IiRpZCI6IjY4NSIsIlRvcCI6MC4wLCJMZWZ0IjowLjAsIlJpZ2h0IjowLjAsIkJvdHRvbSI6MC4wfSwiUGFkZGluZyI6eyIkaWQiOiI2ODYiLCJUb3AiOjAuMCwiTGVmdCI6MC4wLCJSaWdodCI6MC4wLCJCb3R0b20iOjAuMH0sIkJhY2tncm91bmQiOnsiJHJlZiI6IjEyNiJ9LCJJc1Zpc2libGUiOnRydWUsIldpZHRoIjowLjAsIkhlaWdodCI6MC4wLCJCb3JkZXJTdHlsZSI6eyIkaWQiOiI2ODciLCJMaW5lQ29sb3IiOm51bGwsIkxpbmVXZWlnaHQiOjAuMCwiTGluZVR5cGUiOjAsIlBhcmVudFN0eWxlIjpudWxsfSwiUGFyZW50U3R5bGUiOm51bGx9LCJEYXRlU3R5bGUiOnsiJGlkIjoiNjg4IiwiRm9udFNldHRpbmdzIjp7IiRpZCI6IjY4OSIsIkZvbnRTaXplIjo5LCJGb250TmFtZSI6IkFyaWFsIiwiSXNCb2xkIjpmYWxzZSwiSXNJdGFsaWMiOmZhbHNlLCJJc1VuZGVybGluZWQiOmZhbHNlLCJQYXJlbnRTdHlsZSI6bnVsbH0sIkF1dG9TaXplIjowLCJGb3JlZ3JvdW5kIjp7IiRpZCI6IjY5MCIsIkNvbG9yIjp7IiRpZCI6IjY5MSIsIkEiOjI1NSwiUiI6MTMxLCJHIjoxMzEsIkIiOjEzMX19LCJNYXhXaWR0aCI6OTYwLjAsIk1heEhlaWdodCI6IkluZmluaXR5IiwiU21hcnRGb3JlZ3JvdW5kSXNBY3RpdmUiOmZhbHNlLCJIb3Jpem9udGFsQWxpZ25tZW50IjowLCJWZXJ0aWNhbEFsaWdubWVudCI6MCwiU21hcnRGb3JlZ3JvdW5kIjpudWxsLCJCYWNrZ3JvdW5kRmlsbFR5cGUiOjAsIk1hcmdpbiI6eyIkaWQiOiI2OTIiLCJUb3AiOjAuMCwiTGVmdCI6MC4wLCJSaWdodCI6MC4wLCJCb3R0b20iOjAuMH0sIlBhZGRpbmciOnsiJGlkIjoiNjkzIiwiVG9wIjowLjAsIkxlZnQiOjAuMCwiUmlnaHQiOjAuMCwiQm90dG9tIjowLjB9LCJCYWNrZ3JvdW5kIjp7IiRyZWYiOiIxMzMifSwiSXNWaXNpYmxlIjpmYWxzZSwiV2lkdGgiOjAuMCwiSGVpZ2h0IjowLjAsIkJvcmRlclN0eWxlIjp7IiRpZCI6IjY5NCIsIkxpbmVDb2xvciI6bnVsbCwiTGluZVdlaWdodCI6MC4wLCJMaW5lVHlwZSI6MCwiUGFyZW50U3R5bGUiOm51bGx9LCJQYXJlbnRTdHlsZSI6bnVsbH0sIkRhdGVGb3JtYXQiOnsiJGlkIjoiNjk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2OTYiLCJGb3JtYXQiOjAsIklzVmlzaWJsZSI6ZmFsc2UsIkxhc3RLbm93blZpc2liaWxpdHlTdGF0ZSI6ZmFsc2V9LCJJc1Zpc2libGUiOnRydWUsIlBhcmVudFN0eWxlIjpudWxsfSwiSW5kZXgiOjEzLCJTbWFydER1cmF0aW9uQWN0aXZhdGVkIjpmYWxzZSwiRGF0ZUZvcm1hdCI6eyIkcmVmIjoiNjk1In0sIldlZWtOdW1iZXJpbmciOnsiJGlkIjoiNjk3IiwiRm9ybWF0IjowLCJJc1Zpc2libGUiOmZhbHNlLCJMYXN0S25vd25WaXNpYmlsaXR5U3RhdGUiOmZhbHNlfSwiSWQiOiJiMTU1ZTc1NC01NjAxLTQxMzAtYmUzZS0yMGQ4NDMyNjk4NGEiLCJJbXBvcnRJZCI6bnVsbCwiVGl0bGUiOiJEb2N1bWVudGF0aW9uIiwiTm90ZSI6bnVsbCwiSHlwZXJsaW5rIjp7IiRpZCI6IjY5OCIsIkFkZHJlc3MiOiIiLCJTdWJBZGRyZXNzIjoiIn0sIklzQ2hhbmdlZCI6ZmFsc2UsIklzTmV3IjpmYWxzZX0seyIkaWQiOiI2OTkiLCJHcm91cE5hbWUiOm51bGwsIlN0YXJ0RGF0ZSI6IjIwMjItMDMtMTBUMDA6MDA6MDBaIiwiRW5kRGF0ZSI6IjIwMjItMDMtMTJUMjM6NTk6MDBaIiwiUGVyY2VudGFnZUNvbXBsZXRlIjowLjAsIlN0eWxlIjp7IiRpZCI6IjcwMCIsIlNoYXBlIjo3LCJTaGFwZVRoaWNrbmVzcyI6MywiRHVyYXRpb25Gb3JtYXQiOjAsIkluY2x1ZGVOb25Xb3JraW5nRGF5c0luRHVyYXRpb24iOmZhbHNlLCJQZXJjZW50YWdlQ29tcGxldGVTdHlsZSI6eyIkaWQiOiI3MDEiLCJGb250U2V0dGluZ3MiOnsiJGlkIjoiNzAy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cwMyIsIlRvcCI6MC4wLCJMZWZ0IjowLjAsIlJpZ2h0IjowLjAsIkJvdHRvbSI6MC4wfSwiUGFkZGluZyI6eyIkaWQiOiI3MDQiLCJUb3AiOjAuMCwiTGVmdCI6MC4wLCJSaWdodCI6MC4wLCJCb3R0b20iOjAuMH0sIkJhY2tncm91bmQiOnsiJHJlZiI6Ijk4In0sIklzVmlzaWJsZSI6dHJ1ZSwiV2lkdGgiOjAuMCwiSGVpZ2h0IjowLjAsIkJvcmRlclN0eWxlIjp7IiRpZCI6IjcwNSIsIkxpbmVDb2xvciI6bnVsbCwiTGluZVdlaWdodCI6MC4wLCJMaW5lVHlwZSI6MCwiUGFyZW50U3R5bGUiOm51bGx9LCJQYXJlbnRTdHlsZSI6bnVsbH0sIkR1cmF0aW9uU3R5bGUiOnsiJGlkIjoiNzA2IiwiRm9udFNldHRpbmdzIjp7IiRpZCI6IjcwNyIsIkZvbnRTaXplIjo4LCJGb250TmFtZSI6IkFyaWFsIiwiSXNCb2xkIjpmYWxzZSwiSXNJdGFsaWMiOmZhbHNlLCJJc1VuZGVybGluZWQiOmZhbHNlLCJQYXJlbnRTdHlsZSI6bnVsbH0sIkF1dG9TaXplIjowLCJGb3JlZ3JvdW5kIjp7IiRpZCI6IjcwOCIsIkNvbG9yIjp7IiRpZCI6IjcwOS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cxMCIsIlRvcCI6MC4wLCJMZWZ0IjowLjAsIlJpZ2h0IjowLjAsIkJvdHRvbSI6MC4wfSwiUGFkZGluZyI6eyIkaWQiOiI3MTEiLCJUb3AiOjAuMCwiTGVmdCI6MC4wLCJSaWdodCI6MC4wLCJCb3R0b20iOjAuMH0sIkJhY2tncm91bmQiOnsiJHJlZiI6IjEwNSJ9LCJJc1Zpc2libGUiOnRydWUsIldpZHRoIjowLjAsIkhlaWdodCI6MC4wLCJCb3JkZXJTdHlsZSI6eyIkaWQiOiI3MTIiLCJMaW5lQ29sb3IiOm51bGwsIkxpbmVXZWlnaHQiOjAuMCwiTGluZVR5cGUiOjAsIlBhcmVudFN0eWxlIjpudWxsfSwiUGFyZW50U3R5bGUiOm51bGx9LCJIb3Jpem9udGFsQ29ubmVjdG9yU3R5bGUiOnsiJGlkIjoiNzEzIiwiTGluZUNvbG9yIjp7IiRyZWYiOiIxMDcifSwiTGluZVdlaWdodCI6MS4wLCJMaW5lVHlwZSI6MCwiUGFyZW50U3R5bGUiOm51bGx9LCJWZXJ0aWNhbENvbm5lY3RvclN0eWxlIjp7IiRpZCI6IjcxNCIsIkxpbmVDb2xvciI6eyIkcmVmIjoiMTEw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cxNSIsIk1hcmdpbiI6eyIkaWQiOiI3MTYiLCJUb3AiOjAuMCwiTGVmdCI6NC4wLCJSaWdodCI6NC4wLCJCb3R0b20iOjAuMH0sIlBhZGRpbmciOnsiJGlkIjoiNzE3IiwiVG9wIjowLjAsIkxlZnQiOjAuMCwiUmlnaHQiOjAuMCwiQm90dG9tIjowLjB9LCJCYWNrZ3JvdW5kIjp7IiRpZCI6IjcxOCIsIkNvbG9yIjp7IiRpZCI6IjcxOSIsIkEiOjI1NSwiUiI6MTMxLCJHIjoxMzEsIkIiOjEzMX19LCJJc1Zpc2libGUiOnRydWUsIldpZHRoIjowLjAsIkhlaWdodCI6MTIuMCwiQm9yZGVyU3R5bGUiOnsiJGlkIjoiNzIwIiwiTGluZUNvbG9yIjp7IiRyZWYiOiIxMTgifSwiTGluZVdlaWdodCI6MC4wLCJMaW5lVHlwZSI6MCwiUGFyZW50U3R5bGUiOm51bGx9LCJQYXJlbnRTdHlsZSI6bnVsbH0sIlRpdGxlU3R5bGUiOnsiJGlkIjoiNzIxIiwiRm9udFNldHRpbmdzIjp7IiRpZCI6IjcyMiIsIkZvbnRTaXplIjo5LCJGb250TmFtZSI6IkFyaWFsIiwiSXNCb2xkIjpmYWxzZSwiSXNJdGFsaWMiOmZhbHNlLCJJc1VuZGVybGluZWQiOmZhbHNlLCJQYXJlbnRTdHlsZSI6bnVsbH0sIkF1dG9TaXplIjowLCJGb3JlZ3JvdW5kIjp7IiRpZCI6IjcyMyIsIkNvbG9yIjp7IiRpZCI6IjcyNC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3MjUiLCJUb3AiOjAuMCwiTGVmdCI6MC4wLCJSaWdodCI6MC4wLCJCb3R0b20iOjAuMH0sIlBhZGRpbmciOnsiJGlkIjoiNzI2IiwiVG9wIjowLjAsIkxlZnQiOjAuMCwiUmlnaHQiOjAuMCwiQm90dG9tIjowLjB9LCJCYWNrZ3JvdW5kIjp7IiRyZWYiOiIxMjYifSwiSXNWaXNpYmxlIjp0cnVlLCJXaWR0aCI6MC4wLCJIZWlnaHQiOjAuMCwiQm9yZGVyU3R5bGUiOnsiJGlkIjoiNzI3IiwiTGluZUNvbG9yIjpudWxsLCJMaW5lV2VpZ2h0IjowLjAsIkxpbmVUeXBlIjowLCJQYXJlbnRTdHlsZSI6bnVsbH0sIlBhcmVudFN0eWxlIjpudWxsfSwiRGF0ZVN0eWxlIjp7IiRpZCI6IjcyOCIsIkZvbnRTZXR0aW5ncyI6eyIkaWQiOiI3MjkiLCJGb250U2l6ZSI6OSwiRm9udE5hbWUiOiJBcmlhbCIsIklzQm9sZCI6ZmFsc2UsIklzSXRhbGljIjpmYWxzZSwiSXNVbmRlcmxpbmVkIjpmYWxzZSwiUGFyZW50U3R5bGUiOm51bGx9LCJBdXRvU2l6ZSI6MCwiRm9yZWdyb3VuZCI6eyIkaWQiOiI3MzAiLCJDb2xvciI6eyIkaWQiOiI3MzEiLCJBIjoyNTUsIlIiOjEzMSwiRyI6MTMxLCJCIjoxMzF9fSwiTWF4V2lkdGgiOjk2MC4w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eyIkcmVmIjoiMTMzIn0sIklzVmlzaWJsZSI6ZmFsc2UsIldpZHRoIjowLjAsIkhlaWdodCI6MC4wLCJCb3JkZXJTdHlsZSI6eyIkaWQiOiI3MzQiLCJMaW5lQ29sb3IiOm51bGwsIkxpbmVXZWlnaHQiOjAuMCwiTGluZVR5cGUiOjAsIlBhcmVudFN0eWxlIjpudWxsfSwiUGFyZW50U3R5bGUiOm51bGx9LCJEYXRlRm9ybWF0Ijp7IiRpZCI6IjczN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zM2IiwiRm9ybWF0IjowLCJJc1Zpc2libGUiOmZhbHNlLCJMYXN0S25vd25WaXNpYmlsaXR5U3RhdGUiOmZhbHNlfSwiSXNWaXNpYmxlIjp0cnVlLCJQYXJlbnRTdHlsZSI6bnVsbH0sIkluZGV4IjoxNCwiU21hcnREdXJhdGlvbkFjdGl2YXRlZCI6ZmFsc2UsIkRhdGVGb3JtYXQiOnsiJHJlZiI6IjczNSJ9LCJXZWVrTnVtYmVyaW5nIjp7IiRpZCI6IjczNyIsIkZvcm1hdCI6MCwiSXNWaXNpYmxlIjpmYWxzZSwiTGFzdEtub3duVmlzaWJpbGl0eVN0YXRlIjpmYWxzZX0sIklkIjoiNTQwMWJiMjMtYWY5YS00NzZlLTlmMDQtMGRmOTI4MmJjNzM0IiwiSW1wb3J0SWQiOm51bGwsIlRpdGxlIjoiSGVscGRlc2sgVHJhaW5pbmciLCJOb3RlIjpudWxsLCJIeXBlcmxpbmsiOnsiJGlkIjoiNzM4IiwiQWRkcmVzcyI6IiIsIlN1YkFkZHJlc3MiOiIifSwiSXNDaGFuZ2VkIjpmYWxzZSwiSXNOZXciOmZhbHNlfV0sIlN3aW1sYW5lcyI6W10sIk1zUHJvamVjdEl0ZW1zVHJlZSI6eyIkaWQiOiI3MzkiLCJSb290Ijp7IkltcG9ydElkIjpudWxsLCJJc0ltcG9ydGVkIjpmYWxzZSwiQ2hpbGRyZW4iOltdfX0sIk1ldGFkYXRhIjp7IiRpZCI6Ijc0MCIsIlJlY2VudENvbG9yc0NvbGxlY3Rpb24iOiJbXCIjRkY4MzgzODNcIixcIiNGRkRGNTMyN1wiLFwiI0ZGQTZCNzI3XCIsXCIjRkZGRjk5MjdcIixcIiNGRjMxNjg4NlwiLFwiI0ZGNUU1RTVFXCJdIn0sIlNldHRpbmdzIjp7IiRpZCI6Ijc0MSIsIkltcGFPcHRpb25zIjp7IiRpZCI6Ijc0Mi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zQzIiwiVXNlVGltZSI6ZmFsc2UsIldvcmtEYXlTdGFydCI6IjAwOjAwOjAwIiwiV29ya0RheUVuZCI6IjIzOjU5OjAwIn0sIkxhc3RVc2VkVGVtcGxhdGVJZCI6IjM2ZTY2NjE0LTNkMDYtNGE4Mi05ZTk3LWJjYTdjODViYzAwZ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2-03-17T23:59:00.0000000"/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2-01-21T23:59:00.0000000"/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2-03-20T23:59:00.0000000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5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d"/>
  <p:tag name="OTLTIMEBANDSCALETYPE" val="Days"/>
  <p:tag name="OTLTIMEBANDSHAPETYPE" val="ModernTimeband"/>
  <p:tag name="OTLTIMEBANDSHAPEHEIGHT" val="30"/>
  <p:tag name="OTLTIMEBANDSHAPEPADDINGLEFT" val="0"/>
  <p:tag name="OTLTIMEBANDENDDATE" val="2022-03-20T23:59:00.0000000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1-27T00:00:00.0000000Z"/>
  <p:tag name="OTLENDDATE" val="2022-01-31T23:59:00.0000000Z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2-03T00:00:00.0000000Z"/>
  <p:tag name="OTLENDDATE" val="2022-02-10T23:59:00.0000000Z"/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2-07T00:00:00.0000000Z"/>
  <p:tag name="OTLENDDATE" val="2022-02-14T23:59:00.0000000Z"/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2-17T00:00:00.0000000Z"/>
  <p:tag name="OTLENDDATE" val="2022-02-21T23:59:00.0000000Z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2-21T00:00:00.0000000Z"/>
  <p:tag name="OTLENDDATE" val="2022-02-27T23:59:00.0000000Z"/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2-21T00:00:00.0000000Z"/>
  <p:tag name="OTLENDDATE" val="2022-02-27T23:59:00.0000000Z"/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2-26T00:00:00.0000000Z"/>
  <p:tag name="OTLENDDATE" val="2022-03-06T23:59:00.0000000Z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2-28T00:00:00.0000000Z"/>
  <p:tag name="OTLENDDATE" val="2022-03-07T23:59:00.0000000Z"/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3-04T00:00:00.0000000Z"/>
  <p:tag name="OTLENDDATE" val="2022-03-07T23:59:00.0000000Z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2-03-10T00:00:00.0000000Z"/>
  <p:tag name="OTLENDDATE" val="2022-03-12T23:59:00.0000000Z"/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879</Words>
  <Application>Microsoft Macintosh PowerPoint</Application>
  <PresentationFormat>On-screen Show (16:9)</PresentationFormat>
  <Paragraphs>165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Work Sans</vt:lpstr>
      <vt:lpstr>Aerial</vt:lpstr>
      <vt:lpstr>Montserrat</vt:lpstr>
      <vt:lpstr>Montserrat Medium</vt:lpstr>
      <vt:lpstr>Simple Light</vt:lpstr>
      <vt:lpstr>Wellness App</vt:lpstr>
      <vt:lpstr>The Wellness App is a web application that aims to improve overall wellbeing and mindfulness through meditation, reflection, and journaling.   Key features:   Meditation: soothing sounds and visual cues Explore reflective questions across various categories Write and save journal entries to track your thoughts and reflections.  Technical features: Single page html application  Data from c# webapi CSS, JavaScript</vt:lpstr>
      <vt:lpstr>PowerPoint Presentation</vt:lpstr>
      <vt:lpstr>User Research and MoScoW Prioritization</vt:lpstr>
      <vt:lpstr>PowerPoint Presentation</vt:lpstr>
      <vt:lpstr>Functional Requirements</vt:lpstr>
      <vt:lpstr>Non-Functional Requirements</vt:lpstr>
      <vt:lpstr>User stories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 App</dc:title>
  <cp:lastModifiedBy>Ange Gakwaya</cp:lastModifiedBy>
  <cp:revision>1</cp:revision>
  <dcterms:modified xsi:type="dcterms:W3CDTF">2023-12-18T11:44:54Z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aa51bc-fa99-4daa-99b3-4f7aefcb4aa3_Enabled">
    <vt:lpwstr>true</vt:lpwstr>
  </property>
  <property fmtid="{D5CDD505-2E9C-101B-9397-08002B2CF9AE}" pid="3" name="MSIP_Label_e4aa51bc-fa99-4daa-99b3-4f7aefcb4aa3_SetDate">
    <vt:lpwstr>2023-12-18T10:37:18Z</vt:lpwstr>
  </property>
  <property fmtid="{D5CDD505-2E9C-101B-9397-08002B2CF9AE}" pid="4" name="MSIP_Label_e4aa51bc-fa99-4daa-99b3-4f7aefcb4aa3_Method">
    <vt:lpwstr>Privileged</vt:lpwstr>
  </property>
  <property fmtid="{D5CDD505-2E9C-101B-9397-08002B2CF9AE}" pid="5" name="MSIP_Label_e4aa51bc-fa99-4daa-99b3-4f7aefcb4aa3_Name">
    <vt:lpwstr>Internal</vt:lpwstr>
  </property>
  <property fmtid="{D5CDD505-2E9C-101B-9397-08002B2CF9AE}" pid="6" name="MSIP_Label_e4aa51bc-fa99-4daa-99b3-4f7aefcb4aa3_SiteId">
    <vt:lpwstr>42d0d02d-6286-465e-999b-31006231efb1</vt:lpwstr>
  </property>
  <property fmtid="{D5CDD505-2E9C-101B-9397-08002B2CF9AE}" pid="7" name="MSIP_Label_e4aa51bc-fa99-4daa-99b3-4f7aefcb4aa3_ActionId">
    <vt:lpwstr>82d468b8-a1c1-4894-a262-269a0a286d76</vt:lpwstr>
  </property>
  <property fmtid="{D5CDD505-2E9C-101B-9397-08002B2CF9AE}" pid="8" name="MSIP_Label_e4aa51bc-fa99-4daa-99b3-4f7aefcb4aa3_ContentBits">
    <vt:lpwstr>2</vt:lpwstr>
  </property>
  <property fmtid="{D5CDD505-2E9C-101B-9397-08002B2CF9AE}" pid="9" name="ClassificationContentMarkingFooterLocations">
    <vt:lpwstr>Simple Light:3</vt:lpwstr>
  </property>
  <property fmtid="{D5CDD505-2E9C-101B-9397-08002B2CF9AE}" pid="10" name="ClassificationContentMarkingFooterText">
    <vt:lpwstr>Aviva: Internal</vt:lpwstr>
  </property>
</Properties>
</file>