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08"/>
  </p:normalViewPr>
  <p:slideViewPr>
    <p:cSldViewPr snapToGrid="0" snapToObjects="1">
      <p:cViewPr varScale="1">
        <p:scale>
          <a:sx n="107" d="100"/>
          <a:sy n="107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4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BF2A-4CD9-B149-B623-43BB7676F80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B6FC-C9EB-3049-8F7F-ACA58A165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5537" y="524657"/>
            <a:ext cx="9780463" cy="725989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Are Mainstream media indirectly contributing </a:t>
            </a:r>
          </a:p>
          <a:p>
            <a:r>
              <a:rPr lang="en-US" sz="3500" dirty="0" smtClean="0"/>
              <a:t>to the increase of skepticism towards scientific facts?</a:t>
            </a:r>
            <a:endParaRPr lang="en-US" sz="3500" dirty="0">
              <a:latin typeface="+mn-lt"/>
              <a:ea typeface="Century Schoolbook" charset="0"/>
              <a:cs typeface="Century Schoolbook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537" y="1456154"/>
            <a:ext cx="9663040" cy="5184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4" name="Oval 23"/>
          <p:cNvSpPr/>
          <p:nvPr/>
        </p:nvSpPr>
        <p:spPr>
          <a:xfrm>
            <a:off x="468682" y="1926770"/>
            <a:ext cx="4158691" cy="390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55" y="3283978"/>
            <a:ext cx="1326829" cy="8130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4" y="4449754"/>
            <a:ext cx="1551919" cy="7873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95" y="2418027"/>
            <a:ext cx="1933628" cy="4320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99" y="3920098"/>
            <a:ext cx="1000274" cy="9850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6" y="3014875"/>
            <a:ext cx="1573969" cy="74043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1094" flipH="1">
            <a:off x="4184721" y="3152422"/>
            <a:ext cx="1750447" cy="15484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98" y="4037610"/>
            <a:ext cx="301512" cy="352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24" y="4359665"/>
            <a:ext cx="453201" cy="515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61" y="4431428"/>
            <a:ext cx="318738" cy="461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16" y="4910521"/>
            <a:ext cx="423039" cy="452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0481" flipH="1">
            <a:off x="5538666" y="4552269"/>
            <a:ext cx="156560" cy="68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8" y="4830306"/>
            <a:ext cx="3211036" cy="18103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23544" y="1663742"/>
            <a:ext cx="4077784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Questioned partiality </a:t>
            </a:r>
            <a:r>
              <a:rPr lang="en-US" sz="2000" dirty="0"/>
              <a:t>of the </a:t>
            </a:r>
            <a:r>
              <a:rPr lang="en-US" sz="2000" dirty="0" smtClean="0"/>
              <a:t>media</a:t>
            </a:r>
          </a:p>
          <a:p>
            <a:pPr algn="ctr"/>
            <a:r>
              <a:rPr lang="en-US" sz="2000" dirty="0" smtClean="0"/>
              <a:t>The impact of information bubbles</a:t>
            </a:r>
          </a:p>
          <a:p>
            <a:pPr algn="ctr"/>
            <a:r>
              <a:rPr lang="en-US" sz="2000" dirty="0" smtClean="0"/>
              <a:t>The rise of alternative news outlets</a:t>
            </a:r>
          </a:p>
          <a:p>
            <a:pPr algn="ctr"/>
            <a:endParaRPr lang="en-US" sz="1000" dirty="0"/>
          </a:p>
          <a:p>
            <a:pPr algn="ctr"/>
            <a:r>
              <a:rPr lang="en-US" sz="2000" dirty="0" smtClean="0"/>
              <a:t>Impact of current mainstream media </a:t>
            </a:r>
          </a:p>
          <a:p>
            <a:pPr algn="ctr"/>
            <a:r>
              <a:rPr lang="en-US" sz="2000" dirty="0"/>
              <a:t>r</a:t>
            </a:r>
            <a:r>
              <a:rPr lang="en-US" sz="2000" dirty="0" smtClean="0"/>
              <a:t>eports of scientific facts?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95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5537" y="524657"/>
            <a:ext cx="9780463" cy="725989"/>
          </a:xfrm>
          <a:prstGeom prst="rect">
            <a:avLst/>
          </a:prstGeom>
        </p:spPr>
        <p:txBody>
          <a:bodyPr vert="horz" lIns="74295" tIns="37148" rIns="74295" bIns="3714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Are Mainstream media indirectly contributing </a:t>
            </a:r>
          </a:p>
          <a:p>
            <a:r>
              <a:rPr lang="en-US" sz="3500" dirty="0" smtClean="0"/>
              <a:t>to the increase of skepticism towards scientific facts?</a:t>
            </a:r>
            <a:endParaRPr lang="en-US" sz="3500" dirty="0">
              <a:latin typeface="+mn-lt"/>
              <a:ea typeface="Century Schoolbook" charset="0"/>
              <a:cs typeface="Century School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537" y="1456154"/>
            <a:ext cx="9663040" cy="5184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6" y="4073237"/>
            <a:ext cx="3833389" cy="19367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3733" y="1663742"/>
            <a:ext cx="2975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Possible suspects: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83" y="1803963"/>
            <a:ext cx="3189973" cy="22692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1186821">
            <a:off x="5487195" y="2838885"/>
            <a:ext cx="2007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Pro-Vaccines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186821">
            <a:off x="7707631" y="2555212"/>
            <a:ext cx="1449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FF0000"/>
                </a:solidFill>
              </a:rPr>
              <a:t>Child Autism!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733" y="2471411"/>
            <a:ext cx="4547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Headlines &amp; sensationalism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J</a:t>
            </a:r>
            <a:r>
              <a:rPr lang="en-US" sz="2000" dirty="0" smtClean="0"/>
              <a:t>ournalistic objectivity?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Others?</a:t>
            </a:r>
          </a:p>
          <a:p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856199" y="4944911"/>
            <a:ext cx="13201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smtClean="0"/>
              <a:t>???</a:t>
            </a:r>
            <a:endParaRPr lang="en-US" sz="4500" dirty="0" smtClean="0"/>
          </a:p>
        </p:txBody>
      </p:sp>
    </p:spTree>
    <p:extLst>
      <p:ext uri="{BB962C8B-B14F-4D97-AF65-F5344CB8AC3E}">
        <p14:creationId xmlns:p14="http://schemas.microsoft.com/office/powerpoint/2010/main" val="15889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70</Words>
  <Application>Microsoft Macintosh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Century Schoolbook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2018-10-28T10:37:13Z</dcterms:created>
  <dcterms:modified xsi:type="dcterms:W3CDTF">2018-10-28T13:22:40Z</dcterms:modified>
</cp:coreProperties>
</file>