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hwHtJxh17eV8qnFQ+ScPCM0ggm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Preworks course home assignments</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8a4f8a920b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0" name="Google Shape;160;g38a4f8a920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8a4f8a920b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g38a4f8a920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6" name="Google Shape;18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2" name="Google Shape;14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a4f8a920b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38a4f8a920b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2"/>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p:nvPr>
            <p:ph idx="2" type="pic"/>
          </p:nvPr>
        </p:nvSpPr>
        <p:spPr>
          <a:xfrm>
            <a:off x="1792288" y="612775"/>
            <a:ext cx="5486400" cy="4114800"/>
          </a:xfrm>
          <a:prstGeom prst="rect">
            <a:avLst/>
          </a:prstGeom>
          <a:noFill/>
          <a:ln>
            <a:noFill/>
          </a:ln>
        </p:spPr>
      </p:sp>
      <p:sp>
        <p:nvSpPr>
          <p:cNvPr id="64" name="Google Shape;64;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E:\Ammara\Clevered\brochure\002.png" id="84" name="Google Shape;84;p1"/>
          <p:cNvPicPr preferRelativeResize="0"/>
          <p:nvPr/>
        </p:nvPicPr>
        <p:blipFill rotWithShape="1">
          <a:blip r:embed="rId3">
            <a:alphaModFix/>
          </a:blip>
          <a:srcRect b="0" l="0" r="0" t="0"/>
          <a:stretch/>
        </p:blipFill>
        <p:spPr>
          <a:xfrm rot="5400000">
            <a:off x="-497948" y="-2705652"/>
            <a:ext cx="6957392" cy="12368697"/>
          </a:xfrm>
          <a:prstGeom prst="rect">
            <a:avLst/>
          </a:prstGeom>
          <a:noFill/>
          <a:ln>
            <a:noFill/>
          </a:ln>
        </p:spPr>
      </p:pic>
      <p:sp>
        <p:nvSpPr>
          <p:cNvPr id="85" name="Google Shape;85;p1"/>
          <p:cNvSpPr/>
          <p:nvPr/>
        </p:nvSpPr>
        <p:spPr>
          <a:xfrm>
            <a:off x="-7584" y="824376"/>
            <a:ext cx="5976664" cy="1360005"/>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6" name="Google Shape;86;p1"/>
          <p:cNvSpPr txBox="1"/>
          <p:nvPr>
            <p:ph idx="1" type="subTitle"/>
          </p:nvPr>
        </p:nvSpPr>
        <p:spPr>
          <a:xfrm>
            <a:off x="4500562" y="6000768"/>
            <a:ext cx="4572032" cy="785818"/>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lt1"/>
              </a:buClr>
              <a:buSzPts val="3200"/>
              <a:buNone/>
            </a:pPr>
            <a:r>
              <a:rPr lang="en-IN">
                <a:solidFill>
                  <a:schemeClr val="lt1"/>
                </a:solidFill>
              </a:rPr>
              <a:t>Author: Harshita Agalcha</a:t>
            </a:r>
            <a:endParaRPr>
              <a:solidFill>
                <a:schemeClr val="lt1"/>
              </a:solidFill>
            </a:endParaRPr>
          </a:p>
        </p:txBody>
      </p:sp>
      <p:sp>
        <p:nvSpPr>
          <p:cNvPr id="87" name="Google Shape;87;p1"/>
          <p:cNvSpPr txBox="1"/>
          <p:nvPr/>
        </p:nvSpPr>
        <p:spPr>
          <a:xfrm>
            <a:off x="-219652" y="2420888"/>
            <a:ext cx="6400800" cy="785818"/>
          </a:xfrm>
          <a:prstGeom prst="rect">
            <a:avLst/>
          </a:prstGeom>
          <a:noFill/>
          <a:ln>
            <a:noFill/>
          </a:ln>
        </p:spPr>
        <p:txBody>
          <a:bodyPr anchorCtr="0" anchor="t" bIns="45700" lIns="91425" spcFirstLastPara="1" rIns="91425" wrap="square" tIns="45700">
            <a:normAutofit fontScale="55000" lnSpcReduction="20000"/>
          </a:bodyPr>
          <a:lstStyle/>
          <a:p>
            <a:pPr indent="0" lvl="0" marL="0" marR="0" rtl="0" algn="ctr">
              <a:lnSpc>
                <a:spcPct val="100000"/>
              </a:lnSpc>
              <a:spcBef>
                <a:spcPts val="0"/>
              </a:spcBef>
              <a:spcAft>
                <a:spcPts val="0"/>
              </a:spcAft>
              <a:buClr>
                <a:schemeClr val="lt1"/>
              </a:buClr>
              <a:buSzPct val="100000"/>
              <a:buFont typeface="Arial"/>
              <a:buNone/>
            </a:pPr>
            <a:r>
              <a:rPr lang="en-IN" sz="3200">
                <a:solidFill>
                  <a:schemeClr val="lt1"/>
                </a:solidFill>
                <a:latin typeface="Calibri"/>
                <a:ea typeface="Calibri"/>
                <a:cs typeface="Calibri"/>
                <a:sym typeface="Calibri"/>
              </a:rPr>
              <a:t>A </a:t>
            </a:r>
            <a:r>
              <a:rPr lang="en-IN" sz="3200">
                <a:solidFill>
                  <a:schemeClr val="lt1"/>
                </a:solidFill>
                <a:latin typeface="Calibri"/>
                <a:ea typeface="Calibri"/>
                <a:cs typeface="Calibri"/>
                <a:sym typeface="Calibri"/>
              </a:rPr>
              <a:t>customizable</a:t>
            </a:r>
            <a:r>
              <a:rPr lang="en-IN" sz="3200">
                <a:solidFill>
                  <a:schemeClr val="lt1"/>
                </a:solidFill>
                <a:latin typeface="Calibri"/>
                <a:ea typeface="Calibri"/>
                <a:cs typeface="Calibri"/>
                <a:sym typeface="Calibri"/>
              </a:rPr>
              <a:t> sign language deep learning model that can be trained personally and make accurate predictions with the data collected in training.</a:t>
            </a:r>
            <a:endParaRPr b="0" i="0" sz="3200" u="none" cap="none" strike="noStrike">
              <a:solidFill>
                <a:schemeClr val="lt1"/>
              </a:solidFill>
              <a:latin typeface="Calibri"/>
              <a:ea typeface="Calibri"/>
              <a:cs typeface="Calibri"/>
              <a:sym typeface="Calibri"/>
            </a:endParaRPr>
          </a:p>
        </p:txBody>
      </p:sp>
      <p:sp>
        <p:nvSpPr>
          <p:cNvPr id="88" name="Google Shape;88;p1"/>
          <p:cNvSpPr txBox="1"/>
          <p:nvPr>
            <p:ph type="ctrTitle"/>
          </p:nvPr>
        </p:nvSpPr>
        <p:spPr>
          <a:xfrm>
            <a:off x="-905452" y="76936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sz="4000"/>
              <a:t>SIGN LANGUAGE DETECTING SYSTEM</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descr="E:\Ammara\Clevered\brochure\002.png" id="162" name="Google Shape;162;g38a4f8a920b_0_13"/>
          <p:cNvPicPr preferRelativeResize="0"/>
          <p:nvPr/>
        </p:nvPicPr>
        <p:blipFill rotWithShape="1">
          <a:blip r:embed="rId3">
            <a:alphaModFix/>
          </a:blip>
          <a:srcRect b="0" l="0" r="0" t="0"/>
          <a:stretch/>
        </p:blipFill>
        <p:spPr>
          <a:xfrm rot="5400000">
            <a:off x="-489434" y="-2805046"/>
            <a:ext cx="6957393" cy="12368700"/>
          </a:xfrm>
          <a:prstGeom prst="rect">
            <a:avLst/>
          </a:prstGeom>
          <a:noFill/>
          <a:ln cap="flat" cmpd="sng" w="28575">
            <a:solidFill>
              <a:schemeClr val="dk1"/>
            </a:solidFill>
            <a:prstDash val="solid"/>
            <a:round/>
            <a:headEnd len="sm" w="sm" type="none"/>
            <a:tailEnd len="sm" w="sm" type="none"/>
          </a:ln>
        </p:spPr>
      </p:pic>
      <p:sp>
        <p:nvSpPr>
          <p:cNvPr id="163" name="Google Shape;163;g38a4f8a920b_0_13"/>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4" name="Google Shape;164;g38a4f8a920b_0_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170"/>
              <a:buFont typeface="Calibri"/>
              <a:buNone/>
            </a:pPr>
            <a:r>
              <a:rPr lang="en-IN"/>
              <a:t>App UI Screen 3</a:t>
            </a:r>
            <a:endParaRPr sz="2700"/>
          </a:p>
        </p:txBody>
      </p:sp>
      <p:sp>
        <p:nvSpPr>
          <p:cNvPr id="165" name="Google Shape;165;g38a4f8a920b_0_13"/>
          <p:cNvSpPr txBox="1"/>
          <p:nvPr>
            <p:ph idx="1" type="body"/>
          </p:nvPr>
        </p:nvSpPr>
        <p:spPr>
          <a:xfrm>
            <a:off x="2836075" y="2130825"/>
            <a:ext cx="3471900" cy="256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400">
              <a:solidFill>
                <a:schemeClr val="lt1"/>
              </a:solidFill>
            </a:endParaRPr>
          </a:p>
        </p:txBody>
      </p:sp>
      <p:pic>
        <p:nvPicPr>
          <p:cNvPr id="166" name="Google Shape;166;g38a4f8a920b_0_13" title="Screenshot 2025-09-11 at 10.48.47 AM.png"/>
          <p:cNvPicPr preferRelativeResize="0"/>
          <p:nvPr/>
        </p:nvPicPr>
        <p:blipFill>
          <a:blip r:embed="rId4">
            <a:alphaModFix/>
          </a:blip>
          <a:stretch>
            <a:fillRect/>
          </a:stretch>
        </p:blipFill>
        <p:spPr>
          <a:xfrm>
            <a:off x="1467873" y="1534975"/>
            <a:ext cx="5438076" cy="524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descr="E:\Ammara\Clevered\brochure\002.png" id="171" name="Google Shape;171;g38a4f8a920b_0_22"/>
          <p:cNvPicPr preferRelativeResize="0"/>
          <p:nvPr/>
        </p:nvPicPr>
        <p:blipFill rotWithShape="1">
          <a:blip r:embed="rId3">
            <a:alphaModFix/>
          </a:blip>
          <a:srcRect b="0" l="0" r="0" t="0"/>
          <a:stretch/>
        </p:blipFill>
        <p:spPr>
          <a:xfrm rot="5400000">
            <a:off x="-489434" y="-2805046"/>
            <a:ext cx="6957393" cy="12368700"/>
          </a:xfrm>
          <a:prstGeom prst="rect">
            <a:avLst/>
          </a:prstGeom>
          <a:noFill/>
          <a:ln cap="flat" cmpd="sng" w="28575">
            <a:solidFill>
              <a:schemeClr val="dk1"/>
            </a:solidFill>
            <a:prstDash val="solid"/>
            <a:round/>
            <a:headEnd len="sm" w="sm" type="none"/>
            <a:tailEnd len="sm" w="sm" type="none"/>
          </a:ln>
        </p:spPr>
      </p:pic>
      <p:sp>
        <p:nvSpPr>
          <p:cNvPr id="172" name="Google Shape;172;g38a4f8a920b_0_22"/>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3" name="Google Shape;173;g38a4f8a920b_0_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170"/>
              <a:buFont typeface="Calibri"/>
              <a:buNone/>
            </a:pPr>
            <a:r>
              <a:rPr lang="en-IN"/>
              <a:t>App UI Screen 4</a:t>
            </a:r>
            <a:endParaRPr sz="2700"/>
          </a:p>
        </p:txBody>
      </p:sp>
      <p:sp>
        <p:nvSpPr>
          <p:cNvPr id="174" name="Google Shape;174;g38a4f8a920b_0_22"/>
          <p:cNvSpPr txBox="1"/>
          <p:nvPr>
            <p:ph idx="1" type="body"/>
          </p:nvPr>
        </p:nvSpPr>
        <p:spPr>
          <a:xfrm>
            <a:off x="2836075" y="2130825"/>
            <a:ext cx="3471900" cy="256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400">
              <a:solidFill>
                <a:schemeClr val="lt1"/>
              </a:solidFill>
            </a:endParaRPr>
          </a:p>
        </p:txBody>
      </p:sp>
      <p:pic>
        <p:nvPicPr>
          <p:cNvPr id="175" name="Google Shape;175;g38a4f8a920b_0_22" title="Screenshot 2025-09-11 at 10.45.38 AM.png"/>
          <p:cNvPicPr preferRelativeResize="0"/>
          <p:nvPr/>
        </p:nvPicPr>
        <p:blipFill>
          <a:blip r:embed="rId4">
            <a:alphaModFix/>
          </a:blip>
          <a:stretch>
            <a:fillRect/>
          </a:stretch>
        </p:blipFill>
        <p:spPr>
          <a:xfrm>
            <a:off x="0" y="2034475"/>
            <a:ext cx="7535325" cy="2789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descr="E:\Ammara\Clevered\brochure\002.png" id="180" name="Google Shape;180;p9"/>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28575">
            <a:solidFill>
              <a:schemeClr val="dk1"/>
            </a:solidFill>
            <a:prstDash val="solid"/>
            <a:round/>
            <a:headEnd len="sm" w="sm" type="none"/>
            <a:tailEnd len="sm" w="sm" type="none"/>
          </a:ln>
        </p:spPr>
      </p:pic>
      <p:sp>
        <p:nvSpPr>
          <p:cNvPr id="181" name="Google Shape;181;p9"/>
          <p:cNvSpPr/>
          <p:nvPr/>
        </p:nvSpPr>
        <p:spPr>
          <a:xfrm>
            <a:off x="1871700" y="200702"/>
            <a:ext cx="540060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Contact Person</a:t>
            </a:r>
            <a:endParaRPr/>
          </a:p>
        </p:txBody>
      </p:sp>
      <p:sp>
        <p:nvSpPr>
          <p:cNvPr id="183" name="Google Shape;183;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Please reach out to Harshita Agalcha at harshitagalcha66@gmail.com for any questions/ concerns/ suggestions on the App</a:t>
            </a:r>
            <a:endParaRPr/>
          </a:p>
          <a:p>
            <a:pPr indent="-342900" lvl="0" marL="342900" rtl="0" algn="l">
              <a:lnSpc>
                <a:spcPct val="100000"/>
              </a:lnSpc>
              <a:spcBef>
                <a:spcPts val="640"/>
              </a:spcBef>
              <a:spcAft>
                <a:spcPts val="0"/>
              </a:spcAft>
              <a:buClr>
                <a:schemeClr val="dk1"/>
              </a:buClr>
              <a:buSzPts val="3200"/>
              <a:buNone/>
            </a:pPr>
            <a:r>
              <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pic>
        <p:nvPicPr>
          <p:cNvPr descr="E:\Ammara\Clevered\brochure\002.png" id="188" name="Google Shape;188;p10"/>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38100">
            <a:solidFill>
              <a:schemeClr val="dk1"/>
            </a:solidFill>
            <a:prstDash val="solid"/>
            <a:round/>
            <a:headEnd len="sm" w="sm" type="none"/>
            <a:tailEnd len="sm" w="sm" type="none"/>
          </a:ln>
        </p:spPr>
      </p:pic>
      <p:sp>
        <p:nvSpPr>
          <p:cNvPr id="189" name="Google Shape;189;p10"/>
          <p:cNvSpPr txBox="1"/>
          <p:nvPr>
            <p:ph type="title"/>
          </p:nvPr>
        </p:nvSpPr>
        <p:spPr>
          <a:xfrm>
            <a:off x="2442592" y="2807803"/>
            <a:ext cx="4258816" cy="1143000"/>
          </a:xfrm>
          <a:prstGeom prst="rect">
            <a:avLst/>
          </a:prstGeom>
          <a:solidFill>
            <a:srgbClr val="F1EDA5"/>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descr="E:\Ammara\Clevered\brochure\002.png" id="93" name="Google Shape;93;p2"/>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94" name="Google Shape;94;p2"/>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Table of Contents</a:t>
            </a:r>
            <a:endParaRPr/>
          </a:p>
        </p:txBody>
      </p:sp>
      <p:sp>
        <p:nvSpPr>
          <p:cNvPr id="96" name="Google Shape;96;p2"/>
          <p:cNvSpPr txBox="1"/>
          <p:nvPr>
            <p:ph idx="1" type="body"/>
          </p:nvPr>
        </p:nvSpPr>
        <p:spPr>
          <a:xfrm>
            <a:off x="457200" y="1736725"/>
            <a:ext cx="8229600" cy="42303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Acknowledgements</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About Me</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About My Internship Journey</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About My App</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How Do I Use My App</a:t>
            </a:r>
            <a:endParaRPr>
              <a:solidFill>
                <a:schemeClr val="lt1"/>
              </a:solidFill>
            </a:endParaRPr>
          </a:p>
          <a:p>
            <a:pPr indent="-254000" lvl="0" marL="342900" rtl="0" algn="l">
              <a:lnSpc>
                <a:spcPct val="100000"/>
              </a:lnSpc>
              <a:spcBef>
                <a:spcPts val="0"/>
              </a:spcBef>
              <a:spcAft>
                <a:spcPts val="0"/>
              </a:spcAft>
              <a:buClr>
                <a:schemeClr val="lt1"/>
              </a:buClr>
              <a:buSzPts val="1800"/>
              <a:buChar char="•"/>
            </a:pPr>
            <a:r>
              <a:rPr lang="en-IN">
                <a:solidFill>
                  <a:schemeClr val="lt1"/>
                </a:solidFill>
              </a:rPr>
              <a:t>Contact Person</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pic>
        <p:nvPicPr>
          <p:cNvPr descr="E:\Ammara\Clevered\brochure\002.png" id="101" name="Google Shape;101;p3"/>
          <p:cNvPicPr preferRelativeResize="0"/>
          <p:nvPr/>
        </p:nvPicPr>
        <p:blipFill rotWithShape="1">
          <a:blip r:embed="rId3">
            <a:alphaModFix/>
          </a:blip>
          <a:srcRect b="0" l="0" r="0" t="0"/>
          <a:stretch/>
        </p:blipFill>
        <p:spPr>
          <a:xfrm rot="5400000">
            <a:off x="-490242" y="-2705652"/>
            <a:ext cx="6957392" cy="12368697"/>
          </a:xfrm>
          <a:prstGeom prst="rect">
            <a:avLst/>
          </a:prstGeom>
          <a:noFill/>
          <a:ln>
            <a:noFill/>
          </a:ln>
        </p:spPr>
      </p:pic>
      <p:sp>
        <p:nvSpPr>
          <p:cNvPr id="102" name="Google Shape;102;p3"/>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Acknowledgements</a:t>
            </a:r>
            <a:endParaRPr/>
          </a:p>
        </p:txBody>
      </p:sp>
      <p:sp>
        <p:nvSpPr>
          <p:cNvPr id="104" name="Google Shape;104;p3"/>
          <p:cNvSpPr txBox="1"/>
          <p:nvPr>
            <p:ph idx="1" type="body"/>
          </p:nvPr>
        </p:nvSpPr>
        <p:spPr>
          <a:xfrm>
            <a:off x="457200" y="2293497"/>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lt1"/>
              </a:buClr>
              <a:buSzPts val="3200"/>
              <a:buChar char="•"/>
            </a:pPr>
            <a:r>
              <a:rPr lang="en-IN">
                <a:solidFill>
                  <a:schemeClr val="lt1"/>
                </a:solidFill>
              </a:rPr>
              <a:t>A small vote of thanks to my parents, to my teacher, Mr. Avishek Das, Dr. Ken, and to all my friends who have supported me in this journey!</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E:\Ammara\Clevered\brochure\002.png" id="109" name="Google Shape;109;p4"/>
          <p:cNvPicPr preferRelativeResize="0"/>
          <p:nvPr/>
        </p:nvPicPr>
        <p:blipFill rotWithShape="1">
          <a:blip r:embed="rId3">
            <a:alphaModFix/>
          </a:blip>
          <a:srcRect b="0" l="0" r="0" t="0"/>
          <a:stretch/>
        </p:blipFill>
        <p:spPr>
          <a:xfrm rot="5400000">
            <a:off x="-464449" y="-2805045"/>
            <a:ext cx="6957392" cy="12368697"/>
          </a:xfrm>
          <a:prstGeom prst="rect">
            <a:avLst/>
          </a:prstGeom>
          <a:noFill/>
          <a:ln>
            <a:noFill/>
          </a:ln>
        </p:spPr>
      </p:pic>
      <p:sp>
        <p:nvSpPr>
          <p:cNvPr id="110" name="Google Shape;110;p4"/>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1" name="Google Shape;111;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Me..</a:t>
            </a:r>
            <a:endParaRPr/>
          </a:p>
        </p:txBody>
      </p:sp>
      <p:sp>
        <p:nvSpPr>
          <p:cNvPr id="112" name="Google Shape;112;p4"/>
          <p:cNvSpPr txBox="1"/>
          <p:nvPr>
            <p:ph idx="1" type="body"/>
          </p:nvPr>
        </p:nvSpPr>
        <p:spPr>
          <a:xfrm>
            <a:off x="457200" y="1791669"/>
            <a:ext cx="3686172"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IN">
                <a:solidFill>
                  <a:schemeClr val="lt1"/>
                </a:solidFill>
              </a:rPr>
              <a:t>My name is Harshita Agalcha and I’m a third year </a:t>
            </a:r>
            <a:r>
              <a:rPr lang="en-IN">
                <a:solidFill>
                  <a:schemeClr val="lt1"/>
                </a:solidFill>
              </a:rPr>
              <a:t>student at the University of Alberta studying Computer Science.</a:t>
            </a:r>
            <a:endParaRPr>
              <a:solidFill>
                <a:schemeClr val="lt1"/>
              </a:solidFill>
            </a:endParaRPr>
          </a:p>
          <a:p>
            <a:pPr indent="0" lvl="0" marL="0" rtl="0" algn="l">
              <a:spcBef>
                <a:spcPts val="0"/>
              </a:spcBef>
              <a:spcAft>
                <a:spcPts val="0"/>
              </a:spcAft>
              <a:buNone/>
            </a:pPr>
            <a:r>
              <a:rPr lang="en-IN">
                <a:solidFill>
                  <a:schemeClr val="lt1"/>
                </a:solidFill>
              </a:rPr>
              <a:t>I’m 20 years old.</a:t>
            </a:r>
            <a:endParaRPr>
              <a:solidFill>
                <a:schemeClr val="lt1"/>
              </a:solidFill>
            </a:endParaRPr>
          </a:p>
          <a:p>
            <a:pPr indent="0" lvl="0" marL="457200" rtl="0" algn="l">
              <a:lnSpc>
                <a:spcPct val="100000"/>
              </a:lnSpc>
              <a:spcBef>
                <a:spcPts val="0"/>
              </a:spcBef>
              <a:spcAft>
                <a:spcPts val="0"/>
              </a:spcAft>
              <a:buNone/>
            </a:pPr>
            <a:r>
              <a:t/>
            </a:r>
            <a:endParaRPr>
              <a:solidFill>
                <a:schemeClr val="lt1"/>
              </a:solidFill>
            </a:endParaRPr>
          </a:p>
        </p:txBody>
      </p:sp>
      <p:sp>
        <p:nvSpPr>
          <p:cNvPr id="113" name="Google Shape;113;p4"/>
          <p:cNvSpPr txBox="1"/>
          <p:nvPr/>
        </p:nvSpPr>
        <p:spPr>
          <a:xfrm>
            <a:off x="5027811" y="1874837"/>
            <a:ext cx="3686172"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Char char="•"/>
            </a:pPr>
            <a:r>
              <a:rPr lang="en-IN" sz="3200">
                <a:solidFill>
                  <a:schemeClr val="lt1"/>
                </a:solidFill>
                <a:latin typeface="Calibri"/>
                <a:ea typeface="Calibri"/>
                <a:cs typeface="Calibri"/>
                <a:sym typeface="Calibri"/>
              </a:rPr>
              <a:t>Harshita Agalcha</a:t>
            </a:r>
            <a:endParaRPr b="0" i="0" sz="3200" u="none" cap="none" strike="noStrike">
              <a:solidFill>
                <a:schemeClr val="lt1"/>
              </a:solidFill>
              <a:latin typeface="Calibri"/>
              <a:ea typeface="Calibri"/>
              <a:cs typeface="Calibri"/>
              <a:sym typeface="Calibri"/>
            </a:endParaRPr>
          </a:p>
        </p:txBody>
      </p:sp>
      <p:sp>
        <p:nvSpPr>
          <p:cNvPr id="114" name="Google Shape;114;p4"/>
          <p:cNvSpPr/>
          <p:nvPr/>
        </p:nvSpPr>
        <p:spPr>
          <a:xfrm>
            <a:off x="4283975" y="2023324"/>
            <a:ext cx="4233000" cy="4463400"/>
          </a:xfrm>
          <a:prstGeom prst="rect">
            <a:avLst/>
          </a:prstGeom>
          <a:solidFill>
            <a:schemeClr val="lt1"/>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15" name="Google Shape;115;p4" title="headshot.JPG"/>
          <p:cNvPicPr preferRelativeResize="0"/>
          <p:nvPr/>
        </p:nvPicPr>
        <p:blipFill rotWithShape="1">
          <a:blip r:embed="rId4">
            <a:alphaModFix/>
          </a:blip>
          <a:srcRect b="-4374" l="0" r="-1677" t="25696"/>
          <a:stretch/>
        </p:blipFill>
        <p:spPr>
          <a:xfrm>
            <a:off x="4283975" y="1791675"/>
            <a:ext cx="4688075" cy="5364552"/>
          </a:xfrm>
          <a:prstGeom prst="rect">
            <a:avLst/>
          </a:prstGeom>
          <a:solidFill>
            <a:schemeClr val="lt1"/>
          </a:solidFill>
          <a:ln cap="flat" cmpd="sng" w="25400">
            <a:solidFill>
              <a:srgbClr val="F1EDA5"/>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E:\Ammara\Clevered\brochure\002.png" id="120" name="Google Shape;120;p5"/>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21" name="Google Shape;121;p5"/>
          <p:cNvSpPr/>
          <p:nvPr/>
        </p:nvSpPr>
        <p:spPr>
          <a:xfrm>
            <a:off x="755576" y="404553"/>
            <a:ext cx="7632848"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2" name="Google Shape;122;p5"/>
          <p:cNvSpPr txBox="1"/>
          <p:nvPr>
            <p:ph type="title"/>
          </p:nvPr>
        </p:nvSpPr>
        <p:spPr>
          <a:xfrm>
            <a:off x="755575" y="404550"/>
            <a:ext cx="7931100" cy="1013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3960"/>
              <a:buFont typeface="Calibri"/>
              <a:buNone/>
            </a:pPr>
            <a:r>
              <a:rPr lang="en-IN" sz="3559"/>
              <a:t>About My Internship Journey with Clevered</a:t>
            </a:r>
            <a:endParaRPr sz="3359"/>
          </a:p>
        </p:txBody>
      </p:sp>
      <p:sp>
        <p:nvSpPr>
          <p:cNvPr id="123" name="Google Shape;123;p5"/>
          <p:cNvSpPr txBox="1"/>
          <p:nvPr/>
        </p:nvSpPr>
        <p:spPr>
          <a:xfrm>
            <a:off x="929196" y="1617675"/>
            <a:ext cx="7786200" cy="45261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chemeClr val="lt1"/>
              </a:buClr>
              <a:buSzPts val="3200"/>
              <a:buFont typeface="Arial"/>
              <a:buChar char="•"/>
            </a:pPr>
            <a:r>
              <a:rPr lang="en-IN" sz="3200">
                <a:solidFill>
                  <a:schemeClr val="lt1"/>
                </a:solidFill>
                <a:latin typeface="Calibri"/>
                <a:ea typeface="Calibri"/>
                <a:cs typeface="Calibri"/>
                <a:sym typeface="Calibri"/>
              </a:rPr>
              <a:t>It was an </a:t>
            </a:r>
            <a:r>
              <a:rPr lang="en-IN" sz="3200">
                <a:solidFill>
                  <a:schemeClr val="lt1"/>
                </a:solidFill>
                <a:latin typeface="Calibri"/>
                <a:ea typeface="Calibri"/>
                <a:cs typeface="Calibri"/>
                <a:sym typeface="Calibri"/>
              </a:rPr>
              <a:t>amazing</a:t>
            </a:r>
            <a:r>
              <a:rPr lang="en-IN" sz="3200">
                <a:solidFill>
                  <a:schemeClr val="lt1"/>
                </a:solidFill>
                <a:latin typeface="Calibri"/>
                <a:ea typeface="Calibri"/>
                <a:cs typeface="Calibri"/>
                <a:sym typeface="Calibri"/>
              </a:rPr>
              <a:t> experience where I had the opportunity to learn from talented professionals and expand my knowledge in this field. I especially enjoyed the project building aspect of this internship journey and look forward to presenting it!</a:t>
            </a:r>
            <a:endParaRPr b="0" i="0" sz="32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E:\Ammara\Clevered\brochure\002.png" id="128" name="Google Shape;128;p6"/>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29" name="Google Shape;129;p6"/>
          <p:cNvSpPr/>
          <p:nvPr/>
        </p:nvSpPr>
        <p:spPr>
          <a:xfrm>
            <a:off x="1835696" y="404664"/>
            <a:ext cx="5256584"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0" name="Google Shape;13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About App..</a:t>
            </a:r>
            <a:endParaRPr/>
          </a:p>
        </p:txBody>
      </p:sp>
      <p:sp>
        <p:nvSpPr>
          <p:cNvPr id="131" name="Google Shape;131;p6"/>
          <p:cNvSpPr txBox="1"/>
          <p:nvPr/>
        </p:nvSpPr>
        <p:spPr>
          <a:xfrm>
            <a:off x="3294050" y="1571600"/>
            <a:ext cx="5421300" cy="4526100"/>
          </a:xfrm>
          <a:prstGeom prst="rect">
            <a:avLst/>
          </a:prstGeom>
          <a:noFill/>
          <a:ln>
            <a:noFill/>
          </a:ln>
        </p:spPr>
        <p:txBody>
          <a:bodyPr anchorCtr="0" anchor="t" bIns="45700" lIns="91425" spcFirstLastPara="1" rIns="91425" wrap="square" tIns="45700">
            <a:normAutofit lnSpcReduction="20000"/>
          </a:bodyPr>
          <a:lstStyle/>
          <a:p>
            <a:pPr indent="-342900" lvl="0" marL="342900" marR="0" rtl="0" algn="l">
              <a:lnSpc>
                <a:spcPct val="100000"/>
              </a:lnSpc>
              <a:spcBef>
                <a:spcPts val="0"/>
              </a:spcBef>
              <a:spcAft>
                <a:spcPts val="0"/>
              </a:spcAft>
              <a:buClr>
                <a:schemeClr val="lt1"/>
              </a:buClr>
              <a:buSzPts val="3200"/>
              <a:buFont typeface="Arial"/>
              <a:buChar char="•"/>
            </a:pPr>
            <a:r>
              <a:rPr lang="en-IN" sz="3200">
                <a:solidFill>
                  <a:schemeClr val="lt1"/>
                </a:solidFill>
                <a:latin typeface="Calibri"/>
                <a:ea typeface="Calibri"/>
                <a:cs typeface="Calibri"/>
                <a:sym typeface="Calibri"/>
              </a:rPr>
              <a:t>It’s a deep learning model that has been trained according to ASL and is able to live detect any hand sign. Despite it being trained in ASL, it has the capability to be trained in any sign language. It’s a real time </a:t>
            </a:r>
            <a:r>
              <a:rPr lang="en-IN" sz="3200">
                <a:solidFill>
                  <a:schemeClr val="lt1"/>
                </a:solidFill>
                <a:latin typeface="Calibri"/>
                <a:ea typeface="Calibri"/>
                <a:cs typeface="Calibri"/>
                <a:sym typeface="Calibri"/>
              </a:rPr>
              <a:t>detection</a:t>
            </a:r>
            <a:r>
              <a:rPr lang="en-IN" sz="3200">
                <a:solidFill>
                  <a:schemeClr val="lt1"/>
                </a:solidFill>
                <a:latin typeface="Calibri"/>
                <a:ea typeface="Calibri"/>
                <a:cs typeface="Calibri"/>
                <a:sym typeface="Calibri"/>
              </a:rPr>
              <a:t> system and has the feature of real time </a:t>
            </a:r>
            <a:r>
              <a:rPr lang="en-IN" sz="3200">
                <a:solidFill>
                  <a:schemeClr val="lt1"/>
                </a:solidFill>
                <a:latin typeface="Calibri"/>
                <a:ea typeface="Calibri"/>
                <a:cs typeface="Calibri"/>
                <a:sym typeface="Calibri"/>
              </a:rPr>
              <a:t>training</a:t>
            </a:r>
            <a:r>
              <a:rPr lang="en-IN" sz="3200">
                <a:solidFill>
                  <a:schemeClr val="lt1"/>
                </a:solidFill>
                <a:latin typeface="Calibri"/>
                <a:ea typeface="Calibri"/>
                <a:cs typeface="Calibri"/>
                <a:sym typeface="Calibri"/>
              </a:rPr>
              <a:t> as per user given data.</a:t>
            </a:r>
            <a:endParaRPr b="0" i="0" sz="3200" u="none" cap="none" strike="noStrike">
              <a:solidFill>
                <a:schemeClr val="lt1"/>
              </a:solidFill>
              <a:latin typeface="Calibri"/>
              <a:ea typeface="Calibri"/>
              <a:cs typeface="Calibri"/>
              <a:sym typeface="Calibri"/>
            </a:endParaRPr>
          </a:p>
        </p:txBody>
      </p:sp>
      <p:pic>
        <p:nvPicPr>
          <p:cNvPr id="132" name="Google Shape;132;p6" title="Screenshot 2025-09-11 at 10.34.23 AM.png"/>
          <p:cNvPicPr preferRelativeResize="0"/>
          <p:nvPr/>
        </p:nvPicPr>
        <p:blipFill>
          <a:blip r:embed="rId4">
            <a:alphaModFix/>
          </a:blip>
          <a:stretch>
            <a:fillRect/>
          </a:stretch>
        </p:blipFill>
        <p:spPr>
          <a:xfrm>
            <a:off x="-2025575" y="1956900"/>
            <a:ext cx="5175075" cy="3390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descr="E:\Ammara\Clevered\brochure\002.png" id="137" name="Google Shape;137;p7"/>
          <p:cNvPicPr preferRelativeResize="0"/>
          <p:nvPr/>
        </p:nvPicPr>
        <p:blipFill rotWithShape="1">
          <a:blip r:embed="rId3">
            <a:alphaModFix/>
          </a:blip>
          <a:srcRect b="0" l="0" r="0" t="0"/>
          <a:stretch/>
        </p:blipFill>
        <p:spPr>
          <a:xfrm rot="5400000">
            <a:off x="-489432" y="-2805045"/>
            <a:ext cx="6957392" cy="12368697"/>
          </a:xfrm>
          <a:prstGeom prst="rect">
            <a:avLst/>
          </a:prstGeom>
          <a:noFill/>
          <a:ln>
            <a:noFill/>
          </a:ln>
        </p:spPr>
      </p:pic>
      <p:sp>
        <p:nvSpPr>
          <p:cNvPr id="138" name="Google Shape;138;p7"/>
          <p:cNvSpPr/>
          <p:nvPr/>
        </p:nvSpPr>
        <p:spPr>
          <a:xfrm>
            <a:off x="1691680" y="2780928"/>
            <a:ext cx="5760640" cy="936104"/>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39" name="Google Shape;139;p7"/>
          <p:cNvSpPr txBox="1"/>
          <p:nvPr>
            <p:ph type="title"/>
          </p:nvPr>
        </p:nvSpPr>
        <p:spPr>
          <a:xfrm>
            <a:off x="588575" y="2677482"/>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IN"/>
              <a:t>How do I use the App?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pic>
        <p:nvPicPr>
          <p:cNvPr descr="E:\Ammara\Clevered\brochure\002.png" id="144" name="Google Shape;144;p8"/>
          <p:cNvPicPr preferRelativeResize="0"/>
          <p:nvPr/>
        </p:nvPicPr>
        <p:blipFill rotWithShape="1">
          <a:blip r:embed="rId3">
            <a:alphaModFix/>
          </a:blip>
          <a:srcRect b="0" l="0" r="0" t="0"/>
          <a:stretch/>
        </p:blipFill>
        <p:spPr>
          <a:xfrm rot="5400000">
            <a:off x="-489432" y="-2805045"/>
            <a:ext cx="6957392" cy="12368697"/>
          </a:xfrm>
          <a:prstGeom prst="rect">
            <a:avLst/>
          </a:prstGeom>
          <a:noFill/>
          <a:ln cap="flat" cmpd="sng" w="28575">
            <a:solidFill>
              <a:schemeClr val="dk1"/>
            </a:solidFill>
            <a:prstDash val="solid"/>
            <a:round/>
            <a:headEnd len="sm" w="sm" type="none"/>
            <a:tailEnd len="sm" w="sm" type="none"/>
          </a:ln>
        </p:spPr>
      </p:pic>
      <p:sp>
        <p:nvSpPr>
          <p:cNvPr id="145" name="Google Shape;145;p8"/>
          <p:cNvSpPr/>
          <p:nvPr/>
        </p:nvSpPr>
        <p:spPr>
          <a:xfrm>
            <a:off x="611560" y="140358"/>
            <a:ext cx="7920880" cy="1290871"/>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6" name="Google Shape;14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170"/>
              <a:buFont typeface="Calibri"/>
              <a:buNone/>
            </a:pPr>
            <a:r>
              <a:rPr lang="en-IN"/>
              <a:t>App UI Screen 1</a:t>
            </a:r>
            <a:endParaRPr sz="2700"/>
          </a:p>
        </p:txBody>
      </p:sp>
      <p:sp>
        <p:nvSpPr>
          <p:cNvPr id="147" name="Google Shape;147;p8"/>
          <p:cNvSpPr txBox="1"/>
          <p:nvPr>
            <p:ph idx="1" type="body"/>
          </p:nvPr>
        </p:nvSpPr>
        <p:spPr>
          <a:xfrm>
            <a:off x="2836075" y="2130825"/>
            <a:ext cx="3471900" cy="256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400">
              <a:solidFill>
                <a:schemeClr val="lt1"/>
              </a:solidFill>
            </a:endParaRPr>
          </a:p>
        </p:txBody>
      </p:sp>
      <p:pic>
        <p:nvPicPr>
          <p:cNvPr id="148" name="Google Shape;148;p8" title="Screenshot 2025-09-11 at 10.34.23 AM.png"/>
          <p:cNvPicPr preferRelativeResize="0"/>
          <p:nvPr/>
        </p:nvPicPr>
        <p:blipFill>
          <a:blip r:embed="rId4">
            <a:alphaModFix/>
          </a:blip>
          <a:stretch>
            <a:fillRect/>
          </a:stretch>
        </p:blipFill>
        <p:spPr>
          <a:xfrm>
            <a:off x="1114400" y="1917500"/>
            <a:ext cx="5818850" cy="339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descr="E:\Ammara\Clevered\brochure\002.png" id="153" name="Google Shape;153;g38a4f8a920b_0_4"/>
          <p:cNvPicPr preferRelativeResize="0"/>
          <p:nvPr/>
        </p:nvPicPr>
        <p:blipFill rotWithShape="1">
          <a:blip r:embed="rId3">
            <a:alphaModFix/>
          </a:blip>
          <a:srcRect b="0" l="0" r="0" t="0"/>
          <a:stretch/>
        </p:blipFill>
        <p:spPr>
          <a:xfrm rot="5400000">
            <a:off x="-489434" y="-2805046"/>
            <a:ext cx="6957393" cy="12368700"/>
          </a:xfrm>
          <a:prstGeom prst="rect">
            <a:avLst/>
          </a:prstGeom>
          <a:noFill/>
          <a:ln cap="flat" cmpd="sng" w="28575">
            <a:solidFill>
              <a:schemeClr val="dk1"/>
            </a:solidFill>
            <a:prstDash val="solid"/>
            <a:round/>
            <a:headEnd len="sm" w="sm" type="none"/>
            <a:tailEnd len="sm" w="sm" type="none"/>
          </a:ln>
        </p:spPr>
      </p:pic>
      <p:sp>
        <p:nvSpPr>
          <p:cNvPr id="154" name="Google Shape;154;g38a4f8a920b_0_4"/>
          <p:cNvSpPr/>
          <p:nvPr/>
        </p:nvSpPr>
        <p:spPr>
          <a:xfrm>
            <a:off x="611560" y="140358"/>
            <a:ext cx="7920900" cy="1290900"/>
          </a:xfrm>
          <a:prstGeom prst="rect">
            <a:avLst/>
          </a:prstGeom>
          <a:solidFill>
            <a:srgbClr val="F1EDA5"/>
          </a:solidFill>
          <a:ln cap="flat" cmpd="sng" w="25400">
            <a:solidFill>
              <a:srgbClr val="F1EDA5"/>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5" name="Google Shape;155;g38a4f8a920b_0_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7170"/>
              <a:buFont typeface="Calibri"/>
              <a:buNone/>
            </a:pPr>
            <a:r>
              <a:rPr lang="en-IN"/>
              <a:t>App UI Screen 2</a:t>
            </a:r>
            <a:endParaRPr sz="2700"/>
          </a:p>
        </p:txBody>
      </p:sp>
      <p:sp>
        <p:nvSpPr>
          <p:cNvPr id="156" name="Google Shape;156;g38a4f8a920b_0_4"/>
          <p:cNvSpPr txBox="1"/>
          <p:nvPr>
            <p:ph idx="1" type="body"/>
          </p:nvPr>
        </p:nvSpPr>
        <p:spPr>
          <a:xfrm>
            <a:off x="2836075" y="2130825"/>
            <a:ext cx="3471900" cy="256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None/>
            </a:pPr>
            <a:r>
              <a:t/>
            </a:r>
            <a:endParaRPr sz="2400">
              <a:solidFill>
                <a:schemeClr val="lt1"/>
              </a:solidFill>
            </a:endParaRPr>
          </a:p>
        </p:txBody>
      </p:sp>
      <p:pic>
        <p:nvPicPr>
          <p:cNvPr id="157" name="Google Shape;157;g38a4f8a920b_0_4" title="Screenshot 2025-09-11 at 10.38.13 AM.png"/>
          <p:cNvPicPr preferRelativeResize="0"/>
          <p:nvPr/>
        </p:nvPicPr>
        <p:blipFill>
          <a:blip r:embed="rId4">
            <a:alphaModFix/>
          </a:blip>
          <a:stretch>
            <a:fillRect/>
          </a:stretch>
        </p:blipFill>
        <p:spPr>
          <a:xfrm>
            <a:off x="1844098" y="1694775"/>
            <a:ext cx="5719774" cy="45844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2021-09-17T13:31:27Z</dcterms:created>
  <dc:creator>Smita</dc:creator>
</cp:coreProperties>
</file>