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601575" cy="50593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113407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30000" y="2716200"/>
            <a:ext cx="113407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441120" y="118368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30000" y="271620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441120" y="271620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365148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464360" y="1183680"/>
            <a:ext cx="365148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298720" y="1183680"/>
            <a:ext cx="365148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30000" y="2716200"/>
            <a:ext cx="365148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464360" y="2716200"/>
            <a:ext cx="365148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298720" y="2716200"/>
            <a:ext cx="365148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30000" y="1183680"/>
            <a:ext cx="11340720" cy="2934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11340720" cy="293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5533920" cy="293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441120" y="1183680"/>
            <a:ext cx="5533920" cy="293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30000" y="201600"/>
            <a:ext cx="11340720" cy="3916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441120" y="1183680"/>
            <a:ext cx="5533920" cy="293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30000" y="271620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5533920" cy="293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441120" y="118368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441120" y="271620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30000" y="201600"/>
            <a:ext cx="11340720" cy="844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30000" y="118368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441120" y="1183680"/>
            <a:ext cx="55339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30000" y="2716200"/>
            <a:ext cx="11340720" cy="139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42840" y="342000"/>
            <a:ext cx="3065760" cy="3955320"/>
          </a:xfrm>
          <a:prstGeom prst="rect">
            <a:avLst/>
          </a:prstGeom>
          <a:ln>
            <a:noFill/>
          </a:ln>
        </p:spPr>
      </p:pic>
      <p:grpSp>
        <p:nvGrpSpPr>
          <p:cNvPr id="37" name="Group 1"/>
          <p:cNvGrpSpPr/>
          <p:nvPr/>
        </p:nvGrpSpPr>
        <p:grpSpPr>
          <a:xfrm>
            <a:off x="3490200" y="374760"/>
            <a:ext cx="5104800" cy="3824280"/>
            <a:chOff x="3490200" y="374760"/>
            <a:chExt cx="5104800" cy="3824280"/>
          </a:xfrm>
        </p:grpSpPr>
        <p:sp>
          <p:nvSpPr>
            <p:cNvPr id="38" name="CustomShape 2"/>
            <p:cNvSpPr/>
            <p:nvPr/>
          </p:nvSpPr>
          <p:spPr>
            <a:xfrm>
              <a:off x="3490200" y="374760"/>
              <a:ext cx="853920" cy="3824280"/>
            </a:xfrm>
            <a:prstGeom prst="cube">
              <a:avLst>
                <a:gd name="adj" fmla="val 68421"/>
              </a:avLst>
            </a:prstGeom>
            <a:solidFill>
              <a:schemeClr val="accent6">
                <a:lumMod val="75000"/>
                <a:alpha val="91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CustomShape 3"/>
            <p:cNvSpPr/>
            <p:nvPr/>
          </p:nvSpPr>
          <p:spPr>
            <a:xfrm>
              <a:off x="3867480" y="374760"/>
              <a:ext cx="853920" cy="3824280"/>
            </a:xfrm>
            <a:prstGeom prst="cube">
              <a:avLst>
                <a:gd name="adj" fmla="val 68421"/>
              </a:avLst>
            </a:prstGeom>
            <a:solidFill>
              <a:schemeClr val="accent6">
                <a:lumMod val="75000"/>
                <a:alpha val="91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CustomShape 4"/>
            <p:cNvSpPr/>
            <p:nvPr/>
          </p:nvSpPr>
          <p:spPr>
            <a:xfrm>
              <a:off x="4295880" y="1142640"/>
              <a:ext cx="988200" cy="2470320"/>
            </a:xfrm>
            <a:prstGeom prst="cube">
              <a:avLst>
                <a:gd name="adj" fmla="val 42888"/>
              </a:avLst>
            </a:prstGeom>
            <a:solidFill>
              <a:schemeClr val="accent6">
                <a:lumMod val="75000"/>
                <a:alpha val="91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5"/>
            <p:cNvSpPr/>
            <p:nvPr/>
          </p:nvSpPr>
          <p:spPr>
            <a:xfrm>
              <a:off x="5015520" y="1142640"/>
              <a:ext cx="988200" cy="2470320"/>
            </a:xfrm>
            <a:prstGeom prst="cube">
              <a:avLst>
                <a:gd name="adj" fmla="val 42888"/>
              </a:avLst>
            </a:prstGeom>
            <a:solidFill>
              <a:schemeClr val="accent6">
                <a:lumMod val="75000"/>
                <a:alpha val="91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6"/>
            <p:cNvSpPr/>
            <p:nvPr/>
          </p:nvSpPr>
          <p:spPr>
            <a:xfrm>
              <a:off x="5652360" y="1708920"/>
              <a:ext cx="1186200" cy="1472040"/>
            </a:xfrm>
            <a:prstGeom prst="cube">
              <a:avLst>
                <a:gd name="adj" fmla="val 34259"/>
              </a:avLst>
            </a:prstGeom>
            <a:solidFill>
              <a:schemeClr val="accent6">
                <a:lumMod val="75000"/>
                <a:alpha val="91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7"/>
            <p:cNvSpPr/>
            <p:nvPr/>
          </p:nvSpPr>
          <p:spPr>
            <a:xfrm>
              <a:off x="6577200" y="1708920"/>
              <a:ext cx="1186200" cy="1472040"/>
            </a:xfrm>
            <a:prstGeom prst="cube">
              <a:avLst>
                <a:gd name="adj" fmla="val 34259"/>
              </a:avLst>
            </a:prstGeom>
            <a:solidFill>
              <a:schemeClr val="accent6">
                <a:lumMod val="75000"/>
                <a:alpha val="91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8"/>
            <p:cNvSpPr/>
            <p:nvPr/>
          </p:nvSpPr>
          <p:spPr>
            <a:xfrm>
              <a:off x="7556760" y="2287440"/>
              <a:ext cx="1038240" cy="414720"/>
            </a:xfrm>
            <a:prstGeom prst="cube">
              <a:avLst>
                <a:gd name="adj" fmla="val 25000"/>
              </a:avLst>
            </a:prstGeom>
            <a:solidFill>
              <a:schemeClr val="accent6">
                <a:lumMod val="75000"/>
                <a:alpha val="63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" name="Line 9"/>
          <p:cNvSpPr/>
          <p:nvPr/>
        </p:nvSpPr>
        <p:spPr>
          <a:xfrm flipV="1">
            <a:off x="3075120" y="374760"/>
            <a:ext cx="970560" cy="414360"/>
          </a:xfrm>
          <a:prstGeom prst="line">
            <a:avLst/>
          </a:prstGeom>
          <a:ln w="12600">
            <a:solidFill>
              <a:srgbClr val="4a7ebb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10"/>
          <p:cNvSpPr/>
          <p:nvPr/>
        </p:nvSpPr>
        <p:spPr>
          <a:xfrm>
            <a:off x="101880" y="394560"/>
            <a:ext cx="3390120" cy="696960"/>
          </a:xfrm>
          <a:prstGeom prst="line">
            <a:avLst/>
          </a:prstGeom>
          <a:ln w="12600">
            <a:solidFill>
              <a:srgbClr val="4a7ebb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1"/>
          <p:cNvSpPr/>
          <p:nvPr/>
        </p:nvSpPr>
        <p:spPr>
          <a:xfrm flipV="1">
            <a:off x="129240" y="4214520"/>
            <a:ext cx="3346920" cy="58320"/>
          </a:xfrm>
          <a:prstGeom prst="line">
            <a:avLst/>
          </a:prstGeom>
          <a:ln w="12600">
            <a:solidFill>
              <a:srgbClr val="4a7ebb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Group 12"/>
          <p:cNvGrpSpPr/>
          <p:nvPr/>
        </p:nvGrpSpPr>
        <p:grpSpPr>
          <a:xfrm>
            <a:off x="8600400" y="571680"/>
            <a:ext cx="2263320" cy="3925080"/>
            <a:chOff x="8600400" y="571680"/>
            <a:chExt cx="2263320" cy="3925080"/>
          </a:xfrm>
        </p:grpSpPr>
        <p:sp>
          <p:nvSpPr>
            <p:cNvPr id="49" name="CustomShape 13"/>
            <p:cNvSpPr/>
            <p:nvPr/>
          </p:nvSpPr>
          <p:spPr>
            <a:xfrm flipH="1" rot="5399400">
              <a:off x="10151640" y="669240"/>
              <a:ext cx="192240" cy="286920"/>
            </a:xfrm>
            <a:prstGeom prst="triangle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15840">
              <a:round/>
            </a:ln>
            <a:scene3d>
              <a:camera prst="orthographicFront">
                <a:rot lat="0" lon="21599994" rev="1080000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4"/>
            <p:cNvSpPr/>
            <p:nvPr/>
          </p:nvSpPr>
          <p:spPr>
            <a:xfrm flipH="1" rot="5399400">
              <a:off x="10151640" y="1826640"/>
              <a:ext cx="192240" cy="286920"/>
            </a:xfrm>
            <a:prstGeom prst="triangle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15840">
              <a:round/>
            </a:ln>
            <a:scene3d>
              <a:camera prst="orthographicFront">
                <a:rot lat="0" lon="21599994" rev="1080000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5"/>
            <p:cNvSpPr/>
            <p:nvPr/>
          </p:nvSpPr>
          <p:spPr>
            <a:xfrm flipH="1" rot="5399400">
              <a:off x="10151640" y="2928960"/>
              <a:ext cx="192240" cy="286920"/>
            </a:xfrm>
            <a:prstGeom prst="triangle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15840">
              <a:round/>
            </a:ln>
            <a:scene3d>
              <a:camera prst="orthographicFront">
                <a:rot lat="0" lon="21599994" rev="1080000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16"/>
            <p:cNvSpPr/>
            <p:nvPr/>
          </p:nvSpPr>
          <p:spPr>
            <a:xfrm flipH="1" rot="5399400">
              <a:off x="10151640" y="4141080"/>
              <a:ext cx="192240" cy="286920"/>
            </a:xfrm>
            <a:prstGeom prst="triangle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15840">
              <a:round/>
            </a:ln>
            <a:scene3d>
              <a:camera prst="orthographicFront">
                <a:rot lat="0" lon="21599994" rev="1080000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3" name="Group 17"/>
            <p:cNvGrpSpPr/>
            <p:nvPr/>
          </p:nvGrpSpPr>
          <p:grpSpPr>
            <a:xfrm>
              <a:off x="8600400" y="571680"/>
              <a:ext cx="2263320" cy="3925080"/>
              <a:chOff x="8600400" y="571680"/>
              <a:chExt cx="2263320" cy="3925080"/>
            </a:xfrm>
          </p:grpSpPr>
          <p:sp>
            <p:nvSpPr>
              <p:cNvPr id="54" name="CustomShape 18"/>
              <p:cNvSpPr/>
              <p:nvPr/>
            </p:nvSpPr>
            <p:spPr>
              <a:xfrm>
                <a:off x="10425600" y="571680"/>
                <a:ext cx="438120" cy="4388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Line 19"/>
              <p:cNvSpPr/>
              <p:nvPr/>
            </p:nvSpPr>
            <p:spPr>
              <a:xfrm>
                <a:off x="8600400" y="2499120"/>
                <a:ext cx="941760" cy="0"/>
              </a:xfrm>
              <a:prstGeom prst="line">
                <a:avLst/>
              </a:prstGeom>
              <a:ln w="1908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Line 20"/>
              <p:cNvSpPr/>
              <p:nvPr/>
            </p:nvSpPr>
            <p:spPr>
              <a:xfrm>
                <a:off x="9542160" y="826560"/>
                <a:ext cx="0" cy="3484440"/>
              </a:xfrm>
              <a:prstGeom prst="line">
                <a:avLst/>
              </a:prstGeom>
              <a:ln w="1908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Line 21"/>
              <p:cNvSpPr/>
              <p:nvPr/>
            </p:nvSpPr>
            <p:spPr>
              <a:xfrm>
                <a:off x="9542160" y="826560"/>
                <a:ext cx="557640" cy="0"/>
              </a:xfrm>
              <a:prstGeom prst="line">
                <a:avLst/>
              </a:prstGeom>
              <a:ln w="1908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Line 22"/>
              <p:cNvSpPr/>
              <p:nvPr/>
            </p:nvSpPr>
            <p:spPr>
              <a:xfrm>
                <a:off x="9542160" y="1978920"/>
                <a:ext cx="557640" cy="0"/>
              </a:xfrm>
              <a:prstGeom prst="line">
                <a:avLst/>
              </a:prstGeom>
              <a:ln w="1908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Line 23"/>
              <p:cNvSpPr/>
              <p:nvPr/>
            </p:nvSpPr>
            <p:spPr>
              <a:xfrm>
                <a:off x="9542160" y="3076200"/>
                <a:ext cx="557640" cy="0"/>
              </a:xfrm>
              <a:prstGeom prst="line">
                <a:avLst/>
              </a:prstGeom>
              <a:ln w="1908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Line 24"/>
              <p:cNvSpPr/>
              <p:nvPr/>
            </p:nvSpPr>
            <p:spPr>
              <a:xfrm>
                <a:off x="9542160" y="4283640"/>
                <a:ext cx="557640" cy="0"/>
              </a:xfrm>
              <a:prstGeom prst="line">
                <a:avLst/>
              </a:prstGeom>
              <a:ln w="19080">
                <a:solidFill>
                  <a:srgbClr val="4a7ebb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CustomShape 25"/>
              <p:cNvSpPr/>
              <p:nvPr/>
            </p:nvSpPr>
            <p:spPr>
              <a:xfrm>
                <a:off x="10425240" y="1724040"/>
                <a:ext cx="437760" cy="4388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CustomShape 26"/>
              <p:cNvSpPr/>
              <p:nvPr/>
            </p:nvSpPr>
            <p:spPr>
              <a:xfrm>
                <a:off x="10424520" y="4058280"/>
                <a:ext cx="438120" cy="43848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CustomShape 27"/>
              <p:cNvSpPr/>
              <p:nvPr/>
            </p:nvSpPr>
            <p:spPr>
              <a:xfrm>
                <a:off x="10421640" y="2835360"/>
                <a:ext cx="438120" cy="4388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4" name="CustomShape 28"/>
          <p:cNvSpPr/>
          <p:nvPr/>
        </p:nvSpPr>
        <p:spPr>
          <a:xfrm>
            <a:off x="10953360" y="354600"/>
            <a:ext cx="12078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latin typeface="LM Roman 10"/>
              </a:rPr>
              <a:t>Overall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latin typeface="LM Roman 10"/>
              </a:rPr>
              <a:t>Quality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" name="CustomShape 29"/>
          <p:cNvSpPr/>
          <p:nvPr/>
        </p:nvSpPr>
        <p:spPr>
          <a:xfrm>
            <a:off x="11080440" y="2834640"/>
            <a:ext cx="1172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LM Roman 10"/>
              </a:rPr>
              <a:t>Clarity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" name="CustomShape 30"/>
          <p:cNvSpPr/>
          <p:nvPr/>
        </p:nvSpPr>
        <p:spPr>
          <a:xfrm>
            <a:off x="11044800" y="1737360"/>
            <a:ext cx="1207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latin typeface="LM Roman 10"/>
              </a:rPr>
              <a:t>Artifact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" name="Line 31"/>
          <p:cNvSpPr/>
          <p:nvPr/>
        </p:nvSpPr>
        <p:spPr>
          <a:xfrm flipV="1">
            <a:off x="3068280" y="3291840"/>
            <a:ext cx="1276200" cy="518040"/>
          </a:xfrm>
          <a:prstGeom prst="line">
            <a:avLst/>
          </a:prstGeom>
          <a:ln w="12600">
            <a:solidFill>
              <a:srgbClr val="4a7ebb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" name="Group 32"/>
          <p:cNvGrpSpPr/>
          <p:nvPr/>
        </p:nvGrpSpPr>
        <p:grpSpPr>
          <a:xfrm>
            <a:off x="11064240" y="4114800"/>
            <a:ext cx="1256400" cy="457200"/>
            <a:chOff x="11064240" y="4114800"/>
            <a:chExt cx="1256400" cy="457200"/>
          </a:xfrm>
        </p:grpSpPr>
        <p:grpSp>
          <p:nvGrpSpPr>
            <p:cNvPr id="69" name="Group 33"/>
            <p:cNvGrpSpPr/>
            <p:nvPr/>
          </p:nvGrpSpPr>
          <p:grpSpPr>
            <a:xfrm>
              <a:off x="11324880" y="4114800"/>
              <a:ext cx="636480" cy="174600"/>
              <a:chOff x="11324880" y="4114800"/>
              <a:chExt cx="636480" cy="174600"/>
            </a:xfrm>
          </p:grpSpPr>
          <p:pic>
            <p:nvPicPr>
              <p:cNvPr id="70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11324880" y="4114800"/>
                <a:ext cx="636480" cy="1746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1" name="Group 34"/>
            <p:cNvGrpSpPr/>
            <p:nvPr/>
          </p:nvGrpSpPr>
          <p:grpSpPr>
            <a:xfrm>
              <a:off x="11064240" y="4397400"/>
              <a:ext cx="1256400" cy="174600"/>
              <a:chOff x="11064240" y="4397400"/>
              <a:chExt cx="1256400" cy="174600"/>
            </a:xfrm>
          </p:grpSpPr>
          <p:pic>
            <p:nvPicPr>
              <p:cNvPr id="72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11064240" y="4397400"/>
                <a:ext cx="1256400" cy="1746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LibreOffice/6.2.8.2$Linux_X86_64 LibreOffice_project/20$Build-2</Application>
  <Words>0</Words>
  <Paragraphs>0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2018-11-15T18:44:10Z</dcterms:created>
  <dc:creator>Adrián</dc:creator>
  <dc:description/>
  <dc:language>en-US</dc:language>
  <cp:lastModifiedBy/>
  <dcterms:modified xsi:type="dcterms:W3CDTF">2020-03-24T18:17:52Z</dcterms:modified>
  <cp:revision>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Personalizado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