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601575" cy="50593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113407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30000" y="2716200"/>
            <a:ext cx="113407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0000" y="271620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441120" y="271620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464360" y="118368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298720" y="118368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30000" y="271620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464360" y="271620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298720" y="271620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30000" y="1183680"/>
            <a:ext cx="11340720" cy="293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113407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30000" y="201600"/>
            <a:ext cx="11340720" cy="391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30000" y="271620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441120" y="271620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30000" y="2716200"/>
            <a:ext cx="113407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"/>
          <p:cNvGrpSpPr/>
          <p:nvPr/>
        </p:nvGrpSpPr>
        <p:grpSpPr>
          <a:xfrm>
            <a:off x="3490200" y="374760"/>
            <a:ext cx="5104440" cy="3823920"/>
            <a:chOff x="3490200" y="374760"/>
            <a:chExt cx="5104440" cy="3823920"/>
          </a:xfrm>
        </p:grpSpPr>
        <p:sp>
          <p:nvSpPr>
            <p:cNvPr id="37" name="CustomShape 2"/>
            <p:cNvSpPr/>
            <p:nvPr/>
          </p:nvSpPr>
          <p:spPr>
            <a:xfrm>
              <a:off x="3490200" y="374760"/>
              <a:ext cx="853560" cy="3823920"/>
            </a:xfrm>
            <a:prstGeom prst="cube">
              <a:avLst>
                <a:gd name="adj" fmla="val 68421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3"/>
            <p:cNvSpPr/>
            <p:nvPr/>
          </p:nvSpPr>
          <p:spPr>
            <a:xfrm>
              <a:off x="3867480" y="374760"/>
              <a:ext cx="853560" cy="3823920"/>
            </a:xfrm>
            <a:prstGeom prst="cube">
              <a:avLst>
                <a:gd name="adj" fmla="val 68421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CustomShape 4"/>
            <p:cNvSpPr/>
            <p:nvPr/>
          </p:nvSpPr>
          <p:spPr>
            <a:xfrm>
              <a:off x="4295880" y="1142640"/>
              <a:ext cx="987840" cy="2469960"/>
            </a:xfrm>
            <a:prstGeom prst="cube">
              <a:avLst>
                <a:gd name="adj" fmla="val 42888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5"/>
            <p:cNvSpPr/>
            <p:nvPr/>
          </p:nvSpPr>
          <p:spPr>
            <a:xfrm>
              <a:off x="5015520" y="1142640"/>
              <a:ext cx="987840" cy="2469960"/>
            </a:xfrm>
            <a:prstGeom prst="cube">
              <a:avLst>
                <a:gd name="adj" fmla="val 42888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6"/>
            <p:cNvSpPr/>
            <p:nvPr/>
          </p:nvSpPr>
          <p:spPr>
            <a:xfrm>
              <a:off x="5652360" y="1708920"/>
              <a:ext cx="1185840" cy="1471680"/>
            </a:xfrm>
            <a:prstGeom prst="cube">
              <a:avLst>
                <a:gd name="adj" fmla="val 34259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7"/>
            <p:cNvSpPr/>
            <p:nvPr/>
          </p:nvSpPr>
          <p:spPr>
            <a:xfrm>
              <a:off x="6577200" y="1708920"/>
              <a:ext cx="1185840" cy="1471680"/>
            </a:xfrm>
            <a:prstGeom prst="cube">
              <a:avLst>
                <a:gd name="adj" fmla="val 34259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8"/>
            <p:cNvSpPr/>
            <p:nvPr/>
          </p:nvSpPr>
          <p:spPr>
            <a:xfrm>
              <a:off x="7556760" y="2287440"/>
              <a:ext cx="1037880" cy="414360"/>
            </a:xfrm>
            <a:prstGeom prst="cube">
              <a:avLst>
                <a:gd name="adj" fmla="val 25000"/>
              </a:avLst>
            </a:prstGeom>
            <a:solidFill>
              <a:schemeClr val="accent6">
                <a:lumMod val="75000"/>
                <a:alpha val="63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4" name="Group 9"/>
          <p:cNvGrpSpPr/>
          <p:nvPr/>
        </p:nvGrpSpPr>
        <p:grpSpPr>
          <a:xfrm>
            <a:off x="8600400" y="571680"/>
            <a:ext cx="2262960" cy="3924720"/>
            <a:chOff x="8600400" y="571680"/>
            <a:chExt cx="2262960" cy="3924720"/>
          </a:xfrm>
        </p:grpSpPr>
        <p:sp>
          <p:nvSpPr>
            <p:cNvPr id="45" name="CustomShape 10"/>
            <p:cNvSpPr/>
            <p:nvPr/>
          </p:nvSpPr>
          <p:spPr>
            <a:xfrm flipH="1" rot="5399400">
              <a:off x="10151280" y="669240"/>
              <a:ext cx="191880" cy="286560"/>
            </a:xfrm>
            <a:prstGeom prst="triangle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5840">
              <a:round/>
            </a:ln>
            <a:scene3d>
              <a:camera prst="orthographicFront">
                <a:rot lat="0" lon="21599994" rev="1080000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11"/>
            <p:cNvSpPr/>
            <p:nvPr/>
          </p:nvSpPr>
          <p:spPr>
            <a:xfrm flipH="1" rot="5399400">
              <a:off x="10151280" y="1826640"/>
              <a:ext cx="191880" cy="286560"/>
            </a:xfrm>
            <a:prstGeom prst="triangle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5840">
              <a:round/>
            </a:ln>
            <a:scene3d>
              <a:camera prst="orthographicFront">
                <a:rot lat="0" lon="21599994" rev="1080000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12"/>
            <p:cNvSpPr/>
            <p:nvPr/>
          </p:nvSpPr>
          <p:spPr>
            <a:xfrm flipH="1" rot="5399400">
              <a:off x="10151280" y="2928960"/>
              <a:ext cx="191880" cy="286560"/>
            </a:xfrm>
            <a:prstGeom prst="triangle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5840">
              <a:round/>
            </a:ln>
            <a:scene3d>
              <a:camera prst="orthographicFront">
                <a:rot lat="0" lon="21599994" rev="1080000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3"/>
            <p:cNvSpPr/>
            <p:nvPr/>
          </p:nvSpPr>
          <p:spPr>
            <a:xfrm flipH="1" rot="5399400">
              <a:off x="10151280" y="4141080"/>
              <a:ext cx="191880" cy="286560"/>
            </a:xfrm>
            <a:prstGeom prst="triangle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5840">
              <a:round/>
            </a:ln>
            <a:scene3d>
              <a:camera prst="orthographicFront">
                <a:rot lat="0" lon="21599994" rev="1080000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9" name="Group 14"/>
            <p:cNvGrpSpPr/>
            <p:nvPr/>
          </p:nvGrpSpPr>
          <p:grpSpPr>
            <a:xfrm>
              <a:off x="8600400" y="571680"/>
              <a:ext cx="2262960" cy="3924720"/>
              <a:chOff x="8600400" y="571680"/>
              <a:chExt cx="2262960" cy="3924720"/>
            </a:xfrm>
          </p:grpSpPr>
          <p:sp>
            <p:nvSpPr>
              <p:cNvPr id="50" name="CustomShape 15"/>
              <p:cNvSpPr/>
              <p:nvPr/>
            </p:nvSpPr>
            <p:spPr>
              <a:xfrm>
                <a:off x="10425600" y="571680"/>
                <a:ext cx="437760" cy="4384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Line 16"/>
              <p:cNvSpPr/>
              <p:nvPr/>
            </p:nvSpPr>
            <p:spPr>
              <a:xfrm>
                <a:off x="8600400" y="2499120"/>
                <a:ext cx="94176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Line 17"/>
              <p:cNvSpPr/>
              <p:nvPr/>
            </p:nvSpPr>
            <p:spPr>
              <a:xfrm>
                <a:off x="9542160" y="826560"/>
                <a:ext cx="0" cy="348444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Line 18"/>
              <p:cNvSpPr/>
              <p:nvPr/>
            </p:nvSpPr>
            <p:spPr>
              <a:xfrm>
                <a:off x="9542160" y="826560"/>
                <a:ext cx="55764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Line 19"/>
              <p:cNvSpPr/>
              <p:nvPr/>
            </p:nvSpPr>
            <p:spPr>
              <a:xfrm>
                <a:off x="9542160" y="1978920"/>
                <a:ext cx="55764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Line 20"/>
              <p:cNvSpPr/>
              <p:nvPr/>
            </p:nvSpPr>
            <p:spPr>
              <a:xfrm>
                <a:off x="9542160" y="3076200"/>
                <a:ext cx="55764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Line 21"/>
              <p:cNvSpPr/>
              <p:nvPr/>
            </p:nvSpPr>
            <p:spPr>
              <a:xfrm>
                <a:off x="9542160" y="4283640"/>
                <a:ext cx="55764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22"/>
              <p:cNvSpPr/>
              <p:nvPr/>
            </p:nvSpPr>
            <p:spPr>
              <a:xfrm>
                <a:off x="10425240" y="1724040"/>
                <a:ext cx="437400" cy="4384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23"/>
              <p:cNvSpPr/>
              <p:nvPr/>
            </p:nvSpPr>
            <p:spPr>
              <a:xfrm>
                <a:off x="10424520" y="4058280"/>
                <a:ext cx="437760" cy="43812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24"/>
              <p:cNvSpPr/>
              <p:nvPr/>
            </p:nvSpPr>
            <p:spPr>
              <a:xfrm>
                <a:off x="10421640" y="2835360"/>
                <a:ext cx="437760" cy="4384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0" name="CustomShape 25"/>
          <p:cNvSpPr/>
          <p:nvPr/>
        </p:nvSpPr>
        <p:spPr>
          <a:xfrm>
            <a:off x="10953360" y="354600"/>
            <a:ext cx="1207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0"/>
                <a:ea typeface="DejaVu Sans"/>
              </a:rPr>
              <a:t>Overall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0"/>
                <a:ea typeface="DejaVu Sans"/>
              </a:rPr>
              <a:t>Quality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" name="CustomShape 26"/>
          <p:cNvSpPr/>
          <p:nvPr/>
        </p:nvSpPr>
        <p:spPr>
          <a:xfrm>
            <a:off x="11080440" y="2834640"/>
            <a:ext cx="11718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0"/>
                <a:ea typeface="DejaVu Sans"/>
              </a:rPr>
              <a:t>Clarity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11044800" y="1737360"/>
            <a:ext cx="1207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0"/>
                <a:ea typeface="DejaVu Sans"/>
              </a:rPr>
              <a:t>Artifact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3" name="Group 28"/>
          <p:cNvGrpSpPr/>
          <p:nvPr/>
        </p:nvGrpSpPr>
        <p:grpSpPr>
          <a:xfrm>
            <a:off x="42840" y="342000"/>
            <a:ext cx="4301640" cy="3954960"/>
            <a:chOff x="42840" y="342000"/>
            <a:chExt cx="4301640" cy="3954960"/>
          </a:xfrm>
        </p:grpSpPr>
        <p:pic>
          <p:nvPicPr>
            <p:cNvPr id="64" name="" descr=""/>
            <p:cNvPicPr/>
            <p:nvPr/>
          </p:nvPicPr>
          <p:blipFill>
            <a:blip r:embed="rId1"/>
            <a:stretch/>
          </p:blipFill>
          <p:spPr>
            <a:xfrm>
              <a:off x="42840" y="342000"/>
              <a:ext cx="3065400" cy="3954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Line 29"/>
            <p:cNvSpPr/>
            <p:nvPr/>
          </p:nvSpPr>
          <p:spPr>
            <a:xfrm flipV="1">
              <a:off x="3075120" y="374760"/>
              <a:ext cx="970560" cy="414360"/>
            </a:xfrm>
            <a:prstGeom prst="line">
              <a:avLst/>
            </a:prstGeom>
            <a:ln w="12600">
              <a:solidFill>
                <a:srgbClr val="4a7ebb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30"/>
            <p:cNvSpPr/>
            <p:nvPr/>
          </p:nvSpPr>
          <p:spPr>
            <a:xfrm>
              <a:off x="101880" y="394560"/>
              <a:ext cx="3390120" cy="696960"/>
            </a:xfrm>
            <a:prstGeom prst="line">
              <a:avLst/>
            </a:prstGeom>
            <a:ln w="12600">
              <a:solidFill>
                <a:srgbClr val="4a7ebb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31"/>
            <p:cNvSpPr/>
            <p:nvPr/>
          </p:nvSpPr>
          <p:spPr>
            <a:xfrm flipV="1">
              <a:off x="129240" y="4214520"/>
              <a:ext cx="3346920" cy="58320"/>
            </a:xfrm>
            <a:prstGeom prst="line">
              <a:avLst/>
            </a:prstGeom>
            <a:ln w="12600">
              <a:solidFill>
                <a:srgbClr val="4a7ebb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32"/>
            <p:cNvSpPr/>
            <p:nvPr/>
          </p:nvSpPr>
          <p:spPr>
            <a:xfrm flipV="1">
              <a:off x="3068280" y="3291840"/>
              <a:ext cx="1276200" cy="518040"/>
            </a:xfrm>
            <a:prstGeom prst="line">
              <a:avLst/>
            </a:prstGeom>
            <a:ln w="12600">
              <a:solidFill>
                <a:srgbClr val="4a7ebb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9" name="Group 33"/>
          <p:cNvGrpSpPr/>
          <p:nvPr/>
        </p:nvGrpSpPr>
        <p:grpSpPr>
          <a:xfrm>
            <a:off x="11064240" y="4114800"/>
            <a:ext cx="1256040" cy="456840"/>
            <a:chOff x="11064240" y="4114800"/>
            <a:chExt cx="1256040" cy="456840"/>
          </a:xfrm>
        </p:grpSpPr>
        <p:grpSp>
          <p:nvGrpSpPr>
            <p:cNvPr id="70" name="Group 34"/>
            <p:cNvGrpSpPr/>
            <p:nvPr/>
          </p:nvGrpSpPr>
          <p:grpSpPr>
            <a:xfrm>
              <a:off x="11324880" y="4114800"/>
              <a:ext cx="636120" cy="174240"/>
              <a:chOff x="11324880" y="4114800"/>
              <a:chExt cx="636120" cy="174240"/>
            </a:xfrm>
          </p:grpSpPr>
          <p:pic>
            <p:nvPicPr>
              <p:cNvPr id="71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11324880" y="4114800"/>
                <a:ext cx="636120" cy="174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2" name="Group 35"/>
            <p:cNvGrpSpPr/>
            <p:nvPr/>
          </p:nvGrpSpPr>
          <p:grpSpPr>
            <a:xfrm>
              <a:off x="11064240" y="4397400"/>
              <a:ext cx="1256040" cy="174240"/>
              <a:chOff x="11064240" y="4397400"/>
              <a:chExt cx="1256040" cy="174240"/>
            </a:xfrm>
          </p:grpSpPr>
          <p:pic>
            <p:nvPicPr>
              <p:cNvPr id="73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11064240" y="4397400"/>
                <a:ext cx="1256040" cy="17424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LibreOffice/6.2.8.2$Linux_X86_64 LibreOffice_project/20$Build-2</Application>
  <Words>0</Words>
  <Paragraphs>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2018-11-15T18:44:10Z</dcterms:created>
  <dc:creator>Adrián</dc:creator>
  <dc:description/>
  <dc:language>en-US</dc:language>
  <cp:lastModifiedBy/>
  <dcterms:modified xsi:type="dcterms:W3CDTF">2020-04-03T10:33:09Z</dcterms:modified>
  <cp:revision>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