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1633200" cy="1118393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72640" y="3474360"/>
            <a:ext cx="9887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81400" y="2616840"/>
            <a:ext cx="10469160" cy="309384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81400" y="6005160"/>
            <a:ext cx="10469160" cy="309384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72640" y="3474360"/>
            <a:ext cx="9887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81400" y="2616840"/>
            <a:ext cx="5108760" cy="309384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946120" y="2616840"/>
            <a:ext cx="5108760" cy="309384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946120" y="6005160"/>
            <a:ext cx="5108760" cy="309384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81400" y="6005160"/>
            <a:ext cx="5108760" cy="309384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72640" y="3474360"/>
            <a:ext cx="9887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81400" y="2616840"/>
            <a:ext cx="10469160" cy="648612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81400" y="2616840"/>
            <a:ext cx="10469160" cy="648612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1751040" y="2616480"/>
            <a:ext cx="8129160" cy="64861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1751040" y="2616480"/>
            <a:ext cx="8129160" cy="6486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72640" y="3474360"/>
            <a:ext cx="9887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81400" y="2616840"/>
            <a:ext cx="10469160" cy="648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72640" y="3474360"/>
            <a:ext cx="9887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81400" y="2616840"/>
            <a:ext cx="10469160" cy="648612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72640" y="3474360"/>
            <a:ext cx="9887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81400" y="2616840"/>
            <a:ext cx="5108760" cy="648612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946120" y="2616840"/>
            <a:ext cx="5108760" cy="648612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640" y="3474360"/>
            <a:ext cx="9887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72640" y="3474360"/>
            <a:ext cx="9887760" cy="1111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72640" y="3474360"/>
            <a:ext cx="9887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400" y="2616840"/>
            <a:ext cx="5108760" cy="309384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81400" y="6005160"/>
            <a:ext cx="5108760" cy="309384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946120" y="2616840"/>
            <a:ext cx="5108760" cy="648612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72640" y="3474360"/>
            <a:ext cx="9887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81400" y="2616840"/>
            <a:ext cx="5108760" cy="648612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946120" y="2616840"/>
            <a:ext cx="5108760" cy="309384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946120" y="6005160"/>
            <a:ext cx="5108760" cy="309384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72640" y="3474360"/>
            <a:ext cx="9887760" cy="2396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81400" y="2616840"/>
            <a:ext cx="5108760" cy="309384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946120" y="2616840"/>
            <a:ext cx="5108760" cy="309384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81400" y="6005160"/>
            <a:ext cx="10469160" cy="3093840"/>
          </a:xfrm>
          <a:prstGeom prst="rect">
            <a:avLst/>
          </a:prstGeom>
        </p:spPr>
        <p:txBody>
          <a:bodyPr lIns="0" rIns="0" tIns="0" bIns="0"/>
          <a:p>
            <a:endParaRPr b="0" lang="en-U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72640" y="3474360"/>
            <a:ext cx="9887760" cy="2396880"/>
          </a:xfrm>
          <a:prstGeom prst="rect">
            <a:avLst/>
          </a:prstGeom>
        </p:spPr>
        <p:txBody>
          <a:bodyPr lIns="144720" rIns="144720" tIns="72360" bIns="72360" anchor="ctr"/>
          <a:p>
            <a:pPr algn="ctr">
              <a:lnSpc>
                <a:spcPct val="100000"/>
              </a:lnSpc>
            </a:pPr>
            <a:r>
              <a:rPr b="0" lang="en-US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b="0" lang="en-US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81760" y="10365840"/>
            <a:ext cx="2714040" cy="595080"/>
          </a:xfrm>
          <a:prstGeom prst="rect">
            <a:avLst/>
          </a:prstGeom>
        </p:spPr>
        <p:txBody>
          <a:bodyPr lIns="144720" rIns="144720" tIns="72360" bIns="72360" anchor="ctr"/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974760" y="10365840"/>
            <a:ext cx="3683520" cy="595080"/>
          </a:xfrm>
          <a:prstGeom prst="rect">
            <a:avLst/>
          </a:prstGeom>
        </p:spPr>
        <p:txBody>
          <a:bodyPr lIns="144720" rIns="144720" tIns="72360" bIns="7236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337240" y="10365840"/>
            <a:ext cx="2714040" cy="595080"/>
          </a:xfrm>
          <a:prstGeom prst="rect">
            <a:avLst/>
          </a:prstGeom>
        </p:spPr>
        <p:txBody>
          <a:bodyPr lIns="144720" rIns="144720" tIns="72360" bIns="72360" anchor="ctr"/>
          <a:p>
            <a:pPr algn="r">
              <a:lnSpc>
                <a:spcPct val="100000"/>
              </a:lnSpc>
            </a:pPr>
            <a:fld id="{FB686F41-B81D-4A5B-96B7-48166BB66E95}" type="slidenum">
              <a:rPr b="0" lang="en-US" sz="1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1629800" cy="11181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4895640" y="2855520"/>
            <a:ext cx="5780880" cy="524376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4846320" y="2855520"/>
            <a:ext cx="5792040" cy="5243760"/>
          </a:xfrm>
          <a:prstGeom prst="rect">
            <a:avLst/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 rot="21589800">
            <a:off x="-2954160" y="3420000"/>
            <a:ext cx="7792920" cy="9282960"/>
          </a:xfrm>
          <a:prstGeom prst="arc">
            <a:avLst>
              <a:gd name="adj1" fmla="val 16237987"/>
              <a:gd name="adj2" fmla="val 0"/>
            </a:avLst>
          </a:prstGeom>
          <a:noFill/>
          <a:ln w="38160">
            <a:solidFill>
              <a:schemeClr val="accent1">
                <a:lumMod val="7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 rot="10534200">
            <a:off x="3935520" y="-2609280"/>
            <a:ext cx="14492160" cy="5400360"/>
          </a:xfrm>
          <a:prstGeom prst="arc">
            <a:avLst>
              <a:gd name="adj1" fmla="val 17450895"/>
              <a:gd name="adj2" fmla="val 33299"/>
            </a:avLst>
          </a:prstGeom>
          <a:noFill/>
          <a:ln w="38160">
            <a:solidFill>
              <a:schemeClr val="accent1">
                <a:lumMod val="7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920160" y="479520"/>
            <a:ext cx="3024000" cy="2952000"/>
          </a:xfrm>
          <a:prstGeom prst="rect">
            <a:avLst/>
          </a:prstGeom>
          <a:noFill/>
          <a:ln>
            <a:solidFill>
              <a:schemeClr val="tx1">
                <a:alpha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LibreOffice/5.1.6.2$Linux_X86_64 LibreOffice_project/10m0$Build-2</Application>
  <Words>0</Words>
  <Paragraphs>0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2018-10-10T09:28:37Z</dcterms:created>
  <dc:creator>Adrián</dc:creator>
  <dc:description/>
  <dc:language>en-US</dc:language>
  <cp:lastModifiedBy/>
  <dcterms:modified xsi:type="dcterms:W3CDTF">2018-10-15T20:19:31Z</dcterms:modified>
  <cp:revision>4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Personalizado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