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7"/>
  </p:notesMasterIdLst>
  <p:handoutMasterIdLst>
    <p:handoutMasterId r:id="rId8"/>
  </p:handoutMasterIdLst>
  <p:sldIdLst>
    <p:sldId id="261" r:id="rId2"/>
    <p:sldId id="265" r:id="rId3"/>
    <p:sldId id="264" r:id="rId4"/>
    <p:sldId id="263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van Dam" initials="avd" lastIdx="25" clrIdx="0"/>
  <p:cmAuthor id="7" name="davidfwhitney@gmail.com" initials="" lastIdx="2" clrIdx="7"/>
  <p:cmAuthor id="1" name=" " initials="MSOffice" lastIdx="10" clrIdx="1"/>
  <p:cmAuthor id="8" name="davidfwhitney@gmail.com" initials=" [2]" lastIdx="1" clrIdx="8"/>
  <p:cmAuthor id="2" name="Andy van Dam" initials="AvD" lastIdx="9" clrIdx="2"/>
  <p:cmAuthor id="9" name="Vivian" initials="V" lastIdx="38" clrIdx="9"/>
  <p:cmAuthor id="3" name="Andy" initials="A" lastIdx="1" clrIdx="3"/>
  <p:cmAuthor id="10" name="盛 斌" initials="盛" lastIdx="1" clrIdx="10">
    <p:extLst>
      <p:ext uri="{19B8F6BF-5375-455C-9EA6-DF929625EA0E}">
        <p15:presenceInfo xmlns:p15="http://schemas.microsoft.com/office/powerpoint/2012/main" userId="294d3c3f3214d923" providerId="Windows Live"/>
      </p:ext>
    </p:extLst>
  </p:cmAuthor>
  <p:cmAuthor id="4" name="Dave" initials="D" lastIdx="3" clrIdx="4"/>
  <p:cmAuthor id="5" name="avd" initials="a" lastIdx="70" clrIdx="5"/>
  <p:cmAuthor id="6" name="Paavan" initials="P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8" autoAdjust="0"/>
    <p:restoredTop sz="78723" autoAdjust="0"/>
  </p:normalViewPr>
  <p:slideViewPr>
    <p:cSldViewPr snapToGrid="0">
      <p:cViewPr varScale="1">
        <p:scale>
          <a:sx n="172" d="100"/>
          <a:sy n="172" d="100"/>
        </p:scale>
        <p:origin x="166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2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2167A-06F6-7243-8AC3-08D1E4E0176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9B44-BF8A-B541-B649-A07D83899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3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F1A4-965A-4CF7-979B-5EBD95C883BF}" type="datetimeFigureOut">
              <a:rPr lang="en-US" smtClean="0"/>
              <a:pPr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28DA5-4313-4B29-A5AB-FF43D46032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1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B1CD8-9F96-4F1D-A5B8-2D9E0ECCE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96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3052542"/>
            <a:ext cx="7886700" cy="6746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Report title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775891"/>
            <a:ext cx="7886700" cy="453224"/>
          </a:xfrm>
        </p:spPr>
        <p:txBody>
          <a:bodyPr anchor="ctr">
            <a:noAutofit/>
          </a:bodyPr>
          <a:lstStyle>
            <a:lvl1pPr algn="ctr">
              <a:defRPr lang="zh-CN" altLang="en-US" sz="21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/>
              <a:t>Team &amp; Affiliation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2920341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4012C3AA-6479-455A-914D-E0789040C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68" y="4705106"/>
            <a:ext cx="1148992" cy="3165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865A98-E2E0-4FAC-A1E4-9AB0F6DE81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63" y="0"/>
            <a:ext cx="9161461" cy="28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0813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 bwMode="auto">
          <a:xfrm>
            <a:off x="8399721" y="496540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8"/>
            <a:ext cx="8229600" cy="514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457201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F3785A9-D434-4D4C-B346-1277DCA09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98"/>
          <a:stretch/>
        </p:blipFill>
        <p:spPr>
          <a:xfrm>
            <a:off x="0" y="3115408"/>
            <a:ext cx="4670697" cy="20280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F483AF-EBBF-46F7-A0D4-6BF10F0E59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11"/>
          <a:stretch/>
        </p:blipFill>
        <p:spPr>
          <a:xfrm>
            <a:off x="4670697" y="3115408"/>
            <a:ext cx="4473304" cy="20280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15BEA3-62A7-4B5A-9241-D5E649FC736D}"/>
              </a:ext>
            </a:extLst>
          </p:cNvPr>
          <p:cNvSpPr txBox="1"/>
          <p:nvPr userDrawn="1"/>
        </p:nvSpPr>
        <p:spPr bwMode="auto">
          <a:xfrm>
            <a:off x="2483928" y="920096"/>
            <a:ext cx="417614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Bodoni MT Black" panose="02070A03080606020203" pitchFamily="18" charset="0"/>
              </a:rPr>
              <a:t>THANKS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F95A80-5BAE-4EDF-878B-20ED0C115AB9}"/>
              </a:ext>
            </a:extLst>
          </p:cNvPr>
          <p:cNvSpPr/>
          <p:nvPr userDrawn="1"/>
        </p:nvSpPr>
        <p:spPr>
          <a:xfrm>
            <a:off x="1" y="869296"/>
            <a:ext cx="6540500" cy="863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C35A7-3B85-41FF-98E5-23DDE13551C4}"/>
              </a:ext>
            </a:extLst>
          </p:cNvPr>
          <p:cNvSpPr/>
          <p:nvPr userDrawn="1"/>
        </p:nvSpPr>
        <p:spPr>
          <a:xfrm>
            <a:off x="2625726" y="1941713"/>
            <a:ext cx="6540500" cy="863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58C492-EC14-4803-9042-757A2DBB97BD}"/>
              </a:ext>
            </a:extLst>
          </p:cNvPr>
          <p:cNvSpPr txBox="1"/>
          <p:nvPr userDrawn="1"/>
        </p:nvSpPr>
        <p:spPr bwMode="auto">
          <a:xfrm>
            <a:off x="8132899" y="2680377"/>
            <a:ext cx="8183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j-lt"/>
              </a:rPr>
              <a:t>Teams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639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Rectangle 3"/>
          <p:cNvSpPr/>
          <p:nvPr>
            <p:custDataLst>
              <p:tags r:id="rId8"/>
            </p:custDataLst>
          </p:nvPr>
        </p:nvSpPr>
        <p:spPr>
          <a:xfrm>
            <a:off x="457200" y="4800601"/>
            <a:ext cx="175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DeepDRiD</a:t>
            </a:r>
            <a:r>
              <a:rPr lang="en-US" sz="1400" b="0" kern="120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©</a:t>
            </a: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7467600" y="48006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fld id="{BBFE06A6-BD61-464C-AE0F-5694421A0E8E}" type="slidenum">
              <a:rPr lang="en-US" sz="1400" smtClean="0">
                <a:latin typeface="+mj-lt"/>
              </a:rPr>
              <a:pPr algn="r"/>
              <a:t>‹#›</a:t>
            </a:fld>
            <a:endParaRPr lang="en-US" sz="1400" dirty="0">
              <a:latin typeface="+mj-lt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612629" y="4791891"/>
            <a:ext cx="5647415" cy="24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0" lang="en-US" altLang="zh-CN" sz="14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Diabetic Retinopathy – Grading and Image Quality Estimation Challenge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2" r:id="rId3"/>
    <p:sldLayoutId id="2147483671" r:id="rId4"/>
    <p:sldLayoutId id="2147483690" r:id="rId5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28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35CB933-8120-43EB-997C-0BF17393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title</a:t>
            </a:r>
            <a:endParaRPr lang="zh-CN" altLang="en-US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594E1CB5-3601-46F9-AEB8-E7696E6E1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&amp; affiliation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607464-9CD0-4401-9CC4-4DA4B2B66495}"/>
              </a:ext>
            </a:extLst>
          </p:cNvPr>
          <p:cNvSpPr txBox="1"/>
          <p:nvPr/>
        </p:nvSpPr>
        <p:spPr bwMode="auto">
          <a:xfrm>
            <a:off x="1841092" y="596026"/>
            <a:ext cx="546181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Main point and requirement: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Team self-introduction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Online challenge results(</a:t>
            </a:r>
            <a:r>
              <a:rPr lang="en-US" altLang="zh-CN" dirty="0" err="1"/>
              <a:t>Auc</a:t>
            </a:r>
            <a:r>
              <a:rPr lang="en-US" altLang="zh-CN" dirty="0"/>
              <a:t>/Recall/Roc/…)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main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Conclusion and 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presentation time is limited to 7 minutes(.ppt)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91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11">
            <a:extLst>
              <a:ext uri="{FF2B5EF4-FFF2-40B4-BE49-F238E27FC236}">
                <a16:creationId xmlns:a16="http://schemas.microsoft.com/office/drawing/2014/main" id="{35C82ECC-DBB7-46C1-8D6C-8B6518E3C363}"/>
              </a:ext>
            </a:extLst>
          </p:cNvPr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BCD35272-7D78-4574-A150-5C3DAD8CF83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1085850"/>
            <a:ext cx="4038600" cy="36004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b="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D9CA1F2-7B57-40CC-AE97-54949090E10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648200" y="1085850"/>
            <a:ext cx="4038600" cy="360045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20">
            <a:extLst>
              <a:ext uri="{FF2B5EF4-FFF2-40B4-BE49-F238E27FC236}">
                <a16:creationId xmlns:a16="http://schemas.microsoft.com/office/drawing/2014/main" id="{E236A640-9917-4FB4-A216-22CA020B857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b="0" kern="1200" spc="0" baseline="0">
                <a:solidFill>
                  <a:schemeClr val="tx1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20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3B5F33-A58B-435A-AA70-D162C6510B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106BD9-63B7-4721-88EA-3DE294D33C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6EEC1AA-3854-4B24-817C-B87B9D42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2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00_intro</Template>
  <TotalTime>24513</TotalTime>
  <Words>79</Words>
  <Application>Microsoft Office PowerPoint</Application>
  <PresentationFormat>全屏显示(16:9)</PresentationFormat>
  <Paragraphs>21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Droid Sans</vt:lpstr>
      <vt:lpstr>等线</vt:lpstr>
      <vt:lpstr>宋体</vt:lpstr>
      <vt:lpstr>Arial</vt:lpstr>
      <vt:lpstr>Bodoni MT Black</vt:lpstr>
      <vt:lpstr>Calibri</vt:lpstr>
      <vt:lpstr>Cambria</vt:lpstr>
      <vt:lpstr>Wingdings</vt:lpstr>
      <vt:lpstr>Wingdings 3</vt:lpstr>
      <vt:lpstr>CS123 Theme</vt:lpstr>
      <vt:lpstr>Report title</vt:lpstr>
      <vt:lpstr>PowerPoint 演示文稿</vt:lpstr>
      <vt:lpstr>PowerPoint 演示文稿</vt:lpstr>
      <vt:lpstr>PowerPoint 演示文稿</vt:lpstr>
      <vt:lpstr>PowerPoint 演示文稿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3D</dc:title>
  <dc:creator>shengbin@cs.sjtu.edu.cn</dc:creator>
  <cp:lastModifiedBy>dai chao</cp:lastModifiedBy>
  <cp:revision>1097</cp:revision>
  <dcterms:created xsi:type="dcterms:W3CDTF">2010-08-26T18:00:58Z</dcterms:created>
  <dcterms:modified xsi:type="dcterms:W3CDTF">2020-03-31T02:46:14Z</dcterms:modified>
</cp:coreProperties>
</file>