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74000">
              <a:schemeClr val="tx2">
                <a:lumMod val="40000"/>
                <a:lumOff val="60000"/>
              </a:schemeClr>
            </a:gs>
            <a:gs pos="100000">
              <a:srgbClr val="FFFFF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C590-39DE-7E4A-9CBE-6699FC6F94D6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C8B3-C458-054C-8D72-45F135D66E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1524000"/>
            <a:ext cx="6400800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yuthaya"/>
                <a:cs typeface="Ayuthaya"/>
              </a:rPr>
              <a:t>      </a:t>
            </a:r>
            <a:r>
              <a:rPr lang="en-US" sz="4800" dirty="0" err="1" smtClean="0">
                <a:latin typeface="Ayuthaya"/>
                <a:cs typeface="Ayuthaya"/>
              </a:rPr>
              <a:t>HexCraft</a:t>
            </a:r>
            <a:endParaRPr lang="en-US" sz="4800" dirty="0" smtClean="0">
              <a:latin typeface="Ayuthaya"/>
              <a:cs typeface="Ayuthaya"/>
            </a:endParaRPr>
          </a:p>
          <a:p>
            <a:pPr algn="ctr"/>
            <a:endParaRPr lang="en-US" sz="4800" dirty="0" smtClean="0">
              <a:latin typeface="Ayuthaya"/>
              <a:cs typeface="Ayuthaya"/>
            </a:endParaRPr>
          </a:p>
          <a:p>
            <a:pPr algn="ctr"/>
            <a:endParaRPr lang="en-US" sz="4800" dirty="0" smtClean="0">
              <a:latin typeface="Ayuthaya"/>
              <a:cs typeface="Ayuthaya"/>
            </a:endParaRPr>
          </a:p>
          <a:p>
            <a:pPr algn="ctr"/>
            <a:endParaRPr lang="en-US" sz="4800" dirty="0" smtClean="0">
              <a:latin typeface="Ayuthaya"/>
              <a:cs typeface="Ayuthaya"/>
            </a:endParaRPr>
          </a:p>
          <a:p>
            <a:pPr algn="ctr"/>
            <a:endParaRPr lang="en-US" sz="4800" dirty="0" smtClean="0">
              <a:latin typeface="Ayuthaya"/>
              <a:cs typeface="Ayuthaya"/>
            </a:endParaRPr>
          </a:p>
          <a:p>
            <a:pPr algn="ctr"/>
            <a:r>
              <a:rPr lang="en-US" sz="3600" dirty="0" err="1" smtClean="0">
                <a:latin typeface="Ayuthaya"/>
                <a:cs typeface="Ayuthaya"/>
              </a:rPr>
              <a:t>agale</a:t>
            </a:r>
            <a:r>
              <a:rPr lang="en-US" sz="3600" dirty="0" smtClean="0">
                <a:latin typeface="Ayuthaya"/>
                <a:cs typeface="Ayuthaya"/>
              </a:rPr>
              <a:t>, </a:t>
            </a:r>
            <a:r>
              <a:rPr lang="en-US" sz="3600" dirty="0" err="1" smtClean="0">
                <a:latin typeface="Ayuthaya"/>
                <a:cs typeface="Ayuthaya"/>
              </a:rPr>
              <a:t>ahojsak</a:t>
            </a:r>
            <a:r>
              <a:rPr lang="en-US" sz="3600" dirty="0" smtClean="0">
                <a:latin typeface="Ayuthaya"/>
                <a:cs typeface="Ayuthaya"/>
              </a:rPr>
              <a:t>, </a:t>
            </a:r>
            <a:r>
              <a:rPr lang="en-US" sz="3600" dirty="0" err="1" smtClean="0">
                <a:latin typeface="Ayuthaya"/>
                <a:cs typeface="Ayuthaya"/>
              </a:rPr>
              <a:t>hfast</a:t>
            </a:r>
            <a:r>
              <a:rPr lang="en-US" sz="3600" dirty="0" smtClean="0">
                <a:latin typeface="Ayuthaya"/>
                <a:cs typeface="Ayuthaya"/>
              </a:rPr>
              <a:t>, </a:t>
            </a:r>
            <a:r>
              <a:rPr lang="en-US" sz="3600" dirty="0" err="1" smtClean="0">
                <a:latin typeface="Ayuthaya"/>
                <a:cs typeface="Ayuthaya"/>
              </a:rPr>
              <a:t>jfedor</a:t>
            </a:r>
            <a:endParaRPr lang="en-US" sz="3600" dirty="0" smtClean="0">
              <a:latin typeface="Ayuthaya"/>
              <a:cs typeface="Ayuthaya"/>
            </a:endParaRPr>
          </a:p>
        </p:txBody>
      </p:sp>
      <p:pic>
        <p:nvPicPr>
          <p:cNvPr id="4" name="Picture 3" descr="screen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6400" y="-1752600"/>
            <a:ext cx="673735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 err="1" smtClean="0"/>
              <a:t>Hexcraft</a:t>
            </a:r>
            <a:r>
              <a:rPr lang="en-US" sz="3600" b="1" dirty="0" smtClean="0"/>
              <a:t> </a:t>
            </a:r>
            <a:r>
              <a:rPr lang="en-US" dirty="0" smtClean="0"/>
              <a:t>– a real-time strategy game based of the popular cult </a:t>
            </a:r>
            <a:r>
              <a:rPr lang="en-US" dirty="0" err="1" smtClean="0"/>
              <a:t>boardgame</a:t>
            </a:r>
            <a:r>
              <a:rPr lang="en-US" dirty="0" smtClean="0"/>
              <a:t>, </a:t>
            </a:r>
            <a:r>
              <a:rPr lang="en-US" i="1" dirty="0" smtClean="0"/>
              <a:t>Settlers of </a:t>
            </a:r>
            <a:r>
              <a:rPr lang="en-US" i="1" dirty="0" err="1" smtClean="0"/>
              <a:t>Catan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Fully Networked</a:t>
            </a:r>
          </a:p>
          <a:p>
            <a:pPr>
              <a:buNone/>
            </a:pPr>
            <a:r>
              <a:rPr lang="en-US" dirty="0" smtClean="0"/>
              <a:t>	Complex AI</a:t>
            </a:r>
          </a:p>
          <a:p>
            <a:pPr>
              <a:buNone/>
            </a:pPr>
            <a:r>
              <a:rPr lang="en-US" dirty="0" smtClean="0"/>
              <a:t>	Seamless Display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buil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62381">
            <a:off x="6768940" y="3520470"/>
            <a:ext cx="2374900" cy="356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8533"/>
            <a:ext cx="8229600" cy="1143000"/>
          </a:xfrm>
        </p:spPr>
        <p:txBody>
          <a:bodyPr/>
          <a:lstStyle/>
          <a:p>
            <a:r>
              <a:rPr lang="en-US" dirty="0" smtClean="0"/>
              <a:t>Division of </a:t>
            </a:r>
            <a:r>
              <a:rPr lang="en-US" dirty="0" err="1" smtClean="0"/>
              <a:t>Labo(u)r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7409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Alison: Networking</a:t>
            </a:r>
          </a:p>
          <a:p>
            <a:pPr>
              <a:buNone/>
            </a:pPr>
            <a:r>
              <a:rPr lang="en-US" dirty="0" smtClean="0"/>
              <a:t>Allison: Game Logic</a:t>
            </a:r>
          </a:p>
          <a:p>
            <a:pPr>
              <a:buNone/>
            </a:pPr>
            <a:r>
              <a:rPr lang="en-US" dirty="0" smtClean="0"/>
              <a:t>Hunter: Artificial Intelligence</a:t>
            </a:r>
          </a:p>
          <a:p>
            <a:pPr>
              <a:buNone/>
            </a:pPr>
            <a:r>
              <a:rPr lang="en-US" dirty="0" smtClean="0"/>
              <a:t>Jason: Graphical Interface and Interactions</a:t>
            </a:r>
            <a:endParaRPr lang="en-US" dirty="0"/>
          </a:p>
        </p:txBody>
      </p:sp>
      <p:pic>
        <p:nvPicPr>
          <p:cNvPr id="4" name="Picture 3" descr="ch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37514">
            <a:off x="3819084" y="495300"/>
            <a:ext cx="6223000" cy="110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brought in industry specialists (or fake ones)</a:t>
            </a:r>
          </a:p>
          <a:p>
            <a:pPr>
              <a:buFontTx/>
              <a:buChar char="-"/>
            </a:pPr>
            <a:r>
              <a:rPr lang="en-US" dirty="0" smtClean="0"/>
              <a:t>carefully analyzed their every move</a:t>
            </a:r>
          </a:p>
          <a:p>
            <a:pPr>
              <a:buFontTx/>
              <a:buChar char="-"/>
            </a:pPr>
            <a:r>
              <a:rPr lang="en-US" dirty="0"/>
              <a:t>f</a:t>
            </a:r>
            <a:r>
              <a:rPr lang="en-US" dirty="0" smtClean="0"/>
              <a:t>ixed bugs and adjusted the interface to support their natural intuitions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ots of internal testing with a variety of human  and AI players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Let’s go to the game!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107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Project Overview</vt:lpstr>
      <vt:lpstr>Division of Labo(u)r</vt:lpstr>
      <vt:lpstr>Testing</vt:lpstr>
      <vt:lpstr>Let’s go to the game!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Fedor</dc:creator>
  <cp:lastModifiedBy>Jason Fedor</cp:lastModifiedBy>
  <cp:revision>1</cp:revision>
  <dcterms:created xsi:type="dcterms:W3CDTF">2012-05-08T17:08:42Z</dcterms:created>
  <dcterms:modified xsi:type="dcterms:W3CDTF">2012-05-08T17:47:34Z</dcterms:modified>
</cp:coreProperties>
</file>