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2"/>
  </p:handoutMasterIdLst>
  <p:sldIdLst>
    <p:sldId id="256" r:id="rId2"/>
    <p:sldId id="334" r:id="rId3"/>
    <p:sldId id="335" r:id="rId4"/>
    <p:sldId id="264" r:id="rId5"/>
    <p:sldId id="265" r:id="rId6"/>
    <p:sldId id="266" r:id="rId7"/>
    <p:sldId id="267" r:id="rId8"/>
    <p:sldId id="268" r:id="rId9"/>
    <p:sldId id="269" r:id="rId10"/>
    <p:sldId id="257" r:id="rId11"/>
    <p:sldId id="336" r:id="rId12"/>
    <p:sldId id="258" r:id="rId13"/>
    <p:sldId id="259" r:id="rId14"/>
    <p:sldId id="260" r:id="rId15"/>
    <p:sldId id="262" r:id="rId16"/>
    <p:sldId id="263" r:id="rId17"/>
    <p:sldId id="261" r:id="rId18"/>
    <p:sldId id="270" r:id="rId19"/>
    <p:sldId id="272" r:id="rId20"/>
    <p:sldId id="271" r:id="rId21"/>
    <p:sldId id="275" r:id="rId22"/>
    <p:sldId id="277" r:id="rId23"/>
    <p:sldId id="276" r:id="rId24"/>
    <p:sldId id="278" r:id="rId25"/>
    <p:sldId id="337" r:id="rId26"/>
    <p:sldId id="279" r:id="rId27"/>
    <p:sldId id="280" r:id="rId28"/>
    <p:sldId id="281" r:id="rId29"/>
    <p:sldId id="282" r:id="rId30"/>
    <p:sldId id="283" r:id="rId31"/>
    <p:sldId id="284" r:id="rId32"/>
    <p:sldId id="285" r:id="rId33"/>
    <p:sldId id="286" r:id="rId34"/>
    <p:sldId id="287" r:id="rId35"/>
    <p:sldId id="332" r:id="rId36"/>
    <p:sldId id="333" r:id="rId37"/>
    <p:sldId id="288" r:id="rId38"/>
    <p:sldId id="289" r:id="rId39"/>
    <p:sldId id="290" r:id="rId40"/>
    <p:sldId id="291" r:id="rId41"/>
    <p:sldId id="293" r:id="rId42"/>
    <p:sldId id="294" r:id="rId43"/>
    <p:sldId id="295" r:id="rId44"/>
    <p:sldId id="330" r:id="rId45"/>
    <p:sldId id="331" r:id="rId46"/>
    <p:sldId id="296" r:id="rId47"/>
    <p:sldId id="338" r:id="rId48"/>
    <p:sldId id="305" r:id="rId49"/>
    <p:sldId id="306" r:id="rId50"/>
    <p:sldId id="339" r:id="rId51"/>
  </p:sldIdLst>
  <p:sldSz cx="9144000" cy="6858000" type="screen4x3"/>
  <p:notesSz cx="7077075" cy="89550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A4"/>
    <a:srgbClr val="00602B"/>
    <a:srgbClr val="552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3F2EF-D5E1-4CFD-9A0D-BBF26B397108}" type="doc">
      <dgm:prSet loTypeId="urn:microsoft.com/office/officeart/2005/8/layout/cycle8" loCatId="cycle" qsTypeId="urn:microsoft.com/office/officeart/2005/8/quickstyle/simple1" qsCatId="simple" csTypeId="urn:microsoft.com/office/officeart/2005/8/colors/accent1_2" csCatId="accent1" phldr="1"/>
      <dgm:spPr/>
    </dgm:pt>
    <dgm:pt modelId="{49D7FB85-F245-4DE3-8498-735A85824895}">
      <dgm:prSet phldrT="[Text]"/>
      <dgm:spPr/>
      <dgm:t>
        <a:bodyPr/>
        <a:lstStyle/>
        <a:p>
          <a:r>
            <a:rPr lang="en-US" dirty="0" smtClean="0"/>
            <a:t>Skills</a:t>
          </a:r>
          <a:endParaRPr lang="en-US" dirty="0"/>
        </a:p>
      </dgm:t>
    </dgm:pt>
    <dgm:pt modelId="{6CCCE46D-8785-403E-A8EF-1B150A34B4FF}" type="parTrans" cxnId="{332C9F62-CC4A-45C6-930A-B3681C63991D}">
      <dgm:prSet/>
      <dgm:spPr/>
      <dgm:t>
        <a:bodyPr/>
        <a:lstStyle/>
        <a:p>
          <a:endParaRPr lang="en-US"/>
        </a:p>
      </dgm:t>
    </dgm:pt>
    <dgm:pt modelId="{B4C17B47-B91D-4CC1-9639-B823E1BC0EED}" type="sibTrans" cxnId="{332C9F62-CC4A-45C6-930A-B3681C63991D}">
      <dgm:prSet/>
      <dgm:spPr/>
      <dgm:t>
        <a:bodyPr/>
        <a:lstStyle/>
        <a:p>
          <a:endParaRPr lang="en-US"/>
        </a:p>
      </dgm:t>
    </dgm:pt>
    <dgm:pt modelId="{F5511EAC-C173-40D3-A288-DDCFB307BFFF}">
      <dgm:prSet phldrT="[Text]"/>
      <dgm:spPr/>
      <dgm:t>
        <a:bodyPr/>
        <a:lstStyle/>
        <a:p>
          <a:r>
            <a:rPr lang="en-US" dirty="0" smtClean="0"/>
            <a:t>Disposition</a:t>
          </a:r>
          <a:endParaRPr lang="en-US" dirty="0"/>
        </a:p>
      </dgm:t>
    </dgm:pt>
    <dgm:pt modelId="{1D9C9210-E4F9-4372-9F93-615BBDD42A94}" type="parTrans" cxnId="{0AFDAFC5-CA4E-4C7C-9773-3EFBED45A7A1}">
      <dgm:prSet/>
      <dgm:spPr/>
      <dgm:t>
        <a:bodyPr/>
        <a:lstStyle/>
        <a:p>
          <a:endParaRPr lang="en-US"/>
        </a:p>
      </dgm:t>
    </dgm:pt>
    <dgm:pt modelId="{8E349401-24D9-42E3-9700-B3C5EED90FF6}" type="sibTrans" cxnId="{0AFDAFC5-CA4E-4C7C-9773-3EFBED45A7A1}">
      <dgm:prSet/>
      <dgm:spPr/>
      <dgm:t>
        <a:bodyPr/>
        <a:lstStyle/>
        <a:p>
          <a:endParaRPr lang="en-US"/>
        </a:p>
      </dgm:t>
    </dgm:pt>
    <dgm:pt modelId="{66734860-82FF-42AF-8F7D-10A3F97B72C1}">
      <dgm:prSet phldrT="[Text]"/>
      <dgm:spPr/>
      <dgm:t>
        <a:bodyPr/>
        <a:lstStyle/>
        <a:p>
          <a:r>
            <a:rPr lang="en-US" dirty="0" smtClean="0"/>
            <a:t>Knowledge</a:t>
          </a:r>
          <a:endParaRPr lang="en-US" dirty="0"/>
        </a:p>
      </dgm:t>
    </dgm:pt>
    <dgm:pt modelId="{40ACAF3A-BF98-481D-B507-099A446B9F69}" type="parTrans" cxnId="{694B35E4-8B21-4124-A188-67F917D126A7}">
      <dgm:prSet/>
      <dgm:spPr/>
      <dgm:t>
        <a:bodyPr/>
        <a:lstStyle/>
        <a:p>
          <a:endParaRPr lang="en-US"/>
        </a:p>
      </dgm:t>
    </dgm:pt>
    <dgm:pt modelId="{0532FBDD-7B6F-4651-A237-94480FC641AD}" type="sibTrans" cxnId="{694B35E4-8B21-4124-A188-67F917D126A7}">
      <dgm:prSet/>
      <dgm:spPr/>
      <dgm:t>
        <a:bodyPr/>
        <a:lstStyle/>
        <a:p>
          <a:endParaRPr lang="en-US"/>
        </a:p>
      </dgm:t>
    </dgm:pt>
    <dgm:pt modelId="{033456C0-B6A3-4D65-AC7B-844D0FBDA9E6}" type="pres">
      <dgm:prSet presAssocID="{2893F2EF-D5E1-4CFD-9A0D-BBF26B397108}" presName="compositeShape" presStyleCnt="0">
        <dgm:presLayoutVars>
          <dgm:chMax val="7"/>
          <dgm:dir/>
          <dgm:resizeHandles val="exact"/>
        </dgm:presLayoutVars>
      </dgm:prSet>
      <dgm:spPr/>
    </dgm:pt>
    <dgm:pt modelId="{15540FF5-7EEF-410B-8CD6-7CE05BC7469A}" type="pres">
      <dgm:prSet presAssocID="{2893F2EF-D5E1-4CFD-9A0D-BBF26B397108}" presName="wedge1" presStyleLbl="node1" presStyleIdx="0" presStyleCnt="3"/>
      <dgm:spPr/>
      <dgm:t>
        <a:bodyPr/>
        <a:lstStyle/>
        <a:p>
          <a:endParaRPr lang="en-US"/>
        </a:p>
      </dgm:t>
    </dgm:pt>
    <dgm:pt modelId="{112E8BB8-6441-4CCC-84A1-6D237F0E7F9E}" type="pres">
      <dgm:prSet presAssocID="{2893F2EF-D5E1-4CFD-9A0D-BBF26B397108}" presName="dummy1a" presStyleCnt="0"/>
      <dgm:spPr/>
    </dgm:pt>
    <dgm:pt modelId="{F7362526-7D39-488C-8FBA-9E6E543375C2}" type="pres">
      <dgm:prSet presAssocID="{2893F2EF-D5E1-4CFD-9A0D-BBF26B397108}" presName="dummy1b" presStyleCnt="0"/>
      <dgm:spPr/>
    </dgm:pt>
    <dgm:pt modelId="{CA3C6C7F-9538-4E77-B3E5-E506CA9B77BD}" type="pres">
      <dgm:prSet presAssocID="{2893F2EF-D5E1-4CFD-9A0D-BBF26B397108}" presName="wedge1Tx" presStyleLbl="node1" presStyleIdx="0" presStyleCnt="3">
        <dgm:presLayoutVars>
          <dgm:chMax val="0"/>
          <dgm:chPref val="0"/>
          <dgm:bulletEnabled val="1"/>
        </dgm:presLayoutVars>
      </dgm:prSet>
      <dgm:spPr/>
      <dgm:t>
        <a:bodyPr/>
        <a:lstStyle/>
        <a:p>
          <a:endParaRPr lang="en-US"/>
        </a:p>
      </dgm:t>
    </dgm:pt>
    <dgm:pt modelId="{B18723FA-7082-41FF-BDE0-2A79667AC156}" type="pres">
      <dgm:prSet presAssocID="{2893F2EF-D5E1-4CFD-9A0D-BBF26B397108}" presName="wedge2" presStyleLbl="node1" presStyleIdx="1" presStyleCnt="3"/>
      <dgm:spPr/>
      <dgm:t>
        <a:bodyPr/>
        <a:lstStyle/>
        <a:p>
          <a:endParaRPr lang="en-US"/>
        </a:p>
      </dgm:t>
    </dgm:pt>
    <dgm:pt modelId="{8D9C0305-C6AF-4FDB-8EB3-C7E1614DC78A}" type="pres">
      <dgm:prSet presAssocID="{2893F2EF-D5E1-4CFD-9A0D-BBF26B397108}" presName="dummy2a" presStyleCnt="0"/>
      <dgm:spPr/>
    </dgm:pt>
    <dgm:pt modelId="{EF06A682-8034-4E90-A061-FA84859C4E27}" type="pres">
      <dgm:prSet presAssocID="{2893F2EF-D5E1-4CFD-9A0D-BBF26B397108}" presName="dummy2b" presStyleCnt="0"/>
      <dgm:spPr/>
    </dgm:pt>
    <dgm:pt modelId="{E18A2A2D-E64A-4AEE-ADDE-AD7E5275F5D8}" type="pres">
      <dgm:prSet presAssocID="{2893F2EF-D5E1-4CFD-9A0D-BBF26B397108}" presName="wedge2Tx" presStyleLbl="node1" presStyleIdx="1" presStyleCnt="3">
        <dgm:presLayoutVars>
          <dgm:chMax val="0"/>
          <dgm:chPref val="0"/>
          <dgm:bulletEnabled val="1"/>
        </dgm:presLayoutVars>
      </dgm:prSet>
      <dgm:spPr/>
      <dgm:t>
        <a:bodyPr/>
        <a:lstStyle/>
        <a:p>
          <a:endParaRPr lang="en-US"/>
        </a:p>
      </dgm:t>
    </dgm:pt>
    <dgm:pt modelId="{2AD49A1F-8B15-4F42-90ED-2F8E95573770}" type="pres">
      <dgm:prSet presAssocID="{2893F2EF-D5E1-4CFD-9A0D-BBF26B397108}" presName="wedge3" presStyleLbl="node1" presStyleIdx="2" presStyleCnt="3"/>
      <dgm:spPr/>
      <dgm:t>
        <a:bodyPr/>
        <a:lstStyle/>
        <a:p>
          <a:endParaRPr lang="en-US"/>
        </a:p>
      </dgm:t>
    </dgm:pt>
    <dgm:pt modelId="{6E15F81D-0C0D-4CD3-A554-2B1C7301B3BA}" type="pres">
      <dgm:prSet presAssocID="{2893F2EF-D5E1-4CFD-9A0D-BBF26B397108}" presName="dummy3a" presStyleCnt="0"/>
      <dgm:spPr/>
    </dgm:pt>
    <dgm:pt modelId="{15E4C4C9-53B2-4643-B21F-8D2F3EB164C2}" type="pres">
      <dgm:prSet presAssocID="{2893F2EF-D5E1-4CFD-9A0D-BBF26B397108}" presName="dummy3b" presStyleCnt="0"/>
      <dgm:spPr/>
    </dgm:pt>
    <dgm:pt modelId="{E5055C00-F8B4-4ED2-A866-C2280F73C0CE}" type="pres">
      <dgm:prSet presAssocID="{2893F2EF-D5E1-4CFD-9A0D-BBF26B397108}" presName="wedge3Tx" presStyleLbl="node1" presStyleIdx="2" presStyleCnt="3">
        <dgm:presLayoutVars>
          <dgm:chMax val="0"/>
          <dgm:chPref val="0"/>
          <dgm:bulletEnabled val="1"/>
        </dgm:presLayoutVars>
      </dgm:prSet>
      <dgm:spPr/>
      <dgm:t>
        <a:bodyPr/>
        <a:lstStyle/>
        <a:p>
          <a:endParaRPr lang="en-US"/>
        </a:p>
      </dgm:t>
    </dgm:pt>
    <dgm:pt modelId="{F1A73FDC-58EB-4C22-A9B1-19A540CAF74E}" type="pres">
      <dgm:prSet presAssocID="{B4C17B47-B91D-4CC1-9639-B823E1BC0EED}" presName="arrowWedge1" presStyleLbl="fgSibTrans2D1" presStyleIdx="0" presStyleCnt="3"/>
      <dgm:spPr/>
    </dgm:pt>
    <dgm:pt modelId="{D445D34B-5E55-494F-B0D9-6E8FB45B7A4C}" type="pres">
      <dgm:prSet presAssocID="{8E349401-24D9-42E3-9700-B3C5EED90FF6}" presName="arrowWedge2" presStyleLbl="fgSibTrans2D1" presStyleIdx="1" presStyleCnt="3"/>
      <dgm:spPr/>
    </dgm:pt>
    <dgm:pt modelId="{DCE1681B-5E45-43C0-8E8E-3B9AA7BB8802}" type="pres">
      <dgm:prSet presAssocID="{0532FBDD-7B6F-4651-A237-94480FC641AD}" presName="arrowWedge3" presStyleLbl="fgSibTrans2D1" presStyleIdx="2" presStyleCnt="3"/>
      <dgm:spPr/>
    </dgm:pt>
  </dgm:ptLst>
  <dgm:cxnLst>
    <dgm:cxn modelId="{CF4E64D8-6E7C-4D81-A087-FCAF138F9DE0}" type="presOf" srcId="{2893F2EF-D5E1-4CFD-9A0D-BBF26B397108}" destId="{033456C0-B6A3-4D65-AC7B-844D0FBDA9E6}" srcOrd="0" destOrd="0" presId="urn:microsoft.com/office/officeart/2005/8/layout/cycle8"/>
    <dgm:cxn modelId="{0AFDAFC5-CA4E-4C7C-9773-3EFBED45A7A1}" srcId="{2893F2EF-D5E1-4CFD-9A0D-BBF26B397108}" destId="{F5511EAC-C173-40D3-A288-DDCFB307BFFF}" srcOrd="1" destOrd="0" parTransId="{1D9C9210-E4F9-4372-9F93-615BBDD42A94}" sibTransId="{8E349401-24D9-42E3-9700-B3C5EED90FF6}"/>
    <dgm:cxn modelId="{314077FF-0CC3-4FC3-BFF2-A23205C987EA}" type="presOf" srcId="{F5511EAC-C173-40D3-A288-DDCFB307BFFF}" destId="{E18A2A2D-E64A-4AEE-ADDE-AD7E5275F5D8}" srcOrd="1" destOrd="0" presId="urn:microsoft.com/office/officeart/2005/8/layout/cycle8"/>
    <dgm:cxn modelId="{694B35E4-8B21-4124-A188-67F917D126A7}" srcId="{2893F2EF-D5E1-4CFD-9A0D-BBF26B397108}" destId="{66734860-82FF-42AF-8F7D-10A3F97B72C1}" srcOrd="2" destOrd="0" parTransId="{40ACAF3A-BF98-481D-B507-099A446B9F69}" sibTransId="{0532FBDD-7B6F-4651-A237-94480FC641AD}"/>
    <dgm:cxn modelId="{CFA71565-5B1B-4096-BABE-2FDD5FA5A0E6}" type="presOf" srcId="{49D7FB85-F245-4DE3-8498-735A85824895}" destId="{15540FF5-7EEF-410B-8CD6-7CE05BC7469A}" srcOrd="0" destOrd="0" presId="urn:microsoft.com/office/officeart/2005/8/layout/cycle8"/>
    <dgm:cxn modelId="{C9452402-D933-46ED-971B-827912C33A65}" type="presOf" srcId="{66734860-82FF-42AF-8F7D-10A3F97B72C1}" destId="{2AD49A1F-8B15-4F42-90ED-2F8E95573770}" srcOrd="0" destOrd="0" presId="urn:microsoft.com/office/officeart/2005/8/layout/cycle8"/>
    <dgm:cxn modelId="{332C9F62-CC4A-45C6-930A-B3681C63991D}" srcId="{2893F2EF-D5E1-4CFD-9A0D-BBF26B397108}" destId="{49D7FB85-F245-4DE3-8498-735A85824895}" srcOrd="0" destOrd="0" parTransId="{6CCCE46D-8785-403E-A8EF-1B150A34B4FF}" sibTransId="{B4C17B47-B91D-4CC1-9639-B823E1BC0EED}"/>
    <dgm:cxn modelId="{22974538-B056-422C-991D-57A3CFC8DB81}" type="presOf" srcId="{66734860-82FF-42AF-8F7D-10A3F97B72C1}" destId="{E5055C00-F8B4-4ED2-A866-C2280F73C0CE}" srcOrd="1" destOrd="0" presId="urn:microsoft.com/office/officeart/2005/8/layout/cycle8"/>
    <dgm:cxn modelId="{2852A38E-C9D3-4F44-9717-36D4C5BEF379}" type="presOf" srcId="{49D7FB85-F245-4DE3-8498-735A85824895}" destId="{CA3C6C7F-9538-4E77-B3E5-E506CA9B77BD}" srcOrd="1" destOrd="0" presId="urn:microsoft.com/office/officeart/2005/8/layout/cycle8"/>
    <dgm:cxn modelId="{6E89B280-1793-48B3-9BD8-13BE07EE2FB4}" type="presOf" srcId="{F5511EAC-C173-40D3-A288-DDCFB307BFFF}" destId="{B18723FA-7082-41FF-BDE0-2A79667AC156}" srcOrd="0" destOrd="0" presId="urn:microsoft.com/office/officeart/2005/8/layout/cycle8"/>
    <dgm:cxn modelId="{76F9B62B-42CB-4255-A11D-C5DFDD55C580}" type="presParOf" srcId="{033456C0-B6A3-4D65-AC7B-844D0FBDA9E6}" destId="{15540FF5-7EEF-410B-8CD6-7CE05BC7469A}" srcOrd="0" destOrd="0" presId="urn:microsoft.com/office/officeart/2005/8/layout/cycle8"/>
    <dgm:cxn modelId="{FB209A93-C297-4F46-9722-5B3CF2F76359}" type="presParOf" srcId="{033456C0-B6A3-4D65-AC7B-844D0FBDA9E6}" destId="{112E8BB8-6441-4CCC-84A1-6D237F0E7F9E}" srcOrd="1" destOrd="0" presId="urn:microsoft.com/office/officeart/2005/8/layout/cycle8"/>
    <dgm:cxn modelId="{C215C8F3-EC58-49A6-89A3-BCDCD3CB48DD}" type="presParOf" srcId="{033456C0-B6A3-4D65-AC7B-844D0FBDA9E6}" destId="{F7362526-7D39-488C-8FBA-9E6E543375C2}" srcOrd="2" destOrd="0" presId="urn:microsoft.com/office/officeart/2005/8/layout/cycle8"/>
    <dgm:cxn modelId="{81CAB4F7-0DAD-444A-AB1A-93C40B2B6FE5}" type="presParOf" srcId="{033456C0-B6A3-4D65-AC7B-844D0FBDA9E6}" destId="{CA3C6C7F-9538-4E77-B3E5-E506CA9B77BD}" srcOrd="3" destOrd="0" presId="urn:microsoft.com/office/officeart/2005/8/layout/cycle8"/>
    <dgm:cxn modelId="{82CA94C5-6FAD-4482-9ED3-16AD26475630}" type="presParOf" srcId="{033456C0-B6A3-4D65-AC7B-844D0FBDA9E6}" destId="{B18723FA-7082-41FF-BDE0-2A79667AC156}" srcOrd="4" destOrd="0" presId="urn:microsoft.com/office/officeart/2005/8/layout/cycle8"/>
    <dgm:cxn modelId="{52C4F927-CE17-4EC2-B82F-063233CD378B}" type="presParOf" srcId="{033456C0-B6A3-4D65-AC7B-844D0FBDA9E6}" destId="{8D9C0305-C6AF-4FDB-8EB3-C7E1614DC78A}" srcOrd="5" destOrd="0" presId="urn:microsoft.com/office/officeart/2005/8/layout/cycle8"/>
    <dgm:cxn modelId="{5F62CB8A-C919-4580-9FDD-FC08A0FCDF6D}" type="presParOf" srcId="{033456C0-B6A3-4D65-AC7B-844D0FBDA9E6}" destId="{EF06A682-8034-4E90-A061-FA84859C4E27}" srcOrd="6" destOrd="0" presId="urn:microsoft.com/office/officeart/2005/8/layout/cycle8"/>
    <dgm:cxn modelId="{405B3D4E-0686-4F5B-BD32-5D65A9802986}" type="presParOf" srcId="{033456C0-B6A3-4D65-AC7B-844D0FBDA9E6}" destId="{E18A2A2D-E64A-4AEE-ADDE-AD7E5275F5D8}" srcOrd="7" destOrd="0" presId="urn:microsoft.com/office/officeart/2005/8/layout/cycle8"/>
    <dgm:cxn modelId="{F377748E-7824-4AD1-A5C8-E4D09D7FE6E6}" type="presParOf" srcId="{033456C0-B6A3-4D65-AC7B-844D0FBDA9E6}" destId="{2AD49A1F-8B15-4F42-90ED-2F8E95573770}" srcOrd="8" destOrd="0" presId="urn:microsoft.com/office/officeart/2005/8/layout/cycle8"/>
    <dgm:cxn modelId="{9D3DE19E-834D-4113-A913-3F7936E71B80}" type="presParOf" srcId="{033456C0-B6A3-4D65-AC7B-844D0FBDA9E6}" destId="{6E15F81D-0C0D-4CD3-A554-2B1C7301B3BA}" srcOrd="9" destOrd="0" presId="urn:microsoft.com/office/officeart/2005/8/layout/cycle8"/>
    <dgm:cxn modelId="{265B9722-95C1-4C47-9848-24EA28DAC91F}" type="presParOf" srcId="{033456C0-B6A3-4D65-AC7B-844D0FBDA9E6}" destId="{15E4C4C9-53B2-4643-B21F-8D2F3EB164C2}" srcOrd="10" destOrd="0" presId="urn:microsoft.com/office/officeart/2005/8/layout/cycle8"/>
    <dgm:cxn modelId="{89D68569-B17C-4A73-8EF8-8D53FF904718}" type="presParOf" srcId="{033456C0-B6A3-4D65-AC7B-844D0FBDA9E6}" destId="{E5055C00-F8B4-4ED2-A866-C2280F73C0CE}" srcOrd="11" destOrd="0" presId="urn:microsoft.com/office/officeart/2005/8/layout/cycle8"/>
    <dgm:cxn modelId="{F2A00B5C-67D7-46B6-B258-CBFDF49B7CFE}" type="presParOf" srcId="{033456C0-B6A3-4D65-AC7B-844D0FBDA9E6}" destId="{F1A73FDC-58EB-4C22-A9B1-19A540CAF74E}" srcOrd="12" destOrd="0" presId="urn:microsoft.com/office/officeart/2005/8/layout/cycle8"/>
    <dgm:cxn modelId="{E26F372B-6B04-4D90-9BB2-C06765322872}" type="presParOf" srcId="{033456C0-B6A3-4D65-AC7B-844D0FBDA9E6}" destId="{D445D34B-5E55-494F-B0D9-6E8FB45B7A4C}" srcOrd="13" destOrd="0" presId="urn:microsoft.com/office/officeart/2005/8/layout/cycle8"/>
    <dgm:cxn modelId="{DA7FB028-05B3-45AD-B5EB-38F35FCE2491}" type="presParOf" srcId="{033456C0-B6A3-4D65-AC7B-844D0FBDA9E6}" destId="{DCE1681B-5E45-43C0-8E8E-3B9AA7BB8802}"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384D5E-A8A6-49A2-A7D1-B60A725FB8BF}"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82A1709A-5D89-4B6A-AB61-11287332E0BB}">
      <dgm:prSet phldrT="[Text]"/>
      <dgm:spPr>
        <a:solidFill>
          <a:schemeClr val="bg2"/>
        </a:solidFill>
        <a:ln>
          <a:solidFill>
            <a:schemeClr val="tx1"/>
          </a:solidFill>
        </a:ln>
      </dgm:spPr>
      <dgm:t>
        <a:bodyPr/>
        <a:lstStyle/>
        <a:p>
          <a:r>
            <a:rPr lang="en-US" dirty="0" smtClean="0">
              <a:solidFill>
                <a:schemeClr val="tx1"/>
              </a:solidFill>
            </a:rPr>
            <a:t>Instructional Leader</a:t>
          </a:r>
          <a:endParaRPr lang="en-US" dirty="0">
            <a:solidFill>
              <a:schemeClr val="tx1"/>
            </a:solidFill>
          </a:endParaRPr>
        </a:p>
      </dgm:t>
    </dgm:pt>
    <dgm:pt modelId="{949243EF-5235-4F5F-BE7C-5BC6D4DBB80A}" type="parTrans" cxnId="{D11ADDD1-3329-4BEE-9EA7-C2BA8D012594}">
      <dgm:prSet/>
      <dgm:spPr/>
      <dgm:t>
        <a:bodyPr/>
        <a:lstStyle/>
        <a:p>
          <a:endParaRPr lang="en-US"/>
        </a:p>
      </dgm:t>
    </dgm:pt>
    <dgm:pt modelId="{B46404B7-1100-437E-A03E-C0455F96D6F0}" type="sibTrans" cxnId="{D11ADDD1-3329-4BEE-9EA7-C2BA8D012594}">
      <dgm:prSet/>
      <dgm:spPr/>
      <dgm:t>
        <a:bodyPr/>
        <a:lstStyle/>
        <a:p>
          <a:endParaRPr lang="en-US"/>
        </a:p>
      </dgm:t>
    </dgm:pt>
    <dgm:pt modelId="{0529E3A9-FD24-44AE-A984-EAAFE04F0860}">
      <dgm:prSet phldrT="[Text]"/>
      <dgm:spPr>
        <a:solidFill>
          <a:schemeClr val="bg2"/>
        </a:solidFill>
        <a:ln>
          <a:solidFill>
            <a:schemeClr val="tx1"/>
          </a:solidFill>
        </a:ln>
      </dgm:spPr>
      <dgm:t>
        <a:bodyPr/>
        <a:lstStyle/>
        <a:p>
          <a:r>
            <a:rPr lang="en-US" dirty="0" smtClean="0">
              <a:solidFill>
                <a:schemeClr val="tx1"/>
              </a:solidFill>
            </a:rPr>
            <a:t>Sets the target (content &amp; instructional practices)</a:t>
          </a:r>
          <a:endParaRPr lang="en-US" dirty="0">
            <a:solidFill>
              <a:schemeClr val="tx1"/>
            </a:solidFill>
          </a:endParaRPr>
        </a:p>
      </dgm:t>
    </dgm:pt>
    <dgm:pt modelId="{05CFF5E0-C660-4B32-A141-F90D087AB4A7}" type="parTrans" cxnId="{C414FFE9-941B-44CB-94BD-F99B786573EC}">
      <dgm:prSet/>
      <dgm:spPr>
        <a:ln>
          <a:solidFill>
            <a:schemeClr val="tx1"/>
          </a:solidFill>
        </a:ln>
      </dgm:spPr>
      <dgm:t>
        <a:bodyPr/>
        <a:lstStyle/>
        <a:p>
          <a:endParaRPr lang="en-US" dirty="0"/>
        </a:p>
      </dgm:t>
    </dgm:pt>
    <dgm:pt modelId="{17C98C32-75DE-4CC0-8678-9DBEB8CA0114}" type="sibTrans" cxnId="{C414FFE9-941B-44CB-94BD-F99B786573EC}">
      <dgm:prSet/>
      <dgm:spPr/>
      <dgm:t>
        <a:bodyPr/>
        <a:lstStyle/>
        <a:p>
          <a:endParaRPr lang="en-US"/>
        </a:p>
      </dgm:t>
    </dgm:pt>
    <dgm:pt modelId="{7D5B0687-ED8E-41FC-A58B-8A32E59C0A0B}">
      <dgm:prSet phldrT="[Text]"/>
      <dgm:spPr>
        <a:solidFill>
          <a:schemeClr val="bg2"/>
        </a:solidFill>
        <a:ln>
          <a:solidFill>
            <a:schemeClr val="tx1"/>
          </a:solidFill>
        </a:ln>
      </dgm:spPr>
      <dgm:t>
        <a:bodyPr/>
        <a:lstStyle/>
        <a:p>
          <a:r>
            <a:rPr lang="en-US" dirty="0" smtClean="0">
              <a:solidFill>
                <a:schemeClr val="tx1"/>
              </a:solidFill>
            </a:rPr>
            <a:t>Looks for application &amp; artifacts of implementation</a:t>
          </a:r>
          <a:endParaRPr lang="en-US" dirty="0">
            <a:solidFill>
              <a:schemeClr val="tx1"/>
            </a:solidFill>
          </a:endParaRPr>
        </a:p>
      </dgm:t>
    </dgm:pt>
    <dgm:pt modelId="{1F69A017-B70D-44AE-9976-86105922276C}" type="parTrans" cxnId="{F101BA21-D9BA-4197-BD90-80C43AB35C41}">
      <dgm:prSet/>
      <dgm:spPr>
        <a:ln>
          <a:solidFill>
            <a:schemeClr val="tx1"/>
          </a:solidFill>
        </a:ln>
      </dgm:spPr>
      <dgm:t>
        <a:bodyPr/>
        <a:lstStyle/>
        <a:p>
          <a:endParaRPr lang="en-US" dirty="0"/>
        </a:p>
      </dgm:t>
    </dgm:pt>
    <dgm:pt modelId="{38251AE4-F93F-4BBE-B57A-AD247EF90192}" type="sibTrans" cxnId="{F101BA21-D9BA-4197-BD90-80C43AB35C41}">
      <dgm:prSet/>
      <dgm:spPr/>
      <dgm:t>
        <a:bodyPr/>
        <a:lstStyle/>
        <a:p>
          <a:endParaRPr lang="en-US"/>
        </a:p>
      </dgm:t>
    </dgm:pt>
    <dgm:pt modelId="{24FDF5D4-26F9-46BC-B083-FFBB468B5C25}">
      <dgm:prSet phldrT="[Text]"/>
      <dgm:spPr>
        <a:solidFill>
          <a:schemeClr val="bg2"/>
        </a:solidFill>
        <a:ln>
          <a:solidFill>
            <a:schemeClr val="tx1"/>
          </a:solidFill>
        </a:ln>
      </dgm:spPr>
      <dgm:t>
        <a:bodyPr/>
        <a:lstStyle/>
        <a:p>
          <a:r>
            <a:rPr lang="en-US" dirty="0" smtClean="0">
              <a:solidFill>
                <a:schemeClr val="tx1"/>
              </a:solidFill>
            </a:rPr>
            <a:t>Provides structures of support</a:t>
          </a:r>
          <a:endParaRPr lang="en-US" dirty="0">
            <a:solidFill>
              <a:schemeClr val="tx1"/>
            </a:solidFill>
          </a:endParaRPr>
        </a:p>
      </dgm:t>
    </dgm:pt>
    <dgm:pt modelId="{E8E87FC8-A1E4-437F-8806-857E5F569F14}" type="parTrans" cxnId="{948E9308-EDBC-4172-AA81-6BD1141CE13E}">
      <dgm:prSet/>
      <dgm:spPr>
        <a:ln>
          <a:solidFill>
            <a:schemeClr val="tx1"/>
          </a:solidFill>
        </a:ln>
      </dgm:spPr>
      <dgm:t>
        <a:bodyPr/>
        <a:lstStyle/>
        <a:p>
          <a:endParaRPr lang="en-US" dirty="0"/>
        </a:p>
      </dgm:t>
    </dgm:pt>
    <dgm:pt modelId="{48C6BE81-BD45-4E2D-8812-E60D5CE53105}" type="sibTrans" cxnId="{948E9308-EDBC-4172-AA81-6BD1141CE13E}">
      <dgm:prSet/>
      <dgm:spPr/>
      <dgm:t>
        <a:bodyPr/>
        <a:lstStyle/>
        <a:p>
          <a:endParaRPr lang="en-US"/>
        </a:p>
      </dgm:t>
    </dgm:pt>
    <dgm:pt modelId="{5D79ABAF-1113-4F58-B7ED-C180E9E3F027}">
      <dgm:prSet phldrT="[Text]"/>
      <dgm:spPr>
        <a:solidFill>
          <a:schemeClr val="bg2"/>
        </a:solidFill>
        <a:ln>
          <a:solidFill>
            <a:schemeClr val="tx1"/>
          </a:solidFill>
        </a:ln>
      </dgm:spPr>
      <dgm:t>
        <a:bodyPr/>
        <a:lstStyle/>
        <a:p>
          <a:r>
            <a:rPr lang="en-US" dirty="0" smtClean="0">
              <a:solidFill>
                <a:schemeClr val="tx1"/>
              </a:solidFill>
            </a:rPr>
            <a:t>Practices “threading” into the big picture of the school</a:t>
          </a:r>
          <a:endParaRPr lang="en-US" dirty="0">
            <a:solidFill>
              <a:schemeClr val="tx1"/>
            </a:solidFill>
          </a:endParaRPr>
        </a:p>
      </dgm:t>
    </dgm:pt>
    <dgm:pt modelId="{684FF3BF-0A5A-4482-A026-D7AACF51975C}" type="parTrans" cxnId="{DC11395E-E604-46AA-BE1D-A625CD26F18C}">
      <dgm:prSet/>
      <dgm:spPr>
        <a:ln>
          <a:solidFill>
            <a:schemeClr val="tx1"/>
          </a:solidFill>
        </a:ln>
      </dgm:spPr>
      <dgm:t>
        <a:bodyPr/>
        <a:lstStyle/>
        <a:p>
          <a:endParaRPr lang="en-US" dirty="0"/>
        </a:p>
      </dgm:t>
    </dgm:pt>
    <dgm:pt modelId="{A5116099-7F92-44D8-A071-887D89D60482}" type="sibTrans" cxnId="{DC11395E-E604-46AA-BE1D-A625CD26F18C}">
      <dgm:prSet/>
      <dgm:spPr/>
      <dgm:t>
        <a:bodyPr/>
        <a:lstStyle/>
        <a:p>
          <a:endParaRPr lang="en-US"/>
        </a:p>
      </dgm:t>
    </dgm:pt>
    <dgm:pt modelId="{0AA6AED6-6606-4A49-BBA4-A1938C09D0CE}">
      <dgm:prSet phldrT="[Text]"/>
      <dgm:spPr>
        <a:solidFill>
          <a:schemeClr val="bg2"/>
        </a:solidFill>
        <a:ln>
          <a:solidFill>
            <a:schemeClr val="tx1"/>
          </a:solidFill>
        </a:ln>
      </dgm:spPr>
      <dgm:t>
        <a:bodyPr/>
        <a:lstStyle/>
        <a:p>
          <a:r>
            <a:rPr lang="en-US" dirty="0" smtClean="0">
              <a:solidFill>
                <a:schemeClr val="tx1"/>
              </a:solidFill>
            </a:rPr>
            <a:t>Monitors &amp; follows up using leverage moves as needed</a:t>
          </a:r>
          <a:endParaRPr lang="en-US" dirty="0">
            <a:solidFill>
              <a:schemeClr val="tx1"/>
            </a:solidFill>
          </a:endParaRPr>
        </a:p>
      </dgm:t>
    </dgm:pt>
    <dgm:pt modelId="{D16C6EBB-BD81-4E08-B8F0-FB7BC1F2FA23}" type="parTrans" cxnId="{7760D9D7-D11C-427D-9613-F37A378DA8C6}">
      <dgm:prSet/>
      <dgm:spPr>
        <a:ln>
          <a:solidFill>
            <a:schemeClr val="tx1"/>
          </a:solidFill>
        </a:ln>
      </dgm:spPr>
      <dgm:t>
        <a:bodyPr/>
        <a:lstStyle/>
        <a:p>
          <a:endParaRPr lang="en-US" dirty="0"/>
        </a:p>
      </dgm:t>
    </dgm:pt>
    <dgm:pt modelId="{8CB7696E-4587-45AB-B2A0-5902E9E82093}" type="sibTrans" cxnId="{7760D9D7-D11C-427D-9613-F37A378DA8C6}">
      <dgm:prSet/>
      <dgm:spPr/>
      <dgm:t>
        <a:bodyPr/>
        <a:lstStyle/>
        <a:p>
          <a:endParaRPr lang="en-US"/>
        </a:p>
      </dgm:t>
    </dgm:pt>
    <dgm:pt modelId="{274DD362-CC93-4854-9B21-3E2F5E675D64}">
      <dgm:prSet phldrT="[Text]"/>
      <dgm:spPr>
        <a:solidFill>
          <a:schemeClr val="bg2"/>
        </a:solidFill>
        <a:ln>
          <a:solidFill>
            <a:schemeClr val="tx1"/>
          </a:solidFill>
        </a:ln>
      </dgm:spPr>
      <dgm:t>
        <a:bodyPr/>
        <a:lstStyle/>
        <a:p>
          <a:r>
            <a:rPr lang="en-US" dirty="0" smtClean="0">
              <a:solidFill>
                <a:schemeClr val="tx1"/>
              </a:solidFill>
            </a:rPr>
            <a:t>Participates in the Learning</a:t>
          </a:r>
          <a:endParaRPr lang="en-US" dirty="0">
            <a:solidFill>
              <a:schemeClr val="tx1"/>
            </a:solidFill>
          </a:endParaRPr>
        </a:p>
      </dgm:t>
    </dgm:pt>
    <dgm:pt modelId="{D1D48F10-48F0-493A-8105-72CF272ED44B}" type="parTrans" cxnId="{D3D60A12-209A-41E3-9A12-E10452D41430}">
      <dgm:prSet/>
      <dgm:spPr>
        <a:ln>
          <a:solidFill>
            <a:schemeClr val="tx1"/>
          </a:solidFill>
        </a:ln>
      </dgm:spPr>
      <dgm:t>
        <a:bodyPr/>
        <a:lstStyle/>
        <a:p>
          <a:endParaRPr lang="en-US" dirty="0"/>
        </a:p>
      </dgm:t>
    </dgm:pt>
    <dgm:pt modelId="{FD9AABFB-72A1-4552-85FD-ECFA6FBA17C8}" type="sibTrans" cxnId="{D3D60A12-209A-41E3-9A12-E10452D41430}">
      <dgm:prSet/>
      <dgm:spPr/>
      <dgm:t>
        <a:bodyPr/>
        <a:lstStyle/>
        <a:p>
          <a:endParaRPr lang="en-US"/>
        </a:p>
      </dgm:t>
    </dgm:pt>
    <dgm:pt modelId="{F75A1A9A-E918-47A7-81DB-63868E51361E}" type="pres">
      <dgm:prSet presAssocID="{0A384D5E-A8A6-49A2-A7D1-B60A725FB8BF}" presName="cycle" presStyleCnt="0">
        <dgm:presLayoutVars>
          <dgm:chMax val="1"/>
          <dgm:dir/>
          <dgm:animLvl val="ctr"/>
          <dgm:resizeHandles val="exact"/>
        </dgm:presLayoutVars>
      </dgm:prSet>
      <dgm:spPr/>
      <dgm:t>
        <a:bodyPr/>
        <a:lstStyle/>
        <a:p>
          <a:endParaRPr lang="en-US"/>
        </a:p>
      </dgm:t>
    </dgm:pt>
    <dgm:pt modelId="{2CAB6F7F-EA1E-4CE0-BF04-95890B131912}" type="pres">
      <dgm:prSet presAssocID="{82A1709A-5D89-4B6A-AB61-11287332E0BB}" presName="centerShape" presStyleLbl="node0" presStyleIdx="0" presStyleCnt="1"/>
      <dgm:spPr/>
      <dgm:t>
        <a:bodyPr/>
        <a:lstStyle/>
        <a:p>
          <a:endParaRPr lang="en-US"/>
        </a:p>
      </dgm:t>
    </dgm:pt>
    <dgm:pt modelId="{0F601DF5-D317-436F-B03F-EED380689C9D}" type="pres">
      <dgm:prSet presAssocID="{05CFF5E0-C660-4B32-A141-F90D087AB4A7}" presName="Name9" presStyleLbl="parChTrans1D2" presStyleIdx="0" presStyleCnt="6"/>
      <dgm:spPr/>
      <dgm:t>
        <a:bodyPr/>
        <a:lstStyle/>
        <a:p>
          <a:endParaRPr lang="en-US"/>
        </a:p>
      </dgm:t>
    </dgm:pt>
    <dgm:pt modelId="{3DD7255A-DAEB-4620-9910-FE8F0E96A288}" type="pres">
      <dgm:prSet presAssocID="{05CFF5E0-C660-4B32-A141-F90D087AB4A7}" presName="connTx" presStyleLbl="parChTrans1D2" presStyleIdx="0" presStyleCnt="6"/>
      <dgm:spPr/>
      <dgm:t>
        <a:bodyPr/>
        <a:lstStyle/>
        <a:p>
          <a:endParaRPr lang="en-US"/>
        </a:p>
      </dgm:t>
    </dgm:pt>
    <dgm:pt modelId="{A65840A1-E183-46C7-B07A-F56138D98875}" type="pres">
      <dgm:prSet presAssocID="{0529E3A9-FD24-44AE-A984-EAAFE04F0860}" presName="node" presStyleLbl="node1" presStyleIdx="0" presStyleCnt="6">
        <dgm:presLayoutVars>
          <dgm:bulletEnabled val="1"/>
        </dgm:presLayoutVars>
      </dgm:prSet>
      <dgm:spPr/>
      <dgm:t>
        <a:bodyPr/>
        <a:lstStyle/>
        <a:p>
          <a:endParaRPr lang="en-US"/>
        </a:p>
      </dgm:t>
    </dgm:pt>
    <dgm:pt modelId="{0226E1EE-899E-4CFD-968C-DFE373B9E7EE}" type="pres">
      <dgm:prSet presAssocID="{D1D48F10-48F0-493A-8105-72CF272ED44B}" presName="Name9" presStyleLbl="parChTrans1D2" presStyleIdx="1" presStyleCnt="6"/>
      <dgm:spPr/>
      <dgm:t>
        <a:bodyPr/>
        <a:lstStyle/>
        <a:p>
          <a:endParaRPr lang="en-US"/>
        </a:p>
      </dgm:t>
    </dgm:pt>
    <dgm:pt modelId="{1019075B-C7EE-4D21-B8E9-5F31FC136E19}" type="pres">
      <dgm:prSet presAssocID="{D1D48F10-48F0-493A-8105-72CF272ED44B}" presName="connTx" presStyleLbl="parChTrans1D2" presStyleIdx="1" presStyleCnt="6"/>
      <dgm:spPr/>
      <dgm:t>
        <a:bodyPr/>
        <a:lstStyle/>
        <a:p>
          <a:endParaRPr lang="en-US"/>
        </a:p>
      </dgm:t>
    </dgm:pt>
    <dgm:pt modelId="{2CBBC1EF-A336-45E7-9C53-72F75E9634B0}" type="pres">
      <dgm:prSet presAssocID="{274DD362-CC93-4854-9B21-3E2F5E675D64}" presName="node" presStyleLbl="node1" presStyleIdx="1" presStyleCnt="6">
        <dgm:presLayoutVars>
          <dgm:bulletEnabled val="1"/>
        </dgm:presLayoutVars>
      </dgm:prSet>
      <dgm:spPr/>
      <dgm:t>
        <a:bodyPr/>
        <a:lstStyle/>
        <a:p>
          <a:endParaRPr lang="en-US"/>
        </a:p>
      </dgm:t>
    </dgm:pt>
    <dgm:pt modelId="{C6E6B00B-F2CF-47DE-8C92-14DF2C3FD345}" type="pres">
      <dgm:prSet presAssocID="{1F69A017-B70D-44AE-9976-86105922276C}" presName="Name9" presStyleLbl="parChTrans1D2" presStyleIdx="2" presStyleCnt="6"/>
      <dgm:spPr/>
      <dgm:t>
        <a:bodyPr/>
        <a:lstStyle/>
        <a:p>
          <a:endParaRPr lang="en-US"/>
        </a:p>
      </dgm:t>
    </dgm:pt>
    <dgm:pt modelId="{1196925C-3F71-4FF6-B37E-4F4BB77FEFED}" type="pres">
      <dgm:prSet presAssocID="{1F69A017-B70D-44AE-9976-86105922276C}" presName="connTx" presStyleLbl="parChTrans1D2" presStyleIdx="2" presStyleCnt="6"/>
      <dgm:spPr/>
      <dgm:t>
        <a:bodyPr/>
        <a:lstStyle/>
        <a:p>
          <a:endParaRPr lang="en-US"/>
        </a:p>
      </dgm:t>
    </dgm:pt>
    <dgm:pt modelId="{066A29C5-34A8-4B17-A369-3B227A5757D7}" type="pres">
      <dgm:prSet presAssocID="{7D5B0687-ED8E-41FC-A58B-8A32E59C0A0B}" presName="node" presStyleLbl="node1" presStyleIdx="2" presStyleCnt="6">
        <dgm:presLayoutVars>
          <dgm:bulletEnabled val="1"/>
        </dgm:presLayoutVars>
      </dgm:prSet>
      <dgm:spPr/>
      <dgm:t>
        <a:bodyPr/>
        <a:lstStyle/>
        <a:p>
          <a:endParaRPr lang="en-US"/>
        </a:p>
      </dgm:t>
    </dgm:pt>
    <dgm:pt modelId="{CACAE1E1-2378-4CC0-9100-F7DBACEB7EDB}" type="pres">
      <dgm:prSet presAssocID="{E8E87FC8-A1E4-437F-8806-857E5F569F14}" presName="Name9" presStyleLbl="parChTrans1D2" presStyleIdx="3" presStyleCnt="6"/>
      <dgm:spPr/>
      <dgm:t>
        <a:bodyPr/>
        <a:lstStyle/>
        <a:p>
          <a:endParaRPr lang="en-US"/>
        </a:p>
      </dgm:t>
    </dgm:pt>
    <dgm:pt modelId="{9D3F9AE4-0D0C-41D0-B411-DACBDEFA5D3B}" type="pres">
      <dgm:prSet presAssocID="{E8E87FC8-A1E4-437F-8806-857E5F569F14}" presName="connTx" presStyleLbl="parChTrans1D2" presStyleIdx="3" presStyleCnt="6"/>
      <dgm:spPr/>
      <dgm:t>
        <a:bodyPr/>
        <a:lstStyle/>
        <a:p>
          <a:endParaRPr lang="en-US"/>
        </a:p>
      </dgm:t>
    </dgm:pt>
    <dgm:pt modelId="{458EA410-466A-463A-99F2-ABD03EB53A9A}" type="pres">
      <dgm:prSet presAssocID="{24FDF5D4-26F9-46BC-B083-FFBB468B5C25}" presName="node" presStyleLbl="node1" presStyleIdx="3" presStyleCnt="6">
        <dgm:presLayoutVars>
          <dgm:bulletEnabled val="1"/>
        </dgm:presLayoutVars>
      </dgm:prSet>
      <dgm:spPr/>
      <dgm:t>
        <a:bodyPr/>
        <a:lstStyle/>
        <a:p>
          <a:endParaRPr lang="en-US"/>
        </a:p>
      </dgm:t>
    </dgm:pt>
    <dgm:pt modelId="{FAA885D9-35F1-441D-AB1A-9DB3A15C0A26}" type="pres">
      <dgm:prSet presAssocID="{684FF3BF-0A5A-4482-A026-D7AACF51975C}" presName="Name9" presStyleLbl="parChTrans1D2" presStyleIdx="4" presStyleCnt="6"/>
      <dgm:spPr/>
      <dgm:t>
        <a:bodyPr/>
        <a:lstStyle/>
        <a:p>
          <a:endParaRPr lang="en-US"/>
        </a:p>
      </dgm:t>
    </dgm:pt>
    <dgm:pt modelId="{BF98BED3-53BD-4D27-AB6E-293D49E14C5F}" type="pres">
      <dgm:prSet presAssocID="{684FF3BF-0A5A-4482-A026-D7AACF51975C}" presName="connTx" presStyleLbl="parChTrans1D2" presStyleIdx="4" presStyleCnt="6"/>
      <dgm:spPr/>
      <dgm:t>
        <a:bodyPr/>
        <a:lstStyle/>
        <a:p>
          <a:endParaRPr lang="en-US"/>
        </a:p>
      </dgm:t>
    </dgm:pt>
    <dgm:pt modelId="{5DB61297-9999-4A0A-AC0C-267D47F5B68A}" type="pres">
      <dgm:prSet presAssocID="{5D79ABAF-1113-4F58-B7ED-C180E9E3F027}" presName="node" presStyleLbl="node1" presStyleIdx="4" presStyleCnt="6">
        <dgm:presLayoutVars>
          <dgm:bulletEnabled val="1"/>
        </dgm:presLayoutVars>
      </dgm:prSet>
      <dgm:spPr/>
      <dgm:t>
        <a:bodyPr/>
        <a:lstStyle/>
        <a:p>
          <a:endParaRPr lang="en-US"/>
        </a:p>
      </dgm:t>
    </dgm:pt>
    <dgm:pt modelId="{0D3D469A-4F71-4FB0-9C2D-C59376A80E52}" type="pres">
      <dgm:prSet presAssocID="{D16C6EBB-BD81-4E08-B8F0-FB7BC1F2FA23}" presName="Name9" presStyleLbl="parChTrans1D2" presStyleIdx="5" presStyleCnt="6"/>
      <dgm:spPr/>
      <dgm:t>
        <a:bodyPr/>
        <a:lstStyle/>
        <a:p>
          <a:endParaRPr lang="en-US"/>
        </a:p>
      </dgm:t>
    </dgm:pt>
    <dgm:pt modelId="{284F0CA2-8A8A-4A3D-AEC1-FF1F8F838318}" type="pres">
      <dgm:prSet presAssocID="{D16C6EBB-BD81-4E08-B8F0-FB7BC1F2FA23}" presName="connTx" presStyleLbl="parChTrans1D2" presStyleIdx="5" presStyleCnt="6"/>
      <dgm:spPr/>
      <dgm:t>
        <a:bodyPr/>
        <a:lstStyle/>
        <a:p>
          <a:endParaRPr lang="en-US"/>
        </a:p>
      </dgm:t>
    </dgm:pt>
    <dgm:pt modelId="{9E27D8C6-5DA0-4208-885D-4328975484F3}" type="pres">
      <dgm:prSet presAssocID="{0AA6AED6-6606-4A49-BBA4-A1938C09D0CE}" presName="node" presStyleLbl="node1" presStyleIdx="5" presStyleCnt="6">
        <dgm:presLayoutVars>
          <dgm:bulletEnabled val="1"/>
        </dgm:presLayoutVars>
      </dgm:prSet>
      <dgm:spPr/>
      <dgm:t>
        <a:bodyPr/>
        <a:lstStyle/>
        <a:p>
          <a:endParaRPr lang="en-US"/>
        </a:p>
      </dgm:t>
    </dgm:pt>
  </dgm:ptLst>
  <dgm:cxnLst>
    <dgm:cxn modelId="{6778FE8C-210D-4A92-9105-E53F276C460A}" type="presOf" srcId="{274DD362-CC93-4854-9B21-3E2F5E675D64}" destId="{2CBBC1EF-A336-45E7-9C53-72F75E9634B0}" srcOrd="0" destOrd="0" presId="urn:microsoft.com/office/officeart/2005/8/layout/radial1"/>
    <dgm:cxn modelId="{F101BA21-D9BA-4197-BD90-80C43AB35C41}" srcId="{82A1709A-5D89-4B6A-AB61-11287332E0BB}" destId="{7D5B0687-ED8E-41FC-A58B-8A32E59C0A0B}" srcOrd="2" destOrd="0" parTransId="{1F69A017-B70D-44AE-9976-86105922276C}" sibTransId="{38251AE4-F93F-4BBE-B57A-AD247EF90192}"/>
    <dgm:cxn modelId="{948E9308-EDBC-4172-AA81-6BD1141CE13E}" srcId="{82A1709A-5D89-4B6A-AB61-11287332E0BB}" destId="{24FDF5D4-26F9-46BC-B083-FFBB468B5C25}" srcOrd="3" destOrd="0" parTransId="{E8E87FC8-A1E4-437F-8806-857E5F569F14}" sibTransId="{48C6BE81-BD45-4E2D-8812-E60D5CE53105}"/>
    <dgm:cxn modelId="{A11E70B0-402F-488D-A08A-D61449208F66}" type="presOf" srcId="{0A384D5E-A8A6-49A2-A7D1-B60A725FB8BF}" destId="{F75A1A9A-E918-47A7-81DB-63868E51361E}" srcOrd="0" destOrd="0" presId="urn:microsoft.com/office/officeart/2005/8/layout/radial1"/>
    <dgm:cxn modelId="{326EB6AA-BBB4-4D35-B778-F571C2285EDF}" type="presOf" srcId="{05CFF5E0-C660-4B32-A141-F90D087AB4A7}" destId="{3DD7255A-DAEB-4620-9910-FE8F0E96A288}" srcOrd="1" destOrd="0" presId="urn:microsoft.com/office/officeart/2005/8/layout/radial1"/>
    <dgm:cxn modelId="{2F5E699B-3641-4976-830D-D65F9BD0AFBA}" type="presOf" srcId="{5D79ABAF-1113-4F58-B7ED-C180E9E3F027}" destId="{5DB61297-9999-4A0A-AC0C-267D47F5B68A}" srcOrd="0" destOrd="0" presId="urn:microsoft.com/office/officeart/2005/8/layout/radial1"/>
    <dgm:cxn modelId="{B4C05F26-38C2-46EA-A599-7296387F0725}" type="presOf" srcId="{D16C6EBB-BD81-4E08-B8F0-FB7BC1F2FA23}" destId="{284F0CA2-8A8A-4A3D-AEC1-FF1F8F838318}" srcOrd="1" destOrd="0" presId="urn:microsoft.com/office/officeart/2005/8/layout/radial1"/>
    <dgm:cxn modelId="{0B5340D4-FC88-444C-A3BA-6D572467CC85}" type="presOf" srcId="{E8E87FC8-A1E4-437F-8806-857E5F569F14}" destId="{9D3F9AE4-0D0C-41D0-B411-DACBDEFA5D3B}" srcOrd="1" destOrd="0" presId="urn:microsoft.com/office/officeart/2005/8/layout/radial1"/>
    <dgm:cxn modelId="{DC11395E-E604-46AA-BE1D-A625CD26F18C}" srcId="{82A1709A-5D89-4B6A-AB61-11287332E0BB}" destId="{5D79ABAF-1113-4F58-B7ED-C180E9E3F027}" srcOrd="4" destOrd="0" parTransId="{684FF3BF-0A5A-4482-A026-D7AACF51975C}" sibTransId="{A5116099-7F92-44D8-A071-887D89D60482}"/>
    <dgm:cxn modelId="{CB224D64-661C-478D-B5BF-B21D6CD3B6CD}" type="presOf" srcId="{E8E87FC8-A1E4-437F-8806-857E5F569F14}" destId="{CACAE1E1-2378-4CC0-9100-F7DBACEB7EDB}" srcOrd="0" destOrd="0" presId="urn:microsoft.com/office/officeart/2005/8/layout/radial1"/>
    <dgm:cxn modelId="{9237BDE9-EE7E-4A04-A1C1-AA41E8C62138}" type="presOf" srcId="{D1D48F10-48F0-493A-8105-72CF272ED44B}" destId="{0226E1EE-899E-4CFD-968C-DFE373B9E7EE}" srcOrd="0" destOrd="0" presId="urn:microsoft.com/office/officeart/2005/8/layout/radial1"/>
    <dgm:cxn modelId="{CF73386D-622C-43B7-BE09-0903D967F962}" type="presOf" srcId="{684FF3BF-0A5A-4482-A026-D7AACF51975C}" destId="{FAA885D9-35F1-441D-AB1A-9DB3A15C0A26}" srcOrd="0" destOrd="0" presId="urn:microsoft.com/office/officeart/2005/8/layout/radial1"/>
    <dgm:cxn modelId="{AE77F0D2-F4D8-4F4D-AB1A-978620FF286E}" type="presOf" srcId="{D16C6EBB-BD81-4E08-B8F0-FB7BC1F2FA23}" destId="{0D3D469A-4F71-4FB0-9C2D-C59376A80E52}" srcOrd="0" destOrd="0" presId="urn:microsoft.com/office/officeart/2005/8/layout/radial1"/>
    <dgm:cxn modelId="{ECA86947-E6D9-430C-8B94-28293DA1262F}" type="presOf" srcId="{7D5B0687-ED8E-41FC-A58B-8A32E59C0A0B}" destId="{066A29C5-34A8-4B17-A369-3B227A5757D7}" srcOrd="0" destOrd="0" presId="urn:microsoft.com/office/officeart/2005/8/layout/radial1"/>
    <dgm:cxn modelId="{C91989A5-F58F-42D0-8966-150E0F52ECCB}" type="presOf" srcId="{24FDF5D4-26F9-46BC-B083-FFBB468B5C25}" destId="{458EA410-466A-463A-99F2-ABD03EB53A9A}" srcOrd="0" destOrd="0" presId="urn:microsoft.com/office/officeart/2005/8/layout/radial1"/>
    <dgm:cxn modelId="{D11ADDD1-3329-4BEE-9EA7-C2BA8D012594}" srcId="{0A384D5E-A8A6-49A2-A7D1-B60A725FB8BF}" destId="{82A1709A-5D89-4B6A-AB61-11287332E0BB}" srcOrd="0" destOrd="0" parTransId="{949243EF-5235-4F5F-BE7C-5BC6D4DBB80A}" sibTransId="{B46404B7-1100-437E-A03E-C0455F96D6F0}"/>
    <dgm:cxn modelId="{0526B943-8AE3-401E-AA37-521701B2D0F4}" type="presOf" srcId="{D1D48F10-48F0-493A-8105-72CF272ED44B}" destId="{1019075B-C7EE-4D21-B8E9-5F31FC136E19}" srcOrd="1" destOrd="0" presId="urn:microsoft.com/office/officeart/2005/8/layout/radial1"/>
    <dgm:cxn modelId="{C414FFE9-941B-44CB-94BD-F99B786573EC}" srcId="{82A1709A-5D89-4B6A-AB61-11287332E0BB}" destId="{0529E3A9-FD24-44AE-A984-EAAFE04F0860}" srcOrd="0" destOrd="0" parTransId="{05CFF5E0-C660-4B32-A141-F90D087AB4A7}" sibTransId="{17C98C32-75DE-4CC0-8678-9DBEB8CA0114}"/>
    <dgm:cxn modelId="{14164FB8-D82B-484E-B5B7-556C33C67C49}" type="presOf" srcId="{1F69A017-B70D-44AE-9976-86105922276C}" destId="{1196925C-3F71-4FF6-B37E-4F4BB77FEFED}" srcOrd="1" destOrd="0" presId="urn:microsoft.com/office/officeart/2005/8/layout/radial1"/>
    <dgm:cxn modelId="{7760D9D7-D11C-427D-9613-F37A378DA8C6}" srcId="{82A1709A-5D89-4B6A-AB61-11287332E0BB}" destId="{0AA6AED6-6606-4A49-BBA4-A1938C09D0CE}" srcOrd="5" destOrd="0" parTransId="{D16C6EBB-BD81-4E08-B8F0-FB7BC1F2FA23}" sibTransId="{8CB7696E-4587-45AB-B2A0-5902E9E82093}"/>
    <dgm:cxn modelId="{D3D60A12-209A-41E3-9A12-E10452D41430}" srcId="{82A1709A-5D89-4B6A-AB61-11287332E0BB}" destId="{274DD362-CC93-4854-9B21-3E2F5E675D64}" srcOrd="1" destOrd="0" parTransId="{D1D48F10-48F0-493A-8105-72CF272ED44B}" sibTransId="{FD9AABFB-72A1-4552-85FD-ECFA6FBA17C8}"/>
    <dgm:cxn modelId="{9E8A326E-236B-424B-85FA-40464C01D1F7}" type="presOf" srcId="{684FF3BF-0A5A-4482-A026-D7AACF51975C}" destId="{BF98BED3-53BD-4D27-AB6E-293D49E14C5F}" srcOrd="1" destOrd="0" presId="urn:microsoft.com/office/officeart/2005/8/layout/radial1"/>
    <dgm:cxn modelId="{5FE774DE-6517-45BE-ACB5-C54687FB4520}" type="presOf" srcId="{05CFF5E0-C660-4B32-A141-F90D087AB4A7}" destId="{0F601DF5-D317-436F-B03F-EED380689C9D}" srcOrd="0" destOrd="0" presId="urn:microsoft.com/office/officeart/2005/8/layout/radial1"/>
    <dgm:cxn modelId="{1BF310C8-99F2-4DA0-AEC3-C074FED48A8A}" type="presOf" srcId="{0529E3A9-FD24-44AE-A984-EAAFE04F0860}" destId="{A65840A1-E183-46C7-B07A-F56138D98875}" srcOrd="0" destOrd="0" presId="urn:microsoft.com/office/officeart/2005/8/layout/radial1"/>
    <dgm:cxn modelId="{EE7A0130-2DF6-45CE-AA40-D71AE7FB5582}" type="presOf" srcId="{82A1709A-5D89-4B6A-AB61-11287332E0BB}" destId="{2CAB6F7F-EA1E-4CE0-BF04-95890B131912}" srcOrd="0" destOrd="0" presId="urn:microsoft.com/office/officeart/2005/8/layout/radial1"/>
    <dgm:cxn modelId="{B3BBEEBB-D6D6-46E4-A224-8C20707466AF}" type="presOf" srcId="{1F69A017-B70D-44AE-9976-86105922276C}" destId="{C6E6B00B-F2CF-47DE-8C92-14DF2C3FD345}" srcOrd="0" destOrd="0" presId="urn:microsoft.com/office/officeart/2005/8/layout/radial1"/>
    <dgm:cxn modelId="{486EB581-06BC-4491-BB6C-907E02D21C94}" type="presOf" srcId="{0AA6AED6-6606-4A49-BBA4-A1938C09D0CE}" destId="{9E27D8C6-5DA0-4208-885D-4328975484F3}" srcOrd="0" destOrd="0" presId="urn:microsoft.com/office/officeart/2005/8/layout/radial1"/>
    <dgm:cxn modelId="{52F90FAC-A08A-4E20-A223-73D940F7C442}" type="presParOf" srcId="{F75A1A9A-E918-47A7-81DB-63868E51361E}" destId="{2CAB6F7F-EA1E-4CE0-BF04-95890B131912}" srcOrd="0" destOrd="0" presId="urn:microsoft.com/office/officeart/2005/8/layout/radial1"/>
    <dgm:cxn modelId="{47A4516D-E8A2-42D8-B413-6D68E33CE386}" type="presParOf" srcId="{F75A1A9A-E918-47A7-81DB-63868E51361E}" destId="{0F601DF5-D317-436F-B03F-EED380689C9D}" srcOrd="1" destOrd="0" presId="urn:microsoft.com/office/officeart/2005/8/layout/radial1"/>
    <dgm:cxn modelId="{120F433E-5A7D-4C6A-BD67-24C6CA350236}" type="presParOf" srcId="{0F601DF5-D317-436F-B03F-EED380689C9D}" destId="{3DD7255A-DAEB-4620-9910-FE8F0E96A288}" srcOrd="0" destOrd="0" presId="urn:microsoft.com/office/officeart/2005/8/layout/radial1"/>
    <dgm:cxn modelId="{C1D495EB-EA5D-4161-A523-AB176C2AD586}" type="presParOf" srcId="{F75A1A9A-E918-47A7-81DB-63868E51361E}" destId="{A65840A1-E183-46C7-B07A-F56138D98875}" srcOrd="2" destOrd="0" presId="urn:microsoft.com/office/officeart/2005/8/layout/radial1"/>
    <dgm:cxn modelId="{99981B37-5904-48E1-A2EA-08EAF0CE45DF}" type="presParOf" srcId="{F75A1A9A-E918-47A7-81DB-63868E51361E}" destId="{0226E1EE-899E-4CFD-968C-DFE373B9E7EE}" srcOrd="3" destOrd="0" presId="urn:microsoft.com/office/officeart/2005/8/layout/radial1"/>
    <dgm:cxn modelId="{57DF07D9-0647-47D2-AC23-9EA6596E588B}" type="presParOf" srcId="{0226E1EE-899E-4CFD-968C-DFE373B9E7EE}" destId="{1019075B-C7EE-4D21-B8E9-5F31FC136E19}" srcOrd="0" destOrd="0" presId="urn:microsoft.com/office/officeart/2005/8/layout/radial1"/>
    <dgm:cxn modelId="{BB105C0A-8CFE-4268-917B-9999239A8112}" type="presParOf" srcId="{F75A1A9A-E918-47A7-81DB-63868E51361E}" destId="{2CBBC1EF-A336-45E7-9C53-72F75E9634B0}" srcOrd="4" destOrd="0" presId="urn:microsoft.com/office/officeart/2005/8/layout/radial1"/>
    <dgm:cxn modelId="{69FB04EF-CAF9-47F9-87E9-127BA9287038}" type="presParOf" srcId="{F75A1A9A-E918-47A7-81DB-63868E51361E}" destId="{C6E6B00B-F2CF-47DE-8C92-14DF2C3FD345}" srcOrd="5" destOrd="0" presId="urn:microsoft.com/office/officeart/2005/8/layout/radial1"/>
    <dgm:cxn modelId="{36592541-1F2A-4A3A-8570-2A8F11D99765}" type="presParOf" srcId="{C6E6B00B-F2CF-47DE-8C92-14DF2C3FD345}" destId="{1196925C-3F71-4FF6-B37E-4F4BB77FEFED}" srcOrd="0" destOrd="0" presId="urn:microsoft.com/office/officeart/2005/8/layout/radial1"/>
    <dgm:cxn modelId="{42108A87-47EA-4B77-AEF9-3FD33A1AC7C2}" type="presParOf" srcId="{F75A1A9A-E918-47A7-81DB-63868E51361E}" destId="{066A29C5-34A8-4B17-A369-3B227A5757D7}" srcOrd="6" destOrd="0" presId="urn:microsoft.com/office/officeart/2005/8/layout/radial1"/>
    <dgm:cxn modelId="{C00E8650-2DB2-4A22-835E-BE8FB664E459}" type="presParOf" srcId="{F75A1A9A-E918-47A7-81DB-63868E51361E}" destId="{CACAE1E1-2378-4CC0-9100-F7DBACEB7EDB}" srcOrd="7" destOrd="0" presId="urn:microsoft.com/office/officeart/2005/8/layout/radial1"/>
    <dgm:cxn modelId="{6392A8B3-8CD3-48C8-BA19-B26BBD730160}" type="presParOf" srcId="{CACAE1E1-2378-4CC0-9100-F7DBACEB7EDB}" destId="{9D3F9AE4-0D0C-41D0-B411-DACBDEFA5D3B}" srcOrd="0" destOrd="0" presId="urn:microsoft.com/office/officeart/2005/8/layout/radial1"/>
    <dgm:cxn modelId="{42D78431-D4AD-4996-A580-4369B0B1A05C}" type="presParOf" srcId="{F75A1A9A-E918-47A7-81DB-63868E51361E}" destId="{458EA410-466A-463A-99F2-ABD03EB53A9A}" srcOrd="8" destOrd="0" presId="urn:microsoft.com/office/officeart/2005/8/layout/radial1"/>
    <dgm:cxn modelId="{5144138A-9354-403E-B3D3-F57AEF83D6B9}" type="presParOf" srcId="{F75A1A9A-E918-47A7-81DB-63868E51361E}" destId="{FAA885D9-35F1-441D-AB1A-9DB3A15C0A26}" srcOrd="9" destOrd="0" presId="urn:microsoft.com/office/officeart/2005/8/layout/radial1"/>
    <dgm:cxn modelId="{08DE3E2F-FABF-4DDA-AAEB-F4617C449E30}" type="presParOf" srcId="{FAA885D9-35F1-441D-AB1A-9DB3A15C0A26}" destId="{BF98BED3-53BD-4D27-AB6E-293D49E14C5F}" srcOrd="0" destOrd="0" presId="urn:microsoft.com/office/officeart/2005/8/layout/radial1"/>
    <dgm:cxn modelId="{56398F0A-883B-4AD7-9003-73DD61BD2B73}" type="presParOf" srcId="{F75A1A9A-E918-47A7-81DB-63868E51361E}" destId="{5DB61297-9999-4A0A-AC0C-267D47F5B68A}" srcOrd="10" destOrd="0" presId="urn:microsoft.com/office/officeart/2005/8/layout/radial1"/>
    <dgm:cxn modelId="{93A9C2C0-F662-49A3-B249-288CCDD236ED}" type="presParOf" srcId="{F75A1A9A-E918-47A7-81DB-63868E51361E}" destId="{0D3D469A-4F71-4FB0-9C2D-C59376A80E52}" srcOrd="11" destOrd="0" presId="urn:microsoft.com/office/officeart/2005/8/layout/radial1"/>
    <dgm:cxn modelId="{9AD6C2C2-B247-404D-B6E8-61EC09BFEF24}" type="presParOf" srcId="{0D3D469A-4F71-4FB0-9C2D-C59376A80E52}" destId="{284F0CA2-8A8A-4A3D-AEC1-FF1F8F838318}" srcOrd="0" destOrd="0" presId="urn:microsoft.com/office/officeart/2005/8/layout/radial1"/>
    <dgm:cxn modelId="{37820C7D-E547-494D-B4D8-6075B075B395}" type="presParOf" srcId="{F75A1A9A-E918-47A7-81DB-63868E51361E}" destId="{9E27D8C6-5DA0-4208-885D-4328975484F3}" srcOrd="12" destOrd="0" presId="urn:microsoft.com/office/officeart/2005/8/layout/radial1"/>
  </dgm:cxnLst>
  <dgm:bg>
    <a:solidFill>
      <a:schemeClr val="accent5">
        <a:lumMod val="40000"/>
        <a:lumOff val="6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66FD6F-690C-4141-B905-8F6BAD86047F}"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BB2742C0-A32A-4BF2-9F60-1D3B6E120888}">
      <dgm:prSet phldrT="[Text]"/>
      <dgm:spPr>
        <a:solidFill>
          <a:schemeClr val="accent3">
            <a:lumMod val="40000"/>
            <a:lumOff val="60000"/>
          </a:schemeClr>
        </a:solidFill>
        <a:ln>
          <a:solidFill>
            <a:schemeClr val="tx1"/>
          </a:solidFill>
        </a:ln>
      </dgm:spPr>
      <dgm:t>
        <a:bodyPr/>
        <a:lstStyle/>
        <a:p>
          <a:r>
            <a:rPr lang="en-US" dirty="0" smtClean="0">
              <a:solidFill>
                <a:schemeClr val="tx1"/>
              </a:solidFill>
            </a:rPr>
            <a:t>Instructional Coach</a:t>
          </a:r>
          <a:endParaRPr lang="en-US" dirty="0">
            <a:solidFill>
              <a:schemeClr val="tx1"/>
            </a:solidFill>
          </a:endParaRPr>
        </a:p>
      </dgm:t>
    </dgm:pt>
    <dgm:pt modelId="{922BE9DE-0B1F-4910-A246-3AF4B649174F}" type="parTrans" cxnId="{D836D969-3791-4205-9E79-2E6EF5060726}">
      <dgm:prSet/>
      <dgm:spPr/>
      <dgm:t>
        <a:bodyPr/>
        <a:lstStyle/>
        <a:p>
          <a:endParaRPr lang="en-US"/>
        </a:p>
      </dgm:t>
    </dgm:pt>
    <dgm:pt modelId="{8C29C0AD-1C09-416A-A61F-781E85E14BC2}" type="sibTrans" cxnId="{D836D969-3791-4205-9E79-2E6EF5060726}">
      <dgm:prSet/>
      <dgm:spPr/>
      <dgm:t>
        <a:bodyPr/>
        <a:lstStyle/>
        <a:p>
          <a:endParaRPr lang="en-US"/>
        </a:p>
      </dgm:t>
    </dgm:pt>
    <dgm:pt modelId="{ABBE4112-3F3A-462E-9889-0B93CE8141CC}">
      <dgm:prSet phldrT="[Text]"/>
      <dgm:spPr>
        <a:solidFill>
          <a:schemeClr val="accent3">
            <a:lumMod val="40000"/>
            <a:lumOff val="60000"/>
          </a:schemeClr>
        </a:solidFill>
        <a:ln>
          <a:solidFill>
            <a:schemeClr val="tx1"/>
          </a:solidFill>
        </a:ln>
      </dgm:spPr>
      <dgm:t>
        <a:bodyPr/>
        <a:lstStyle/>
        <a:p>
          <a:r>
            <a:rPr lang="en-US" dirty="0" smtClean="0">
              <a:solidFill>
                <a:schemeClr val="tx1"/>
              </a:solidFill>
            </a:rPr>
            <a:t>Models Lessons  or co-teaches</a:t>
          </a:r>
          <a:endParaRPr lang="en-US" dirty="0">
            <a:solidFill>
              <a:schemeClr val="tx1"/>
            </a:solidFill>
          </a:endParaRPr>
        </a:p>
      </dgm:t>
    </dgm:pt>
    <dgm:pt modelId="{DFC9BB15-2CCE-412C-8D29-877AB4B92488}" type="parTrans" cxnId="{2DF388E4-4C1C-471E-B04E-F1356C92F6F1}">
      <dgm:prSet/>
      <dgm:spPr>
        <a:ln>
          <a:solidFill>
            <a:schemeClr val="tx1"/>
          </a:solidFill>
        </a:ln>
      </dgm:spPr>
      <dgm:t>
        <a:bodyPr/>
        <a:lstStyle/>
        <a:p>
          <a:endParaRPr lang="en-US" dirty="0"/>
        </a:p>
      </dgm:t>
    </dgm:pt>
    <dgm:pt modelId="{244F2787-47A5-4B7A-9E5B-7D6098216F77}" type="sibTrans" cxnId="{2DF388E4-4C1C-471E-B04E-F1356C92F6F1}">
      <dgm:prSet/>
      <dgm:spPr/>
      <dgm:t>
        <a:bodyPr/>
        <a:lstStyle/>
        <a:p>
          <a:endParaRPr lang="en-US"/>
        </a:p>
      </dgm:t>
    </dgm:pt>
    <dgm:pt modelId="{233A7A97-2549-48B0-B9C9-55EC94B4305D}">
      <dgm:prSet phldrT="[Text]"/>
      <dgm:spPr>
        <a:solidFill>
          <a:schemeClr val="accent3">
            <a:lumMod val="40000"/>
            <a:lumOff val="60000"/>
          </a:schemeClr>
        </a:solidFill>
        <a:ln>
          <a:solidFill>
            <a:schemeClr val="tx1"/>
          </a:solidFill>
        </a:ln>
      </dgm:spPr>
      <dgm:t>
        <a:bodyPr/>
        <a:lstStyle/>
        <a:p>
          <a:r>
            <a:rPr lang="en-US" dirty="0" smtClean="0">
              <a:solidFill>
                <a:schemeClr val="tx1"/>
              </a:solidFill>
            </a:rPr>
            <a:t>Observes Instruction &amp; Gives Feedback</a:t>
          </a:r>
          <a:endParaRPr lang="en-US" dirty="0">
            <a:solidFill>
              <a:schemeClr val="tx1"/>
            </a:solidFill>
          </a:endParaRPr>
        </a:p>
      </dgm:t>
    </dgm:pt>
    <dgm:pt modelId="{36370A6E-CB13-4B4F-9CF6-7EF17933C544}" type="parTrans" cxnId="{627933C3-A346-423D-9EEB-758C58AD538D}">
      <dgm:prSet/>
      <dgm:spPr>
        <a:ln>
          <a:solidFill>
            <a:schemeClr val="tx1"/>
          </a:solidFill>
        </a:ln>
      </dgm:spPr>
      <dgm:t>
        <a:bodyPr/>
        <a:lstStyle/>
        <a:p>
          <a:endParaRPr lang="en-US" dirty="0"/>
        </a:p>
      </dgm:t>
    </dgm:pt>
    <dgm:pt modelId="{739147ED-53AC-4742-A0FB-C3B417A48BB9}" type="sibTrans" cxnId="{627933C3-A346-423D-9EEB-758C58AD538D}">
      <dgm:prSet/>
      <dgm:spPr/>
      <dgm:t>
        <a:bodyPr/>
        <a:lstStyle/>
        <a:p>
          <a:endParaRPr lang="en-US"/>
        </a:p>
      </dgm:t>
    </dgm:pt>
    <dgm:pt modelId="{6E4CF0F9-8FAF-4CA6-B635-39CEAAAF67B6}">
      <dgm:prSet phldrT="[Text]"/>
      <dgm:spPr>
        <a:solidFill>
          <a:schemeClr val="accent3">
            <a:lumMod val="40000"/>
            <a:lumOff val="60000"/>
          </a:schemeClr>
        </a:solidFill>
        <a:ln>
          <a:solidFill>
            <a:schemeClr val="tx1"/>
          </a:solidFill>
        </a:ln>
      </dgm:spPr>
      <dgm:t>
        <a:bodyPr/>
        <a:lstStyle/>
        <a:p>
          <a:r>
            <a:rPr lang="en-US" dirty="0" smtClean="0">
              <a:solidFill>
                <a:schemeClr val="tx1"/>
              </a:solidFill>
            </a:rPr>
            <a:t>Facilitates PD to teams or staff</a:t>
          </a:r>
          <a:endParaRPr lang="en-US" dirty="0">
            <a:solidFill>
              <a:schemeClr val="tx1"/>
            </a:solidFill>
          </a:endParaRPr>
        </a:p>
      </dgm:t>
    </dgm:pt>
    <dgm:pt modelId="{75B29109-929F-4B25-9647-C6FF9ED4A38C}" type="parTrans" cxnId="{DA1D385B-2EA9-4FB4-A282-B2C1FDB12E8B}">
      <dgm:prSet/>
      <dgm:spPr>
        <a:ln>
          <a:solidFill>
            <a:schemeClr val="tx1"/>
          </a:solidFill>
        </a:ln>
      </dgm:spPr>
      <dgm:t>
        <a:bodyPr/>
        <a:lstStyle/>
        <a:p>
          <a:endParaRPr lang="en-US" dirty="0"/>
        </a:p>
      </dgm:t>
    </dgm:pt>
    <dgm:pt modelId="{27BB8E68-80CE-46C9-8DD5-00B4CE7DB900}" type="sibTrans" cxnId="{DA1D385B-2EA9-4FB4-A282-B2C1FDB12E8B}">
      <dgm:prSet/>
      <dgm:spPr/>
      <dgm:t>
        <a:bodyPr/>
        <a:lstStyle/>
        <a:p>
          <a:endParaRPr lang="en-US"/>
        </a:p>
      </dgm:t>
    </dgm:pt>
    <dgm:pt modelId="{885B155D-B9B7-4F8A-8C4C-E40FB283728B}">
      <dgm:prSet phldrT="[Text]"/>
      <dgm:spPr>
        <a:solidFill>
          <a:schemeClr val="accent3">
            <a:lumMod val="40000"/>
            <a:lumOff val="60000"/>
          </a:schemeClr>
        </a:solidFill>
        <a:ln>
          <a:solidFill>
            <a:schemeClr val="tx1"/>
          </a:solidFill>
        </a:ln>
      </dgm:spPr>
      <dgm:t>
        <a:bodyPr/>
        <a:lstStyle/>
        <a:p>
          <a:r>
            <a:rPr lang="en-US" dirty="0" smtClean="0">
              <a:solidFill>
                <a:schemeClr val="tx1"/>
              </a:solidFill>
            </a:rPr>
            <a:t>Plans in Dialogue with others </a:t>
          </a:r>
          <a:endParaRPr lang="en-US" dirty="0">
            <a:solidFill>
              <a:schemeClr val="tx1"/>
            </a:solidFill>
          </a:endParaRPr>
        </a:p>
      </dgm:t>
    </dgm:pt>
    <dgm:pt modelId="{F902D620-5C83-43B9-A187-5D7BEE1D752D}" type="parTrans" cxnId="{816D4EC6-7186-47B4-A43D-E0BB7FA20810}">
      <dgm:prSet/>
      <dgm:spPr>
        <a:ln>
          <a:solidFill>
            <a:schemeClr val="tx1"/>
          </a:solidFill>
        </a:ln>
      </dgm:spPr>
      <dgm:t>
        <a:bodyPr/>
        <a:lstStyle/>
        <a:p>
          <a:endParaRPr lang="en-US" dirty="0"/>
        </a:p>
      </dgm:t>
    </dgm:pt>
    <dgm:pt modelId="{AC860E2B-F56F-4D99-94DB-1B323E8A14CD}" type="sibTrans" cxnId="{816D4EC6-7186-47B4-A43D-E0BB7FA20810}">
      <dgm:prSet/>
      <dgm:spPr/>
      <dgm:t>
        <a:bodyPr/>
        <a:lstStyle/>
        <a:p>
          <a:endParaRPr lang="en-US"/>
        </a:p>
      </dgm:t>
    </dgm:pt>
    <dgm:pt modelId="{3056D5EB-61C8-4369-BFFA-7D6AFC4DA7C2}" type="pres">
      <dgm:prSet presAssocID="{CE66FD6F-690C-4141-B905-8F6BAD86047F}" presName="cycle" presStyleCnt="0">
        <dgm:presLayoutVars>
          <dgm:chMax val="1"/>
          <dgm:dir/>
          <dgm:animLvl val="ctr"/>
          <dgm:resizeHandles val="exact"/>
        </dgm:presLayoutVars>
      </dgm:prSet>
      <dgm:spPr/>
      <dgm:t>
        <a:bodyPr/>
        <a:lstStyle/>
        <a:p>
          <a:endParaRPr lang="en-US"/>
        </a:p>
      </dgm:t>
    </dgm:pt>
    <dgm:pt modelId="{91978760-AB94-4346-B1F3-8697180B5F68}" type="pres">
      <dgm:prSet presAssocID="{BB2742C0-A32A-4BF2-9F60-1D3B6E120888}" presName="centerShape" presStyleLbl="node0" presStyleIdx="0" presStyleCnt="1" custLinFactNeighborX="559" custLinFactNeighborY="-1069"/>
      <dgm:spPr/>
      <dgm:t>
        <a:bodyPr/>
        <a:lstStyle/>
        <a:p>
          <a:endParaRPr lang="en-US"/>
        </a:p>
      </dgm:t>
    </dgm:pt>
    <dgm:pt modelId="{98394D32-ED1F-4A17-B09A-A44DA328D34D}" type="pres">
      <dgm:prSet presAssocID="{DFC9BB15-2CCE-412C-8D29-877AB4B92488}" presName="Name9" presStyleLbl="parChTrans1D2" presStyleIdx="0" presStyleCnt="4"/>
      <dgm:spPr/>
      <dgm:t>
        <a:bodyPr/>
        <a:lstStyle/>
        <a:p>
          <a:endParaRPr lang="en-US"/>
        </a:p>
      </dgm:t>
    </dgm:pt>
    <dgm:pt modelId="{69842CFB-EF0A-4C4C-A33C-A76DBF77CA77}" type="pres">
      <dgm:prSet presAssocID="{DFC9BB15-2CCE-412C-8D29-877AB4B92488}" presName="connTx" presStyleLbl="parChTrans1D2" presStyleIdx="0" presStyleCnt="4"/>
      <dgm:spPr/>
      <dgm:t>
        <a:bodyPr/>
        <a:lstStyle/>
        <a:p>
          <a:endParaRPr lang="en-US"/>
        </a:p>
      </dgm:t>
    </dgm:pt>
    <dgm:pt modelId="{9FDBAA63-E59C-4058-856C-899FEF0CEE6E}" type="pres">
      <dgm:prSet presAssocID="{ABBE4112-3F3A-462E-9889-0B93CE8141CC}" presName="node" presStyleLbl="node1" presStyleIdx="0" presStyleCnt="4">
        <dgm:presLayoutVars>
          <dgm:bulletEnabled val="1"/>
        </dgm:presLayoutVars>
      </dgm:prSet>
      <dgm:spPr/>
      <dgm:t>
        <a:bodyPr/>
        <a:lstStyle/>
        <a:p>
          <a:endParaRPr lang="en-US"/>
        </a:p>
      </dgm:t>
    </dgm:pt>
    <dgm:pt modelId="{41C7118F-710C-4CCA-B2F5-4A88BE09A0FB}" type="pres">
      <dgm:prSet presAssocID="{36370A6E-CB13-4B4F-9CF6-7EF17933C544}" presName="Name9" presStyleLbl="parChTrans1D2" presStyleIdx="1" presStyleCnt="4"/>
      <dgm:spPr/>
      <dgm:t>
        <a:bodyPr/>
        <a:lstStyle/>
        <a:p>
          <a:endParaRPr lang="en-US"/>
        </a:p>
      </dgm:t>
    </dgm:pt>
    <dgm:pt modelId="{027922CE-517F-43B9-83B3-140F8B9DEF50}" type="pres">
      <dgm:prSet presAssocID="{36370A6E-CB13-4B4F-9CF6-7EF17933C544}" presName="connTx" presStyleLbl="parChTrans1D2" presStyleIdx="1" presStyleCnt="4"/>
      <dgm:spPr/>
      <dgm:t>
        <a:bodyPr/>
        <a:lstStyle/>
        <a:p>
          <a:endParaRPr lang="en-US"/>
        </a:p>
      </dgm:t>
    </dgm:pt>
    <dgm:pt modelId="{AEC68B19-E41C-46DD-AF94-DB22249E06E7}" type="pres">
      <dgm:prSet presAssocID="{233A7A97-2549-48B0-B9C9-55EC94B4305D}" presName="node" presStyleLbl="node1" presStyleIdx="1" presStyleCnt="4">
        <dgm:presLayoutVars>
          <dgm:bulletEnabled val="1"/>
        </dgm:presLayoutVars>
      </dgm:prSet>
      <dgm:spPr/>
      <dgm:t>
        <a:bodyPr/>
        <a:lstStyle/>
        <a:p>
          <a:endParaRPr lang="en-US"/>
        </a:p>
      </dgm:t>
    </dgm:pt>
    <dgm:pt modelId="{D971D60A-1D75-4C3C-8DB3-7CE47230E569}" type="pres">
      <dgm:prSet presAssocID="{75B29109-929F-4B25-9647-C6FF9ED4A38C}" presName="Name9" presStyleLbl="parChTrans1D2" presStyleIdx="2" presStyleCnt="4"/>
      <dgm:spPr/>
      <dgm:t>
        <a:bodyPr/>
        <a:lstStyle/>
        <a:p>
          <a:endParaRPr lang="en-US"/>
        </a:p>
      </dgm:t>
    </dgm:pt>
    <dgm:pt modelId="{5DC67CC3-032C-4CE1-8AE1-0332551E429B}" type="pres">
      <dgm:prSet presAssocID="{75B29109-929F-4B25-9647-C6FF9ED4A38C}" presName="connTx" presStyleLbl="parChTrans1D2" presStyleIdx="2" presStyleCnt="4"/>
      <dgm:spPr/>
      <dgm:t>
        <a:bodyPr/>
        <a:lstStyle/>
        <a:p>
          <a:endParaRPr lang="en-US"/>
        </a:p>
      </dgm:t>
    </dgm:pt>
    <dgm:pt modelId="{B8F3DE89-F315-4B87-BF82-8FBF30269C0B}" type="pres">
      <dgm:prSet presAssocID="{6E4CF0F9-8FAF-4CA6-B635-39CEAAAF67B6}" presName="node" presStyleLbl="node1" presStyleIdx="2" presStyleCnt="4">
        <dgm:presLayoutVars>
          <dgm:bulletEnabled val="1"/>
        </dgm:presLayoutVars>
      </dgm:prSet>
      <dgm:spPr/>
      <dgm:t>
        <a:bodyPr/>
        <a:lstStyle/>
        <a:p>
          <a:endParaRPr lang="en-US"/>
        </a:p>
      </dgm:t>
    </dgm:pt>
    <dgm:pt modelId="{0E266490-2226-4236-AE6E-003AE065F446}" type="pres">
      <dgm:prSet presAssocID="{F902D620-5C83-43B9-A187-5D7BEE1D752D}" presName="Name9" presStyleLbl="parChTrans1D2" presStyleIdx="3" presStyleCnt="4"/>
      <dgm:spPr/>
      <dgm:t>
        <a:bodyPr/>
        <a:lstStyle/>
        <a:p>
          <a:endParaRPr lang="en-US"/>
        </a:p>
      </dgm:t>
    </dgm:pt>
    <dgm:pt modelId="{85CB5B5B-B635-492D-A6BF-65E04DEFF870}" type="pres">
      <dgm:prSet presAssocID="{F902D620-5C83-43B9-A187-5D7BEE1D752D}" presName="connTx" presStyleLbl="parChTrans1D2" presStyleIdx="3" presStyleCnt="4"/>
      <dgm:spPr/>
      <dgm:t>
        <a:bodyPr/>
        <a:lstStyle/>
        <a:p>
          <a:endParaRPr lang="en-US"/>
        </a:p>
      </dgm:t>
    </dgm:pt>
    <dgm:pt modelId="{4561BB81-22E2-48B1-8FAE-B4AC441FDAF6}" type="pres">
      <dgm:prSet presAssocID="{885B155D-B9B7-4F8A-8C4C-E40FB283728B}" presName="node" presStyleLbl="node1" presStyleIdx="3" presStyleCnt="4">
        <dgm:presLayoutVars>
          <dgm:bulletEnabled val="1"/>
        </dgm:presLayoutVars>
      </dgm:prSet>
      <dgm:spPr/>
      <dgm:t>
        <a:bodyPr/>
        <a:lstStyle/>
        <a:p>
          <a:endParaRPr lang="en-US"/>
        </a:p>
      </dgm:t>
    </dgm:pt>
  </dgm:ptLst>
  <dgm:cxnLst>
    <dgm:cxn modelId="{B36BEBE5-2AA7-4EDD-9090-807A02BA6D30}" type="presOf" srcId="{F902D620-5C83-43B9-A187-5D7BEE1D752D}" destId="{0E266490-2226-4236-AE6E-003AE065F446}" srcOrd="0" destOrd="0" presId="urn:microsoft.com/office/officeart/2005/8/layout/radial1"/>
    <dgm:cxn modelId="{2AB8C527-5CB2-4802-B90E-F4AC49C61DB1}" type="presOf" srcId="{75B29109-929F-4B25-9647-C6FF9ED4A38C}" destId="{D971D60A-1D75-4C3C-8DB3-7CE47230E569}" srcOrd="0" destOrd="0" presId="urn:microsoft.com/office/officeart/2005/8/layout/radial1"/>
    <dgm:cxn modelId="{3CFCE8EF-4153-4EB3-AEBF-B8B14C63207A}" type="presOf" srcId="{36370A6E-CB13-4B4F-9CF6-7EF17933C544}" destId="{41C7118F-710C-4CCA-B2F5-4A88BE09A0FB}" srcOrd="0" destOrd="0" presId="urn:microsoft.com/office/officeart/2005/8/layout/radial1"/>
    <dgm:cxn modelId="{816D4EC6-7186-47B4-A43D-E0BB7FA20810}" srcId="{BB2742C0-A32A-4BF2-9F60-1D3B6E120888}" destId="{885B155D-B9B7-4F8A-8C4C-E40FB283728B}" srcOrd="3" destOrd="0" parTransId="{F902D620-5C83-43B9-A187-5D7BEE1D752D}" sibTransId="{AC860E2B-F56F-4D99-94DB-1B323E8A14CD}"/>
    <dgm:cxn modelId="{D836D969-3791-4205-9E79-2E6EF5060726}" srcId="{CE66FD6F-690C-4141-B905-8F6BAD86047F}" destId="{BB2742C0-A32A-4BF2-9F60-1D3B6E120888}" srcOrd="0" destOrd="0" parTransId="{922BE9DE-0B1F-4910-A246-3AF4B649174F}" sibTransId="{8C29C0AD-1C09-416A-A61F-781E85E14BC2}"/>
    <dgm:cxn modelId="{627933C3-A346-423D-9EEB-758C58AD538D}" srcId="{BB2742C0-A32A-4BF2-9F60-1D3B6E120888}" destId="{233A7A97-2549-48B0-B9C9-55EC94B4305D}" srcOrd="1" destOrd="0" parTransId="{36370A6E-CB13-4B4F-9CF6-7EF17933C544}" sibTransId="{739147ED-53AC-4742-A0FB-C3B417A48BB9}"/>
    <dgm:cxn modelId="{2DF388E4-4C1C-471E-B04E-F1356C92F6F1}" srcId="{BB2742C0-A32A-4BF2-9F60-1D3B6E120888}" destId="{ABBE4112-3F3A-462E-9889-0B93CE8141CC}" srcOrd="0" destOrd="0" parTransId="{DFC9BB15-2CCE-412C-8D29-877AB4B92488}" sibTransId="{244F2787-47A5-4B7A-9E5B-7D6098216F77}"/>
    <dgm:cxn modelId="{38195209-2226-4CF2-BFFA-7D528F017731}" type="presOf" srcId="{36370A6E-CB13-4B4F-9CF6-7EF17933C544}" destId="{027922CE-517F-43B9-83B3-140F8B9DEF50}" srcOrd="1" destOrd="0" presId="urn:microsoft.com/office/officeart/2005/8/layout/radial1"/>
    <dgm:cxn modelId="{B68BA1D8-C497-4B30-9BF0-FA654C53A0EF}" type="presOf" srcId="{DFC9BB15-2CCE-412C-8D29-877AB4B92488}" destId="{69842CFB-EF0A-4C4C-A33C-A76DBF77CA77}" srcOrd="1" destOrd="0" presId="urn:microsoft.com/office/officeart/2005/8/layout/radial1"/>
    <dgm:cxn modelId="{DA1D385B-2EA9-4FB4-A282-B2C1FDB12E8B}" srcId="{BB2742C0-A32A-4BF2-9F60-1D3B6E120888}" destId="{6E4CF0F9-8FAF-4CA6-B635-39CEAAAF67B6}" srcOrd="2" destOrd="0" parTransId="{75B29109-929F-4B25-9647-C6FF9ED4A38C}" sibTransId="{27BB8E68-80CE-46C9-8DD5-00B4CE7DB900}"/>
    <dgm:cxn modelId="{40191DF1-82EA-452B-BF7D-64C7666CC4CA}" type="presOf" srcId="{F902D620-5C83-43B9-A187-5D7BEE1D752D}" destId="{85CB5B5B-B635-492D-A6BF-65E04DEFF870}" srcOrd="1" destOrd="0" presId="urn:microsoft.com/office/officeart/2005/8/layout/radial1"/>
    <dgm:cxn modelId="{77299C0D-4F91-4AC7-9514-76A651A5300A}" type="presOf" srcId="{ABBE4112-3F3A-462E-9889-0B93CE8141CC}" destId="{9FDBAA63-E59C-4058-856C-899FEF0CEE6E}" srcOrd="0" destOrd="0" presId="urn:microsoft.com/office/officeart/2005/8/layout/radial1"/>
    <dgm:cxn modelId="{952BD0DD-AACD-47D7-8E17-5B3097B0D865}" type="presOf" srcId="{CE66FD6F-690C-4141-B905-8F6BAD86047F}" destId="{3056D5EB-61C8-4369-BFFA-7D6AFC4DA7C2}" srcOrd="0" destOrd="0" presId="urn:microsoft.com/office/officeart/2005/8/layout/radial1"/>
    <dgm:cxn modelId="{71958D14-E345-44D1-AE40-C0E728CDECC6}" type="presOf" srcId="{885B155D-B9B7-4F8A-8C4C-E40FB283728B}" destId="{4561BB81-22E2-48B1-8FAE-B4AC441FDAF6}" srcOrd="0" destOrd="0" presId="urn:microsoft.com/office/officeart/2005/8/layout/radial1"/>
    <dgm:cxn modelId="{37E82DC4-B556-4069-960B-88AB51709754}" type="presOf" srcId="{6E4CF0F9-8FAF-4CA6-B635-39CEAAAF67B6}" destId="{B8F3DE89-F315-4B87-BF82-8FBF30269C0B}" srcOrd="0" destOrd="0" presId="urn:microsoft.com/office/officeart/2005/8/layout/radial1"/>
    <dgm:cxn modelId="{9F23D8B5-4C39-4162-9688-E33CDCF8C8CB}" type="presOf" srcId="{233A7A97-2549-48B0-B9C9-55EC94B4305D}" destId="{AEC68B19-E41C-46DD-AF94-DB22249E06E7}" srcOrd="0" destOrd="0" presId="urn:microsoft.com/office/officeart/2005/8/layout/radial1"/>
    <dgm:cxn modelId="{CF0639ED-430C-4291-B478-6FEE62C228BF}" type="presOf" srcId="{75B29109-929F-4B25-9647-C6FF9ED4A38C}" destId="{5DC67CC3-032C-4CE1-8AE1-0332551E429B}" srcOrd="1" destOrd="0" presId="urn:microsoft.com/office/officeart/2005/8/layout/radial1"/>
    <dgm:cxn modelId="{93B17639-7E33-4719-8CCA-37B77B247BFB}" type="presOf" srcId="{DFC9BB15-2CCE-412C-8D29-877AB4B92488}" destId="{98394D32-ED1F-4A17-B09A-A44DA328D34D}" srcOrd="0" destOrd="0" presId="urn:microsoft.com/office/officeart/2005/8/layout/radial1"/>
    <dgm:cxn modelId="{1027D9BD-F0A9-4427-A317-53541273E4CD}" type="presOf" srcId="{BB2742C0-A32A-4BF2-9F60-1D3B6E120888}" destId="{91978760-AB94-4346-B1F3-8697180B5F68}" srcOrd="0" destOrd="0" presId="urn:microsoft.com/office/officeart/2005/8/layout/radial1"/>
    <dgm:cxn modelId="{B65E06F3-A198-4CC9-A557-0A3EB8D25DB8}" type="presParOf" srcId="{3056D5EB-61C8-4369-BFFA-7D6AFC4DA7C2}" destId="{91978760-AB94-4346-B1F3-8697180B5F68}" srcOrd="0" destOrd="0" presId="urn:microsoft.com/office/officeart/2005/8/layout/radial1"/>
    <dgm:cxn modelId="{8F7231A9-32B5-4E9B-9CB5-EA90BCA75C67}" type="presParOf" srcId="{3056D5EB-61C8-4369-BFFA-7D6AFC4DA7C2}" destId="{98394D32-ED1F-4A17-B09A-A44DA328D34D}" srcOrd="1" destOrd="0" presId="urn:microsoft.com/office/officeart/2005/8/layout/radial1"/>
    <dgm:cxn modelId="{D215D0C1-9560-4B9A-8EA1-EA385C684170}" type="presParOf" srcId="{98394D32-ED1F-4A17-B09A-A44DA328D34D}" destId="{69842CFB-EF0A-4C4C-A33C-A76DBF77CA77}" srcOrd="0" destOrd="0" presId="urn:microsoft.com/office/officeart/2005/8/layout/radial1"/>
    <dgm:cxn modelId="{5D99AB76-44EE-4F8F-9E65-BC2329F344DA}" type="presParOf" srcId="{3056D5EB-61C8-4369-BFFA-7D6AFC4DA7C2}" destId="{9FDBAA63-E59C-4058-856C-899FEF0CEE6E}" srcOrd="2" destOrd="0" presId="urn:microsoft.com/office/officeart/2005/8/layout/radial1"/>
    <dgm:cxn modelId="{1234139E-D52C-41C0-8F03-E96A25A35929}" type="presParOf" srcId="{3056D5EB-61C8-4369-BFFA-7D6AFC4DA7C2}" destId="{41C7118F-710C-4CCA-B2F5-4A88BE09A0FB}" srcOrd="3" destOrd="0" presId="urn:microsoft.com/office/officeart/2005/8/layout/radial1"/>
    <dgm:cxn modelId="{4E92CC60-7E7B-451E-85F9-EE38A9A16926}" type="presParOf" srcId="{41C7118F-710C-4CCA-B2F5-4A88BE09A0FB}" destId="{027922CE-517F-43B9-83B3-140F8B9DEF50}" srcOrd="0" destOrd="0" presId="urn:microsoft.com/office/officeart/2005/8/layout/radial1"/>
    <dgm:cxn modelId="{C8DE0BF4-603A-4933-8E4E-4204E8BEFEED}" type="presParOf" srcId="{3056D5EB-61C8-4369-BFFA-7D6AFC4DA7C2}" destId="{AEC68B19-E41C-46DD-AF94-DB22249E06E7}" srcOrd="4" destOrd="0" presId="urn:microsoft.com/office/officeart/2005/8/layout/radial1"/>
    <dgm:cxn modelId="{5706FB63-145B-4820-8483-6AF8F0AA106C}" type="presParOf" srcId="{3056D5EB-61C8-4369-BFFA-7D6AFC4DA7C2}" destId="{D971D60A-1D75-4C3C-8DB3-7CE47230E569}" srcOrd="5" destOrd="0" presId="urn:microsoft.com/office/officeart/2005/8/layout/radial1"/>
    <dgm:cxn modelId="{1361C0EF-1FDD-47AD-8E00-5844FCA253A9}" type="presParOf" srcId="{D971D60A-1D75-4C3C-8DB3-7CE47230E569}" destId="{5DC67CC3-032C-4CE1-8AE1-0332551E429B}" srcOrd="0" destOrd="0" presId="urn:microsoft.com/office/officeart/2005/8/layout/radial1"/>
    <dgm:cxn modelId="{6943B703-DC4A-4C52-8BFA-09B382C975EF}" type="presParOf" srcId="{3056D5EB-61C8-4369-BFFA-7D6AFC4DA7C2}" destId="{B8F3DE89-F315-4B87-BF82-8FBF30269C0B}" srcOrd="6" destOrd="0" presId="urn:microsoft.com/office/officeart/2005/8/layout/radial1"/>
    <dgm:cxn modelId="{AA2C8F34-0249-4120-AAD1-BF54745F5C29}" type="presParOf" srcId="{3056D5EB-61C8-4369-BFFA-7D6AFC4DA7C2}" destId="{0E266490-2226-4236-AE6E-003AE065F446}" srcOrd="7" destOrd="0" presId="urn:microsoft.com/office/officeart/2005/8/layout/radial1"/>
    <dgm:cxn modelId="{A8E82735-EC56-4FE0-9542-93F77E1F7436}" type="presParOf" srcId="{0E266490-2226-4236-AE6E-003AE065F446}" destId="{85CB5B5B-B635-492D-A6BF-65E04DEFF870}" srcOrd="0" destOrd="0" presId="urn:microsoft.com/office/officeart/2005/8/layout/radial1"/>
    <dgm:cxn modelId="{B8F38CD1-9C8F-4687-8F3E-3AF58A1D5B99}" type="presParOf" srcId="{3056D5EB-61C8-4369-BFFA-7D6AFC4DA7C2}" destId="{4561BB81-22E2-48B1-8FAE-B4AC441FDAF6}" srcOrd="8" destOrd="0" presId="urn:microsoft.com/office/officeart/2005/8/layout/radial1"/>
  </dgm:cxnLst>
  <dgm:bg>
    <a:solidFill>
      <a:schemeClr val="accent3">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B1BF65-735C-488C-9844-96C33B842BAD}" type="doc">
      <dgm:prSet loTypeId="urn:microsoft.com/office/officeart/2005/8/layout/venn1" loCatId="relationship" qsTypeId="urn:microsoft.com/office/officeart/2005/8/quickstyle/simple1" qsCatId="simple" csTypeId="urn:microsoft.com/office/officeart/2005/8/colors/accent1_2" csCatId="accent1" phldr="1"/>
      <dgm:spPr/>
    </dgm:pt>
    <dgm:pt modelId="{2E918E00-D924-48BA-859E-F21726C92F5D}">
      <dgm:prSet phldrT="[Text]"/>
      <dgm:spPr/>
      <dgm:t>
        <a:bodyPr/>
        <a:lstStyle/>
        <a:p>
          <a:r>
            <a:rPr lang="en-US" dirty="0" smtClean="0"/>
            <a:t>Principal/ Instructional Leader</a:t>
          </a:r>
          <a:endParaRPr lang="en-US" dirty="0"/>
        </a:p>
      </dgm:t>
    </dgm:pt>
    <dgm:pt modelId="{1D37304A-A77D-4445-97F0-9E6F7E954D7D}" type="parTrans" cxnId="{F41B326E-8C1F-4E95-A0AB-0537FFC55B0A}">
      <dgm:prSet/>
      <dgm:spPr/>
      <dgm:t>
        <a:bodyPr/>
        <a:lstStyle/>
        <a:p>
          <a:endParaRPr lang="en-US"/>
        </a:p>
      </dgm:t>
    </dgm:pt>
    <dgm:pt modelId="{BEE4F781-7906-4C16-841C-E367590FCF17}" type="sibTrans" cxnId="{F41B326E-8C1F-4E95-A0AB-0537FFC55B0A}">
      <dgm:prSet/>
      <dgm:spPr/>
      <dgm:t>
        <a:bodyPr/>
        <a:lstStyle/>
        <a:p>
          <a:endParaRPr lang="en-US"/>
        </a:p>
      </dgm:t>
    </dgm:pt>
    <dgm:pt modelId="{9757A589-C827-4A83-BBD9-77F50DE4D8ED}">
      <dgm:prSet phldrT="[Text]"/>
      <dgm:spPr/>
      <dgm:t>
        <a:bodyPr/>
        <a:lstStyle/>
        <a:p>
          <a:r>
            <a:rPr lang="en-US" dirty="0" smtClean="0"/>
            <a:t>Faculty/Staff</a:t>
          </a:r>
          <a:endParaRPr lang="en-US" dirty="0"/>
        </a:p>
      </dgm:t>
    </dgm:pt>
    <dgm:pt modelId="{3A90D273-A463-4D0C-AD32-77ECACDFF0B4}" type="parTrans" cxnId="{8B404C2E-4831-4F4B-895A-B83831A875E2}">
      <dgm:prSet/>
      <dgm:spPr/>
      <dgm:t>
        <a:bodyPr/>
        <a:lstStyle/>
        <a:p>
          <a:endParaRPr lang="en-US"/>
        </a:p>
      </dgm:t>
    </dgm:pt>
    <dgm:pt modelId="{7884F876-B0E4-4A29-BCFC-B138423B55F9}" type="sibTrans" cxnId="{8B404C2E-4831-4F4B-895A-B83831A875E2}">
      <dgm:prSet/>
      <dgm:spPr/>
      <dgm:t>
        <a:bodyPr/>
        <a:lstStyle/>
        <a:p>
          <a:endParaRPr lang="en-US"/>
        </a:p>
      </dgm:t>
    </dgm:pt>
    <dgm:pt modelId="{658E3FA4-C4A5-4588-A8D9-DB4F658A45B1}">
      <dgm:prSet phldrT="[Text]"/>
      <dgm:spPr/>
      <dgm:t>
        <a:bodyPr/>
        <a:lstStyle/>
        <a:p>
          <a:r>
            <a:rPr lang="en-US" dirty="0" smtClean="0"/>
            <a:t>Instructional Coach</a:t>
          </a:r>
          <a:endParaRPr lang="en-US" dirty="0"/>
        </a:p>
      </dgm:t>
    </dgm:pt>
    <dgm:pt modelId="{FFFC642A-F14C-40DE-B62F-A73CC1A4EF47}" type="parTrans" cxnId="{BEC077D1-4403-4EA4-9868-9A324815C692}">
      <dgm:prSet/>
      <dgm:spPr/>
      <dgm:t>
        <a:bodyPr/>
        <a:lstStyle/>
        <a:p>
          <a:endParaRPr lang="en-US"/>
        </a:p>
      </dgm:t>
    </dgm:pt>
    <dgm:pt modelId="{FD71BF0C-FE2C-4AD3-8A40-8A9DE62E7E30}" type="sibTrans" cxnId="{BEC077D1-4403-4EA4-9868-9A324815C692}">
      <dgm:prSet/>
      <dgm:spPr/>
      <dgm:t>
        <a:bodyPr/>
        <a:lstStyle/>
        <a:p>
          <a:endParaRPr lang="en-US"/>
        </a:p>
      </dgm:t>
    </dgm:pt>
    <dgm:pt modelId="{E5A03D16-9073-4A4E-B3DA-C102CD2C9090}" type="pres">
      <dgm:prSet presAssocID="{B8B1BF65-735C-488C-9844-96C33B842BAD}" presName="compositeShape" presStyleCnt="0">
        <dgm:presLayoutVars>
          <dgm:chMax val="7"/>
          <dgm:dir/>
          <dgm:resizeHandles val="exact"/>
        </dgm:presLayoutVars>
      </dgm:prSet>
      <dgm:spPr/>
    </dgm:pt>
    <dgm:pt modelId="{BF70362C-76D6-4DE7-8C4C-BBAAA3E48F6B}" type="pres">
      <dgm:prSet presAssocID="{2E918E00-D924-48BA-859E-F21726C92F5D}" presName="circ1" presStyleLbl="vennNode1" presStyleIdx="0" presStyleCnt="3"/>
      <dgm:spPr/>
      <dgm:t>
        <a:bodyPr/>
        <a:lstStyle/>
        <a:p>
          <a:endParaRPr lang="en-US"/>
        </a:p>
      </dgm:t>
    </dgm:pt>
    <dgm:pt modelId="{BCF4B171-5FB2-47D8-B2A9-0EB8369E029C}" type="pres">
      <dgm:prSet presAssocID="{2E918E00-D924-48BA-859E-F21726C92F5D}" presName="circ1Tx" presStyleLbl="revTx" presStyleIdx="0" presStyleCnt="0">
        <dgm:presLayoutVars>
          <dgm:chMax val="0"/>
          <dgm:chPref val="0"/>
          <dgm:bulletEnabled val="1"/>
        </dgm:presLayoutVars>
      </dgm:prSet>
      <dgm:spPr/>
      <dgm:t>
        <a:bodyPr/>
        <a:lstStyle/>
        <a:p>
          <a:endParaRPr lang="en-US"/>
        </a:p>
      </dgm:t>
    </dgm:pt>
    <dgm:pt modelId="{E7F320AB-BEEB-4323-99C3-F80D172D4821}" type="pres">
      <dgm:prSet presAssocID="{9757A589-C827-4A83-BBD9-77F50DE4D8ED}" presName="circ2" presStyleLbl="vennNode1" presStyleIdx="1" presStyleCnt="3"/>
      <dgm:spPr/>
      <dgm:t>
        <a:bodyPr/>
        <a:lstStyle/>
        <a:p>
          <a:endParaRPr lang="en-US"/>
        </a:p>
      </dgm:t>
    </dgm:pt>
    <dgm:pt modelId="{769AAD88-61E4-46D1-A733-3C85C8668BF1}" type="pres">
      <dgm:prSet presAssocID="{9757A589-C827-4A83-BBD9-77F50DE4D8ED}" presName="circ2Tx" presStyleLbl="revTx" presStyleIdx="0" presStyleCnt="0">
        <dgm:presLayoutVars>
          <dgm:chMax val="0"/>
          <dgm:chPref val="0"/>
          <dgm:bulletEnabled val="1"/>
        </dgm:presLayoutVars>
      </dgm:prSet>
      <dgm:spPr/>
      <dgm:t>
        <a:bodyPr/>
        <a:lstStyle/>
        <a:p>
          <a:endParaRPr lang="en-US"/>
        </a:p>
      </dgm:t>
    </dgm:pt>
    <dgm:pt modelId="{44657206-6287-49CE-BE5C-D6B6F6C7FC57}" type="pres">
      <dgm:prSet presAssocID="{658E3FA4-C4A5-4588-A8D9-DB4F658A45B1}" presName="circ3" presStyleLbl="vennNode1" presStyleIdx="2" presStyleCnt="3"/>
      <dgm:spPr/>
      <dgm:t>
        <a:bodyPr/>
        <a:lstStyle/>
        <a:p>
          <a:endParaRPr lang="en-US"/>
        </a:p>
      </dgm:t>
    </dgm:pt>
    <dgm:pt modelId="{AE9FEEFA-4313-40F0-ADD4-94F4EBE3099B}" type="pres">
      <dgm:prSet presAssocID="{658E3FA4-C4A5-4588-A8D9-DB4F658A45B1}" presName="circ3Tx" presStyleLbl="revTx" presStyleIdx="0" presStyleCnt="0">
        <dgm:presLayoutVars>
          <dgm:chMax val="0"/>
          <dgm:chPref val="0"/>
          <dgm:bulletEnabled val="1"/>
        </dgm:presLayoutVars>
      </dgm:prSet>
      <dgm:spPr/>
      <dgm:t>
        <a:bodyPr/>
        <a:lstStyle/>
        <a:p>
          <a:endParaRPr lang="en-US"/>
        </a:p>
      </dgm:t>
    </dgm:pt>
  </dgm:ptLst>
  <dgm:cxnLst>
    <dgm:cxn modelId="{214586E6-7BAA-4CFC-9A00-72AF07CCDC0D}" type="presOf" srcId="{658E3FA4-C4A5-4588-A8D9-DB4F658A45B1}" destId="{AE9FEEFA-4313-40F0-ADD4-94F4EBE3099B}" srcOrd="1" destOrd="0" presId="urn:microsoft.com/office/officeart/2005/8/layout/venn1"/>
    <dgm:cxn modelId="{BEC077D1-4403-4EA4-9868-9A324815C692}" srcId="{B8B1BF65-735C-488C-9844-96C33B842BAD}" destId="{658E3FA4-C4A5-4588-A8D9-DB4F658A45B1}" srcOrd="2" destOrd="0" parTransId="{FFFC642A-F14C-40DE-B62F-A73CC1A4EF47}" sibTransId="{FD71BF0C-FE2C-4AD3-8A40-8A9DE62E7E30}"/>
    <dgm:cxn modelId="{6B8F27E7-3A92-4846-B7FD-81D190D3E0B2}" type="presOf" srcId="{9757A589-C827-4A83-BBD9-77F50DE4D8ED}" destId="{769AAD88-61E4-46D1-A733-3C85C8668BF1}" srcOrd="1" destOrd="0" presId="urn:microsoft.com/office/officeart/2005/8/layout/venn1"/>
    <dgm:cxn modelId="{65C048DB-47B4-4DFA-9CAB-F9F5678B816D}" type="presOf" srcId="{658E3FA4-C4A5-4588-A8D9-DB4F658A45B1}" destId="{44657206-6287-49CE-BE5C-D6B6F6C7FC57}" srcOrd="0" destOrd="0" presId="urn:microsoft.com/office/officeart/2005/8/layout/venn1"/>
    <dgm:cxn modelId="{95A56366-9F6E-42B2-B8DB-54B722AF995E}" type="presOf" srcId="{2E918E00-D924-48BA-859E-F21726C92F5D}" destId="{BCF4B171-5FB2-47D8-B2A9-0EB8369E029C}" srcOrd="1" destOrd="0" presId="urn:microsoft.com/office/officeart/2005/8/layout/venn1"/>
    <dgm:cxn modelId="{8B404C2E-4831-4F4B-895A-B83831A875E2}" srcId="{B8B1BF65-735C-488C-9844-96C33B842BAD}" destId="{9757A589-C827-4A83-BBD9-77F50DE4D8ED}" srcOrd="1" destOrd="0" parTransId="{3A90D273-A463-4D0C-AD32-77ECACDFF0B4}" sibTransId="{7884F876-B0E4-4A29-BCFC-B138423B55F9}"/>
    <dgm:cxn modelId="{F41B326E-8C1F-4E95-A0AB-0537FFC55B0A}" srcId="{B8B1BF65-735C-488C-9844-96C33B842BAD}" destId="{2E918E00-D924-48BA-859E-F21726C92F5D}" srcOrd="0" destOrd="0" parTransId="{1D37304A-A77D-4445-97F0-9E6F7E954D7D}" sibTransId="{BEE4F781-7906-4C16-841C-E367590FCF17}"/>
    <dgm:cxn modelId="{ECD39B8D-C3C7-4749-AD36-EC8452807988}" type="presOf" srcId="{9757A589-C827-4A83-BBD9-77F50DE4D8ED}" destId="{E7F320AB-BEEB-4323-99C3-F80D172D4821}" srcOrd="0" destOrd="0" presId="urn:microsoft.com/office/officeart/2005/8/layout/venn1"/>
    <dgm:cxn modelId="{99E969C1-A92C-404B-BEE9-A8D89340DD07}" type="presOf" srcId="{2E918E00-D924-48BA-859E-F21726C92F5D}" destId="{BF70362C-76D6-4DE7-8C4C-BBAAA3E48F6B}" srcOrd="0" destOrd="0" presId="urn:microsoft.com/office/officeart/2005/8/layout/venn1"/>
    <dgm:cxn modelId="{E10CA828-DA2F-4C22-8299-BEC2E98C1170}" type="presOf" srcId="{B8B1BF65-735C-488C-9844-96C33B842BAD}" destId="{E5A03D16-9073-4A4E-B3DA-C102CD2C9090}" srcOrd="0" destOrd="0" presId="urn:microsoft.com/office/officeart/2005/8/layout/venn1"/>
    <dgm:cxn modelId="{373C18CD-AC38-4160-AF40-98860485A59D}" type="presParOf" srcId="{E5A03D16-9073-4A4E-B3DA-C102CD2C9090}" destId="{BF70362C-76D6-4DE7-8C4C-BBAAA3E48F6B}" srcOrd="0" destOrd="0" presId="urn:microsoft.com/office/officeart/2005/8/layout/venn1"/>
    <dgm:cxn modelId="{84F40A05-919C-452C-A91A-A44517649981}" type="presParOf" srcId="{E5A03D16-9073-4A4E-B3DA-C102CD2C9090}" destId="{BCF4B171-5FB2-47D8-B2A9-0EB8369E029C}" srcOrd="1" destOrd="0" presId="urn:microsoft.com/office/officeart/2005/8/layout/venn1"/>
    <dgm:cxn modelId="{8290E9F4-A029-48EF-B0AD-069E422AD3A6}" type="presParOf" srcId="{E5A03D16-9073-4A4E-B3DA-C102CD2C9090}" destId="{E7F320AB-BEEB-4323-99C3-F80D172D4821}" srcOrd="2" destOrd="0" presId="urn:microsoft.com/office/officeart/2005/8/layout/venn1"/>
    <dgm:cxn modelId="{740449CC-3766-43FD-8D04-40A1B1BC7C36}" type="presParOf" srcId="{E5A03D16-9073-4A4E-B3DA-C102CD2C9090}" destId="{769AAD88-61E4-46D1-A733-3C85C8668BF1}" srcOrd="3" destOrd="0" presId="urn:microsoft.com/office/officeart/2005/8/layout/venn1"/>
    <dgm:cxn modelId="{8BAF99D3-8A3B-4381-AE94-7D703647091A}" type="presParOf" srcId="{E5A03D16-9073-4A4E-B3DA-C102CD2C9090}" destId="{44657206-6287-49CE-BE5C-D6B6F6C7FC57}" srcOrd="4" destOrd="0" presId="urn:microsoft.com/office/officeart/2005/8/layout/venn1"/>
    <dgm:cxn modelId="{C0AB96F8-F7B1-4D42-8460-67C0815E8EBB}" type="presParOf" srcId="{E5A03D16-9073-4A4E-B3DA-C102CD2C9090}" destId="{AE9FEEFA-4313-40F0-ADD4-94F4EBE3099B}"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238D35-E059-445C-A3D1-3969359A14CF}"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72A40882-8F42-48C0-ACB8-B4C15BC34A95}">
      <dgm:prSet phldrT="[Text]"/>
      <dgm:spPr/>
      <dgm:t>
        <a:bodyPr/>
        <a:lstStyle/>
        <a:p>
          <a:r>
            <a:rPr lang="en-US" dirty="0" smtClean="0"/>
            <a:t>Your Staff</a:t>
          </a:r>
          <a:endParaRPr lang="en-US" dirty="0"/>
        </a:p>
      </dgm:t>
    </dgm:pt>
    <dgm:pt modelId="{A8B379DA-0873-45E4-87D9-49D80C39DE9E}" type="parTrans" cxnId="{B7D38826-9CCA-419A-9ABA-4613600FBBDE}">
      <dgm:prSet/>
      <dgm:spPr/>
      <dgm:t>
        <a:bodyPr/>
        <a:lstStyle/>
        <a:p>
          <a:endParaRPr lang="en-US"/>
        </a:p>
      </dgm:t>
    </dgm:pt>
    <dgm:pt modelId="{261D0105-22B6-4B9B-A1E6-1B2EBF20216C}" type="sibTrans" cxnId="{B7D38826-9CCA-419A-9ABA-4613600FBBDE}">
      <dgm:prSet/>
      <dgm:spPr/>
      <dgm:t>
        <a:bodyPr/>
        <a:lstStyle/>
        <a:p>
          <a:endParaRPr lang="en-US"/>
        </a:p>
      </dgm:t>
    </dgm:pt>
    <dgm:pt modelId="{C77158CC-D645-4135-B0EB-E6F78B1CC3FD}">
      <dgm:prSet phldrT="[Text]"/>
      <dgm:spPr>
        <a:solidFill>
          <a:schemeClr val="tx2">
            <a:lumMod val="40000"/>
            <a:lumOff val="60000"/>
          </a:schemeClr>
        </a:solidFill>
      </dgm:spPr>
      <dgm:t>
        <a:bodyPr/>
        <a:lstStyle/>
        <a:p>
          <a:r>
            <a:rPr lang="en-US" dirty="0" smtClean="0">
              <a:solidFill>
                <a:schemeClr val="tx1"/>
              </a:solidFill>
            </a:rPr>
            <a:t>Competent</a:t>
          </a:r>
          <a:endParaRPr lang="en-US" dirty="0">
            <a:solidFill>
              <a:schemeClr val="tx1"/>
            </a:solidFill>
          </a:endParaRPr>
        </a:p>
      </dgm:t>
    </dgm:pt>
    <dgm:pt modelId="{933B71D3-13C2-48BF-A043-CB0000335239}" type="parTrans" cxnId="{3615BCF7-AB8E-46A7-88A0-D20DC8EC3E98}">
      <dgm:prSet/>
      <dgm:spPr/>
      <dgm:t>
        <a:bodyPr/>
        <a:lstStyle/>
        <a:p>
          <a:endParaRPr lang="en-US"/>
        </a:p>
      </dgm:t>
    </dgm:pt>
    <dgm:pt modelId="{CC52F7C7-C905-445D-84C8-710397D57BDE}" type="sibTrans" cxnId="{3615BCF7-AB8E-46A7-88A0-D20DC8EC3E98}">
      <dgm:prSet/>
      <dgm:spPr/>
      <dgm:t>
        <a:bodyPr/>
        <a:lstStyle/>
        <a:p>
          <a:endParaRPr lang="en-US"/>
        </a:p>
      </dgm:t>
    </dgm:pt>
    <dgm:pt modelId="{89C6C98C-B59F-4C3A-825D-20D95473E112}">
      <dgm:prSet phldrT="[Text]"/>
      <dgm:spPr>
        <a:solidFill>
          <a:schemeClr val="tx2">
            <a:lumMod val="40000"/>
            <a:lumOff val="60000"/>
          </a:schemeClr>
        </a:solidFill>
      </dgm:spPr>
      <dgm:t>
        <a:bodyPr/>
        <a:lstStyle/>
        <a:p>
          <a:r>
            <a:rPr lang="en-US" dirty="0" smtClean="0">
              <a:solidFill>
                <a:schemeClr val="tx1"/>
              </a:solidFill>
            </a:rPr>
            <a:t>Incompetent</a:t>
          </a:r>
          <a:endParaRPr lang="en-US" dirty="0">
            <a:solidFill>
              <a:schemeClr val="tx1"/>
            </a:solidFill>
          </a:endParaRPr>
        </a:p>
      </dgm:t>
    </dgm:pt>
    <dgm:pt modelId="{6FE06944-163B-42DB-8B3C-51CE4A75AC8B}" type="parTrans" cxnId="{53CC6D95-CE58-4027-AE44-FAFBAC06F091}">
      <dgm:prSet/>
      <dgm:spPr/>
      <dgm:t>
        <a:bodyPr/>
        <a:lstStyle/>
        <a:p>
          <a:endParaRPr lang="en-US"/>
        </a:p>
      </dgm:t>
    </dgm:pt>
    <dgm:pt modelId="{D5A3A99D-3307-4931-9E59-A69244B496E0}" type="sibTrans" cxnId="{53CC6D95-CE58-4027-AE44-FAFBAC06F091}">
      <dgm:prSet/>
      <dgm:spPr/>
      <dgm:t>
        <a:bodyPr/>
        <a:lstStyle/>
        <a:p>
          <a:endParaRPr lang="en-US"/>
        </a:p>
      </dgm:t>
    </dgm:pt>
    <dgm:pt modelId="{A6FFCF97-54C7-4DFC-9225-75433B22C945}">
      <dgm:prSet phldrT="[Text]"/>
      <dgm:spPr>
        <a:solidFill>
          <a:schemeClr val="tx2">
            <a:lumMod val="20000"/>
            <a:lumOff val="80000"/>
          </a:schemeClr>
        </a:solidFill>
      </dgm:spPr>
      <dgm:t>
        <a:bodyPr/>
        <a:lstStyle/>
        <a:p>
          <a:r>
            <a:rPr lang="en-US" dirty="0" smtClean="0">
              <a:solidFill>
                <a:schemeClr val="tx1"/>
              </a:solidFill>
            </a:rPr>
            <a:t>Conscious</a:t>
          </a:r>
          <a:endParaRPr lang="en-US" dirty="0">
            <a:solidFill>
              <a:schemeClr val="tx1"/>
            </a:solidFill>
          </a:endParaRPr>
        </a:p>
      </dgm:t>
    </dgm:pt>
    <dgm:pt modelId="{5CCFD765-7D93-44BB-99BD-5C6BD6993BAA}" type="parTrans" cxnId="{E9F6C904-410B-49AC-934D-8C2C805964D1}">
      <dgm:prSet/>
      <dgm:spPr/>
      <dgm:t>
        <a:bodyPr/>
        <a:lstStyle/>
        <a:p>
          <a:endParaRPr lang="en-US"/>
        </a:p>
      </dgm:t>
    </dgm:pt>
    <dgm:pt modelId="{838696BC-8A87-4C43-9BCB-B89C214DF4F8}" type="sibTrans" cxnId="{E9F6C904-410B-49AC-934D-8C2C805964D1}">
      <dgm:prSet/>
      <dgm:spPr/>
      <dgm:t>
        <a:bodyPr/>
        <a:lstStyle/>
        <a:p>
          <a:endParaRPr lang="en-US"/>
        </a:p>
      </dgm:t>
    </dgm:pt>
    <dgm:pt modelId="{9A0005F5-B655-4CB9-AA41-0D0303E5BAD8}">
      <dgm:prSet phldrT="[Text]"/>
      <dgm:spPr>
        <a:solidFill>
          <a:schemeClr val="tx2">
            <a:lumMod val="20000"/>
            <a:lumOff val="80000"/>
          </a:schemeClr>
        </a:solidFill>
      </dgm:spPr>
      <dgm:t>
        <a:bodyPr/>
        <a:lstStyle/>
        <a:p>
          <a:r>
            <a:rPr lang="en-US" dirty="0" smtClean="0">
              <a:solidFill>
                <a:schemeClr val="tx1"/>
              </a:solidFill>
            </a:rPr>
            <a:t>Unconscious</a:t>
          </a:r>
          <a:endParaRPr lang="en-US" dirty="0">
            <a:solidFill>
              <a:schemeClr val="tx1"/>
            </a:solidFill>
          </a:endParaRPr>
        </a:p>
      </dgm:t>
    </dgm:pt>
    <dgm:pt modelId="{FDE5E143-4365-4BCF-9DCD-5C7E9BA14576}" type="parTrans" cxnId="{B47076D0-6BC5-40DA-9700-5DA7B74FCA76}">
      <dgm:prSet/>
      <dgm:spPr/>
      <dgm:t>
        <a:bodyPr/>
        <a:lstStyle/>
        <a:p>
          <a:endParaRPr lang="en-US"/>
        </a:p>
      </dgm:t>
    </dgm:pt>
    <dgm:pt modelId="{034707DB-72F4-41E0-A9EC-A4835378E44C}" type="sibTrans" cxnId="{B47076D0-6BC5-40DA-9700-5DA7B74FCA76}">
      <dgm:prSet/>
      <dgm:spPr/>
      <dgm:t>
        <a:bodyPr/>
        <a:lstStyle/>
        <a:p>
          <a:endParaRPr lang="en-US"/>
        </a:p>
      </dgm:t>
    </dgm:pt>
    <dgm:pt modelId="{4798FDC3-CBD3-4BB3-9B71-AF72E9A59F58}" type="pres">
      <dgm:prSet presAssocID="{E6238D35-E059-445C-A3D1-3969359A14CF}" presName="diagram" presStyleCnt="0">
        <dgm:presLayoutVars>
          <dgm:chMax val="1"/>
          <dgm:dir/>
          <dgm:animLvl val="ctr"/>
          <dgm:resizeHandles val="exact"/>
        </dgm:presLayoutVars>
      </dgm:prSet>
      <dgm:spPr/>
      <dgm:t>
        <a:bodyPr/>
        <a:lstStyle/>
        <a:p>
          <a:endParaRPr lang="en-US"/>
        </a:p>
      </dgm:t>
    </dgm:pt>
    <dgm:pt modelId="{52C9CD23-F24F-40A5-B865-96898EBCC8BF}" type="pres">
      <dgm:prSet presAssocID="{E6238D35-E059-445C-A3D1-3969359A14CF}" presName="matrix" presStyleCnt="0"/>
      <dgm:spPr/>
    </dgm:pt>
    <dgm:pt modelId="{7028B6B6-07D3-4469-943A-B8945881F81C}" type="pres">
      <dgm:prSet presAssocID="{E6238D35-E059-445C-A3D1-3969359A14CF}" presName="tile1" presStyleLbl="node1" presStyleIdx="0" presStyleCnt="4"/>
      <dgm:spPr/>
      <dgm:t>
        <a:bodyPr/>
        <a:lstStyle/>
        <a:p>
          <a:endParaRPr lang="en-US"/>
        </a:p>
      </dgm:t>
    </dgm:pt>
    <dgm:pt modelId="{32FB4563-389C-424B-94F6-71335E19F59F}" type="pres">
      <dgm:prSet presAssocID="{E6238D35-E059-445C-A3D1-3969359A14CF}" presName="tile1text" presStyleLbl="node1" presStyleIdx="0" presStyleCnt="4">
        <dgm:presLayoutVars>
          <dgm:chMax val="0"/>
          <dgm:chPref val="0"/>
          <dgm:bulletEnabled val="1"/>
        </dgm:presLayoutVars>
      </dgm:prSet>
      <dgm:spPr/>
      <dgm:t>
        <a:bodyPr/>
        <a:lstStyle/>
        <a:p>
          <a:endParaRPr lang="en-US"/>
        </a:p>
      </dgm:t>
    </dgm:pt>
    <dgm:pt modelId="{19C8DEDC-79FD-411A-8F07-E3DF180A605B}" type="pres">
      <dgm:prSet presAssocID="{E6238D35-E059-445C-A3D1-3969359A14CF}" presName="tile2" presStyleLbl="node1" presStyleIdx="1" presStyleCnt="4"/>
      <dgm:spPr/>
      <dgm:t>
        <a:bodyPr/>
        <a:lstStyle/>
        <a:p>
          <a:endParaRPr lang="en-US"/>
        </a:p>
      </dgm:t>
    </dgm:pt>
    <dgm:pt modelId="{B6B3A94F-102C-4C0F-A659-8493DE582947}" type="pres">
      <dgm:prSet presAssocID="{E6238D35-E059-445C-A3D1-3969359A14CF}" presName="tile2text" presStyleLbl="node1" presStyleIdx="1" presStyleCnt="4">
        <dgm:presLayoutVars>
          <dgm:chMax val="0"/>
          <dgm:chPref val="0"/>
          <dgm:bulletEnabled val="1"/>
        </dgm:presLayoutVars>
      </dgm:prSet>
      <dgm:spPr/>
      <dgm:t>
        <a:bodyPr/>
        <a:lstStyle/>
        <a:p>
          <a:endParaRPr lang="en-US"/>
        </a:p>
      </dgm:t>
    </dgm:pt>
    <dgm:pt modelId="{45C5101E-6850-49A1-8747-1A8FC591F8FB}" type="pres">
      <dgm:prSet presAssocID="{E6238D35-E059-445C-A3D1-3969359A14CF}" presName="tile3" presStyleLbl="node1" presStyleIdx="2" presStyleCnt="4"/>
      <dgm:spPr/>
      <dgm:t>
        <a:bodyPr/>
        <a:lstStyle/>
        <a:p>
          <a:endParaRPr lang="en-US"/>
        </a:p>
      </dgm:t>
    </dgm:pt>
    <dgm:pt modelId="{DC6DCFB5-6641-44E5-8304-270A172B8FB2}" type="pres">
      <dgm:prSet presAssocID="{E6238D35-E059-445C-A3D1-3969359A14CF}" presName="tile3text" presStyleLbl="node1" presStyleIdx="2" presStyleCnt="4">
        <dgm:presLayoutVars>
          <dgm:chMax val="0"/>
          <dgm:chPref val="0"/>
          <dgm:bulletEnabled val="1"/>
        </dgm:presLayoutVars>
      </dgm:prSet>
      <dgm:spPr/>
      <dgm:t>
        <a:bodyPr/>
        <a:lstStyle/>
        <a:p>
          <a:endParaRPr lang="en-US"/>
        </a:p>
      </dgm:t>
    </dgm:pt>
    <dgm:pt modelId="{4E139594-5786-4ABA-9118-8B143662AA05}" type="pres">
      <dgm:prSet presAssocID="{E6238D35-E059-445C-A3D1-3969359A14CF}" presName="tile4" presStyleLbl="node1" presStyleIdx="3" presStyleCnt="4"/>
      <dgm:spPr/>
      <dgm:t>
        <a:bodyPr/>
        <a:lstStyle/>
        <a:p>
          <a:endParaRPr lang="en-US"/>
        </a:p>
      </dgm:t>
    </dgm:pt>
    <dgm:pt modelId="{F4EFB935-67D9-43FA-A9FF-F1ACB5707B21}" type="pres">
      <dgm:prSet presAssocID="{E6238D35-E059-445C-A3D1-3969359A14CF}" presName="tile4text" presStyleLbl="node1" presStyleIdx="3" presStyleCnt="4">
        <dgm:presLayoutVars>
          <dgm:chMax val="0"/>
          <dgm:chPref val="0"/>
          <dgm:bulletEnabled val="1"/>
        </dgm:presLayoutVars>
      </dgm:prSet>
      <dgm:spPr/>
      <dgm:t>
        <a:bodyPr/>
        <a:lstStyle/>
        <a:p>
          <a:endParaRPr lang="en-US"/>
        </a:p>
      </dgm:t>
    </dgm:pt>
    <dgm:pt modelId="{2789E991-CA3A-41E0-8041-C4B028EEA411}" type="pres">
      <dgm:prSet presAssocID="{E6238D35-E059-445C-A3D1-3969359A14CF}" presName="centerTile" presStyleLbl="fgShp" presStyleIdx="0" presStyleCnt="1">
        <dgm:presLayoutVars>
          <dgm:chMax val="0"/>
          <dgm:chPref val="0"/>
        </dgm:presLayoutVars>
      </dgm:prSet>
      <dgm:spPr/>
      <dgm:t>
        <a:bodyPr/>
        <a:lstStyle/>
        <a:p>
          <a:endParaRPr lang="en-US"/>
        </a:p>
      </dgm:t>
    </dgm:pt>
  </dgm:ptLst>
  <dgm:cxnLst>
    <dgm:cxn modelId="{B7D38826-9CCA-419A-9ABA-4613600FBBDE}" srcId="{E6238D35-E059-445C-A3D1-3969359A14CF}" destId="{72A40882-8F42-48C0-ACB8-B4C15BC34A95}" srcOrd="0" destOrd="0" parTransId="{A8B379DA-0873-45E4-87D9-49D80C39DE9E}" sibTransId="{261D0105-22B6-4B9B-A1E6-1B2EBF20216C}"/>
    <dgm:cxn modelId="{08224954-387C-4992-91F9-4D8FF8CAD620}" type="presOf" srcId="{A6FFCF97-54C7-4DFC-9225-75433B22C945}" destId="{45C5101E-6850-49A1-8747-1A8FC591F8FB}" srcOrd="0" destOrd="0" presId="urn:microsoft.com/office/officeart/2005/8/layout/matrix1"/>
    <dgm:cxn modelId="{E9F6C904-410B-49AC-934D-8C2C805964D1}" srcId="{72A40882-8F42-48C0-ACB8-B4C15BC34A95}" destId="{A6FFCF97-54C7-4DFC-9225-75433B22C945}" srcOrd="2" destOrd="0" parTransId="{5CCFD765-7D93-44BB-99BD-5C6BD6993BAA}" sibTransId="{838696BC-8A87-4C43-9BCB-B89C214DF4F8}"/>
    <dgm:cxn modelId="{B47076D0-6BC5-40DA-9700-5DA7B74FCA76}" srcId="{72A40882-8F42-48C0-ACB8-B4C15BC34A95}" destId="{9A0005F5-B655-4CB9-AA41-0D0303E5BAD8}" srcOrd="3" destOrd="0" parTransId="{FDE5E143-4365-4BCF-9DCD-5C7E9BA14576}" sibTransId="{034707DB-72F4-41E0-A9EC-A4835378E44C}"/>
    <dgm:cxn modelId="{0BC31DEF-3087-4881-8F6C-75E2548F088F}" type="presOf" srcId="{9A0005F5-B655-4CB9-AA41-0D0303E5BAD8}" destId="{4E139594-5786-4ABA-9118-8B143662AA05}" srcOrd="0" destOrd="0" presId="urn:microsoft.com/office/officeart/2005/8/layout/matrix1"/>
    <dgm:cxn modelId="{E5A387DB-7063-47CD-B5B9-6DF85DE99AFF}" type="presOf" srcId="{9A0005F5-B655-4CB9-AA41-0D0303E5BAD8}" destId="{F4EFB935-67D9-43FA-A9FF-F1ACB5707B21}" srcOrd="1" destOrd="0" presId="urn:microsoft.com/office/officeart/2005/8/layout/matrix1"/>
    <dgm:cxn modelId="{4BFA29AC-9634-4548-A5A6-D4CCD66BA564}" type="presOf" srcId="{72A40882-8F42-48C0-ACB8-B4C15BC34A95}" destId="{2789E991-CA3A-41E0-8041-C4B028EEA411}" srcOrd="0" destOrd="0" presId="urn:microsoft.com/office/officeart/2005/8/layout/matrix1"/>
    <dgm:cxn modelId="{04DC1B7F-8E0F-4293-887E-ADE0838A91C5}" type="presOf" srcId="{E6238D35-E059-445C-A3D1-3969359A14CF}" destId="{4798FDC3-CBD3-4BB3-9B71-AF72E9A59F58}" srcOrd="0" destOrd="0" presId="urn:microsoft.com/office/officeart/2005/8/layout/matrix1"/>
    <dgm:cxn modelId="{8A74E9E3-F2AE-4E56-BE1D-5994B8F879DD}" type="presOf" srcId="{89C6C98C-B59F-4C3A-825D-20D95473E112}" destId="{B6B3A94F-102C-4C0F-A659-8493DE582947}" srcOrd="1" destOrd="0" presId="urn:microsoft.com/office/officeart/2005/8/layout/matrix1"/>
    <dgm:cxn modelId="{76C7AEE0-E2A3-4182-8787-B4F323496C97}" type="presOf" srcId="{C77158CC-D645-4135-B0EB-E6F78B1CC3FD}" destId="{32FB4563-389C-424B-94F6-71335E19F59F}" srcOrd="1" destOrd="0" presId="urn:microsoft.com/office/officeart/2005/8/layout/matrix1"/>
    <dgm:cxn modelId="{FD5C9633-B671-4BE2-9014-3CF6F0136A7A}" type="presOf" srcId="{89C6C98C-B59F-4C3A-825D-20D95473E112}" destId="{19C8DEDC-79FD-411A-8F07-E3DF180A605B}" srcOrd="0" destOrd="0" presId="urn:microsoft.com/office/officeart/2005/8/layout/matrix1"/>
    <dgm:cxn modelId="{1EA1B24B-C017-490D-9DB8-24D0D2D6F157}" type="presOf" srcId="{A6FFCF97-54C7-4DFC-9225-75433B22C945}" destId="{DC6DCFB5-6641-44E5-8304-270A172B8FB2}" srcOrd="1" destOrd="0" presId="urn:microsoft.com/office/officeart/2005/8/layout/matrix1"/>
    <dgm:cxn modelId="{3615BCF7-AB8E-46A7-88A0-D20DC8EC3E98}" srcId="{72A40882-8F42-48C0-ACB8-B4C15BC34A95}" destId="{C77158CC-D645-4135-B0EB-E6F78B1CC3FD}" srcOrd="0" destOrd="0" parTransId="{933B71D3-13C2-48BF-A043-CB0000335239}" sibTransId="{CC52F7C7-C905-445D-84C8-710397D57BDE}"/>
    <dgm:cxn modelId="{D9C1DDF2-5557-4D00-8681-51DBA7E31788}" type="presOf" srcId="{C77158CC-D645-4135-B0EB-E6F78B1CC3FD}" destId="{7028B6B6-07D3-4469-943A-B8945881F81C}" srcOrd="0" destOrd="0" presId="urn:microsoft.com/office/officeart/2005/8/layout/matrix1"/>
    <dgm:cxn modelId="{53CC6D95-CE58-4027-AE44-FAFBAC06F091}" srcId="{72A40882-8F42-48C0-ACB8-B4C15BC34A95}" destId="{89C6C98C-B59F-4C3A-825D-20D95473E112}" srcOrd="1" destOrd="0" parTransId="{6FE06944-163B-42DB-8B3C-51CE4A75AC8B}" sibTransId="{D5A3A99D-3307-4931-9E59-A69244B496E0}"/>
    <dgm:cxn modelId="{CFE51257-E2EB-4E36-87A3-2AE8FFF7F556}" type="presParOf" srcId="{4798FDC3-CBD3-4BB3-9B71-AF72E9A59F58}" destId="{52C9CD23-F24F-40A5-B865-96898EBCC8BF}" srcOrd="0" destOrd="0" presId="urn:microsoft.com/office/officeart/2005/8/layout/matrix1"/>
    <dgm:cxn modelId="{62225982-0CF4-4713-BDE5-4D862640AB40}" type="presParOf" srcId="{52C9CD23-F24F-40A5-B865-96898EBCC8BF}" destId="{7028B6B6-07D3-4469-943A-B8945881F81C}" srcOrd="0" destOrd="0" presId="urn:microsoft.com/office/officeart/2005/8/layout/matrix1"/>
    <dgm:cxn modelId="{C75B828B-896B-4186-8439-CDC53AC5C9AD}" type="presParOf" srcId="{52C9CD23-F24F-40A5-B865-96898EBCC8BF}" destId="{32FB4563-389C-424B-94F6-71335E19F59F}" srcOrd="1" destOrd="0" presId="urn:microsoft.com/office/officeart/2005/8/layout/matrix1"/>
    <dgm:cxn modelId="{FC1FB3D1-4B4A-47DD-99A1-1DCF05115875}" type="presParOf" srcId="{52C9CD23-F24F-40A5-B865-96898EBCC8BF}" destId="{19C8DEDC-79FD-411A-8F07-E3DF180A605B}" srcOrd="2" destOrd="0" presId="urn:microsoft.com/office/officeart/2005/8/layout/matrix1"/>
    <dgm:cxn modelId="{EEEBBC7B-F99A-4888-BE6A-5FBA2B9C5DE4}" type="presParOf" srcId="{52C9CD23-F24F-40A5-B865-96898EBCC8BF}" destId="{B6B3A94F-102C-4C0F-A659-8493DE582947}" srcOrd="3" destOrd="0" presId="urn:microsoft.com/office/officeart/2005/8/layout/matrix1"/>
    <dgm:cxn modelId="{5E1659FE-096A-431F-825A-5F4D5444AF29}" type="presParOf" srcId="{52C9CD23-F24F-40A5-B865-96898EBCC8BF}" destId="{45C5101E-6850-49A1-8747-1A8FC591F8FB}" srcOrd="4" destOrd="0" presId="urn:microsoft.com/office/officeart/2005/8/layout/matrix1"/>
    <dgm:cxn modelId="{9038BE77-D186-4244-B83D-FA08B3721720}" type="presParOf" srcId="{52C9CD23-F24F-40A5-B865-96898EBCC8BF}" destId="{DC6DCFB5-6641-44E5-8304-270A172B8FB2}" srcOrd="5" destOrd="0" presId="urn:microsoft.com/office/officeart/2005/8/layout/matrix1"/>
    <dgm:cxn modelId="{5F3CA8EF-C9D9-4CF8-8B17-54979BFFDC8E}" type="presParOf" srcId="{52C9CD23-F24F-40A5-B865-96898EBCC8BF}" destId="{4E139594-5786-4ABA-9118-8B143662AA05}" srcOrd="6" destOrd="0" presId="urn:microsoft.com/office/officeart/2005/8/layout/matrix1"/>
    <dgm:cxn modelId="{8506258D-0412-48F0-95AB-D9DC7C83F91D}" type="presParOf" srcId="{52C9CD23-F24F-40A5-B865-96898EBCC8BF}" destId="{F4EFB935-67D9-43FA-A9FF-F1ACB5707B21}" srcOrd="7" destOrd="0" presId="urn:microsoft.com/office/officeart/2005/8/layout/matrix1"/>
    <dgm:cxn modelId="{9AF790E5-8E40-4BB0-80DC-DD7CE782BFE0}" type="presParOf" srcId="{4798FDC3-CBD3-4BB3-9B71-AF72E9A59F58}" destId="{2789E991-CA3A-41E0-8041-C4B028EEA411}"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21407-8FDE-451B-8EE9-0973446C27DE}" type="doc">
      <dgm:prSet loTypeId="urn:microsoft.com/office/officeart/2005/8/layout/hChevron3" loCatId="process" qsTypeId="urn:microsoft.com/office/officeart/2005/8/quickstyle/3d1" qsCatId="3D" csTypeId="urn:microsoft.com/office/officeart/2005/8/colors/colorful1" csCatId="colorful" phldr="1"/>
      <dgm:spPr/>
    </dgm:pt>
    <dgm:pt modelId="{F80D3080-7503-45CF-9A14-F9B8ABDAA038}">
      <dgm:prSet phldrT="[Text]"/>
      <dgm:spPr>
        <a:ln>
          <a:solidFill>
            <a:schemeClr val="tx1"/>
          </a:solidFill>
        </a:ln>
      </dgm:spPr>
      <dgm:t>
        <a:bodyPr/>
        <a:lstStyle/>
        <a:p>
          <a:r>
            <a:rPr lang="en-US" dirty="0" smtClean="0">
              <a:solidFill>
                <a:schemeClr val="bg1"/>
              </a:solidFill>
            </a:rPr>
            <a:t>Eager</a:t>
          </a:r>
          <a:endParaRPr lang="en-US" dirty="0">
            <a:solidFill>
              <a:schemeClr val="bg1"/>
            </a:solidFill>
          </a:endParaRPr>
        </a:p>
      </dgm:t>
    </dgm:pt>
    <dgm:pt modelId="{8B22C0C2-F607-4F68-B283-A9428CC1C04F}" type="parTrans" cxnId="{D3A088B3-09F3-4DB1-8EC4-99CA47B51889}">
      <dgm:prSet/>
      <dgm:spPr/>
      <dgm:t>
        <a:bodyPr/>
        <a:lstStyle/>
        <a:p>
          <a:endParaRPr lang="en-US"/>
        </a:p>
      </dgm:t>
    </dgm:pt>
    <dgm:pt modelId="{AA11456A-C96F-4A10-99C9-C44979415910}" type="sibTrans" cxnId="{D3A088B3-09F3-4DB1-8EC4-99CA47B51889}">
      <dgm:prSet/>
      <dgm:spPr/>
      <dgm:t>
        <a:bodyPr/>
        <a:lstStyle/>
        <a:p>
          <a:endParaRPr lang="en-US"/>
        </a:p>
      </dgm:t>
    </dgm:pt>
    <dgm:pt modelId="{18C5D19B-EF98-4936-A54F-56E34817BC87}">
      <dgm:prSet phldrT="[Text]"/>
      <dgm:spPr>
        <a:ln>
          <a:solidFill>
            <a:schemeClr val="tx1"/>
          </a:solidFill>
        </a:ln>
      </dgm:spPr>
      <dgm:t>
        <a:bodyPr/>
        <a:lstStyle/>
        <a:p>
          <a:r>
            <a:rPr lang="en-US" dirty="0" smtClean="0"/>
            <a:t>Hesitant</a:t>
          </a:r>
          <a:endParaRPr lang="en-US" dirty="0"/>
        </a:p>
      </dgm:t>
    </dgm:pt>
    <dgm:pt modelId="{DC668AA0-5F86-4B8D-85C1-1A0742E1044E}" type="parTrans" cxnId="{1FB03010-23E1-438E-9A14-5B040BA22B10}">
      <dgm:prSet/>
      <dgm:spPr/>
      <dgm:t>
        <a:bodyPr/>
        <a:lstStyle/>
        <a:p>
          <a:endParaRPr lang="en-US"/>
        </a:p>
      </dgm:t>
    </dgm:pt>
    <dgm:pt modelId="{6FC51547-0AE7-4D94-9637-9CA4D04B4D9C}" type="sibTrans" cxnId="{1FB03010-23E1-438E-9A14-5B040BA22B10}">
      <dgm:prSet/>
      <dgm:spPr/>
      <dgm:t>
        <a:bodyPr/>
        <a:lstStyle/>
        <a:p>
          <a:endParaRPr lang="en-US"/>
        </a:p>
      </dgm:t>
    </dgm:pt>
    <dgm:pt modelId="{8CF36E1C-0D0B-4A9A-81F8-4D63D84D6917}">
      <dgm:prSet phldrT="[Text]"/>
      <dgm:spPr>
        <a:ln>
          <a:solidFill>
            <a:schemeClr val="tx1"/>
          </a:solidFill>
        </a:ln>
      </dgm:spPr>
      <dgm:t>
        <a:bodyPr/>
        <a:lstStyle/>
        <a:p>
          <a:r>
            <a:rPr lang="en-US" dirty="0" smtClean="0"/>
            <a:t>Resistant</a:t>
          </a:r>
          <a:endParaRPr lang="en-US" dirty="0"/>
        </a:p>
      </dgm:t>
    </dgm:pt>
    <dgm:pt modelId="{227E24EE-1FDC-49FE-A797-9ABB665BA152}" type="parTrans" cxnId="{344180BE-B608-4AA6-A77B-41D5B5527783}">
      <dgm:prSet/>
      <dgm:spPr/>
      <dgm:t>
        <a:bodyPr/>
        <a:lstStyle/>
        <a:p>
          <a:endParaRPr lang="en-US"/>
        </a:p>
      </dgm:t>
    </dgm:pt>
    <dgm:pt modelId="{99CB9F76-8FF2-4B80-B905-9B573C99180D}" type="sibTrans" cxnId="{344180BE-B608-4AA6-A77B-41D5B5527783}">
      <dgm:prSet/>
      <dgm:spPr/>
      <dgm:t>
        <a:bodyPr/>
        <a:lstStyle/>
        <a:p>
          <a:endParaRPr lang="en-US"/>
        </a:p>
      </dgm:t>
    </dgm:pt>
    <dgm:pt modelId="{57AB781B-0B72-4360-9795-FAE21E4EEF4F}">
      <dgm:prSet phldrT="[Text]"/>
      <dgm:spPr>
        <a:ln>
          <a:solidFill>
            <a:schemeClr val="tx1"/>
          </a:solidFill>
        </a:ln>
      </dgm:spPr>
      <dgm:t>
        <a:bodyPr/>
        <a:lstStyle/>
        <a:p>
          <a:r>
            <a:rPr lang="en-US" dirty="0" smtClean="0"/>
            <a:t>Open</a:t>
          </a:r>
          <a:endParaRPr lang="en-US" dirty="0"/>
        </a:p>
      </dgm:t>
    </dgm:pt>
    <dgm:pt modelId="{AC2C20AD-3006-40C9-B8F4-C1C820D248E9}" type="parTrans" cxnId="{25CDB6DA-FECB-46B8-8A61-D15B29818753}">
      <dgm:prSet/>
      <dgm:spPr/>
      <dgm:t>
        <a:bodyPr/>
        <a:lstStyle/>
        <a:p>
          <a:endParaRPr lang="en-US"/>
        </a:p>
      </dgm:t>
    </dgm:pt>
    <dgm:pt modelId="{E83CDEF9-E4ED-408A-8624-7AFFF9C27351}" type="sibTrans" cxnId="{25CDB6DA-FECB-46B8-8A61-D15B29818753}">
      <dgm:prSet/>
      <dgm:spPr/>
      <dgm:t>
        <a:bodyPr/>
        <a:lstStyle/>
        <a:p>
          <a:endParaRPr lang="en-US"/>
        </a:p>
      </dgm:t>
    </dgm:pt>
    <dgm:pt modelId="{186178DF-C5BD-4B0B-9A54-DE2E9FBD24BA}" type="pres">
      <dgm:prSet presAssocID="{A1221407-8FDE-451B-8EE9-0973446C27DE}" presName="Name0" presStyleCnt="0">
        <dgm:presLayoutVars>
          <dgm:dir/>
          <dgm:resizeHandles val="exact"/>
        </dgm:presLayoutVars>
      </dgm:prSet>
      <dgm:spPr/>
    </dgm:pt>
    <dgm:pt modelId="{8BBB55E9-D41A-4910-A5A3-B55EECD9EE4D}" type="pres">
      <dgm:prSet presAssocID="{F80D3080-7503-45CF-9A14-F9B8ABDAA038}" presName="parTxOnly" presStyleLbl="node1" presStyleIdx="0" presStyleCnt="4">
        <dgm:presLayoutVars>
          <dgm:bulletEnabled val="1"/>
        </dgm:presLayoutVars>
      </dgm:prSet>
      <dgm:spPr/>
      <dgm:t>
        <a:bodyPr/>
        <a:lstStyle/>
        <a:p>
          <a:endParaRPr lang="en-US"/>
        </a:p>
      </dgm:t>
    </dgm:pt>
    <dgm:pt modelId="{088A8AC6-6E3A-4B02-BE0F-56DA1C9316E2}" type="pres">
      <dgm:prSet presAssocID="{AA11456A-C96F-4A10-99C9-C44979415910}" presName="parSpace" presStyleCnt="0"/>
      <dgm:spPr/>
    </dgm:pt>
    <dgm:pt modelId="{42120C75-C7DC-40FB-8F3B-01458585D858}" type="pres">
      <dgm:prSet presAssocID="{57AB781B-0B72-4360-9795-FAE21E4EEF4F}" presName="parTxOnly" presStyleLbl="node1" presStyleIdx="1" presStyleCnt="4">
        <dgm:presLayoutVars>
          <dgm:bulletEnabled val="1"/>
        </dgm:presLayoutVars>
      </dgm:prSet>
      <dgm:spPr/>
      <dgm:t>
        <a:bodyPr/>
        <a:lstStyle/>
        <a:p>
          <a:endParaRPr lang="en-US"/>
        </a:p>
      </dgm:t>
    </dgm:pt>
    <dgm:pt modelId="{8DFB8281-E3F8-45D6-A124-276F36E8BB0D}" type="pres">
      <dgm:prSet presAssocID="{E83CDEF9-E4ED-408A-8624-7AFFF9C27351}" presName="parSpace" presStyleCnt="0"/>
      <dgm:spPr/>
    </dgm:pt>
    <dgm:pt modelId="{345181FF-EA1F-40C2-8AFA-41F7B2FF9194}" type="pres">
      <dgm:prSet presAssocID="{18C5D19B-EF98-4936-A54F-56E34817BC87}" presName="parTxOnly" presStyleLbl="node1" presStyleIdx="2" presStyleCnt="4">
        <dgm:presLayoutVars>
          <dgm:bulletEnabled val="1"/>
        </dgm:presLayoutVars>
      </dgm:prSet>
      <dgm:spPr/>
      <dgm:t>
        <a:bodyPr/>
        <a:lstStyle/>
        <a:p>
          <a:endParaRPr lang="en-US"/>
        </a:p>
      </dgm:t>
    </dgm:pt>
    <dgm:pt modelId="{4BC66934-4B25-4B26-86F6-A399EB3A8190}" type="pres">
      <dgm:prSet presAssocID="{6FC51547-0AE7-4D94-9637-9CA4D04B4D9C}" presName="parSpace" presStyleCnt="0"/>
      <dgm:spPr/>
    </dgm:pt>
    <dgm:pt modelId="{F1573672-42DE-498A-BCD5-B6B265112CCC}" type="pres">
      <dgm:prSet presAssocID="{8CF36E1C-0D0B-4A9A-81F8-4D63D84D6917}" presName="parTxOnly" presStyleLbl="node1" presStyleIdx="3" presStyleCnt="4">
        <dgm:presLayoutVars>
          <dgm:bulletEnabled val="1"/>
        </dgm:presLayoutVars>
      </dgm:prSet>
      <dgm:spPr/>
      <dgm:t>
        <a:bodyPr/>
        <a:lstStyle/>
        <a:p>
          <a:endParaRPr lang="en-US"/>
        </a:p>
      </dgm:t>
    </dgm:pt>
  </dgm:ptLst>
  <dgm:cxnLst>
    <dgm:cxn modelId="{D3A088B3-09F3-4DB1-8EC4-99CA47B51889}" srcId="{A1221407-8FDE-451B-8EE9-0973446C27DE}" destId="{F80D3080-7503-45CF-9A14-F9B8ABDAA038}" srcOrd="0" destOrd="0" parTransId="{8B22C0C2-F607-4F68-B283-A9428CC1C04F}" sibTransId="{AA11456A-C96F-4A10-99C9-C44979415910}"/>
    <dgm:cxn modelId="{CFC8250C-B58C-40A5-AF25-1D4A9D5825F6}" type="presOf" srcId="{57AB781B-0B72-4360-9795-FAE21E4EEF4F}" destId="{42120C75-C7DC-40FB-8F3B-01458585D858}" srcOrd="0" destOrd="0" presId="urn:microsoft.com/office/officeart/2005/8/layout/hChevron3"/>
    <dgm:cxn modelId="{2DDD533B-0AEE-4452-8EC3-ECCA1D67B91D}" type="presOf" srcId="{18C5D19B-EF98-4936-A54F-56E34817BC87}" destId="{345181FF-EA1F-40C2-8AFA-41F7B2FF9194}" srcOrd="0" destOrd="0" presId="urn:microsoft.com/office/officeart/2005/8/layout/hChevron3"/>
    <dgm:cxn modelId="{630CB862-566B-4784-9E36-19B1847069FA}" type="presOf" srcId="{8CF36E1C-0D0B-4A9A-81F8-4D63D84D6917}" destId="{F1573672-42DE-498A-BCD5-B6B265112CCC}" srcOrd="0" destOrd="0" presId="urn:microsoft.com/office/officeart/2005/8/layout/hChevron3"/>
    <dgm:cxn modelId="{1186E771-53C6-4BDB-98DF-12919281D527}" type="presOf" srcId="{F80D3080-7503-45CF-9A14-F9B8ABDAA038}" destId="{8BBB55E9-D41A-4910-A5A3-B55EECD9EE4D}" srcOrd="0" destOrd="0" presId="urn:microsoft.com/office/officeart/2005/8/layout/hChevron3"/>
    <dgm:cxn modelId="{25CDB6DA-FECB-46B8-8A61-D15B29818753}" srcId="{A1221407-8FDE-451B-8EE9-0973446C27DE}" destId="{57AB781B-0B72-4360-9795-FAE21E4EEF4F}" srcOrd="1" destOrd="0" parTransId="{AC2C20AD-3006-40C9-B8F4-C1C820D248E9}" sibTransId="{E83CDEF9-E4ED-408A-8624-7AFFF9C27351}"/>
    <dgm:cxn modelId="{1FB03010-23E1-438E-9A14-5B040BA22B10}" srcId="{A1221407-8FDE-451B-8EE9-0973446C27DE}" destId="{18C5D19B-EF98-4936-A54F-56E34817BC87}" srcOrd="2" destOrd="0" parTransId="{DC668AA0-5F86-4B8D-85C1-1A0742E1044E}" sibTransId="{6FC51547-0AE7-4D94-9637-9CA4D04B4D9C}"/>
    <dgm:cxn modelId="{344180BE-B608-4AA6-A77B-41D5B5527783}" srcId="{A1221407-8FDE-451B-8EE9-0973446C27DE}" destId="{8CF36E1C-0D0B-4A9A-81F8-4D63D84D6917}" srcOrd="3" destOrd="0" parTransId="{227E24EE-1FDC-49FE-A797-9ABB665BA152}" sibTransId="{99CB9F76-8FF2-4B80-B905-9B573C99180D}"/>
    <dgm:cxn modelId="{94D85D87-348E-44D0-9912-0A8EB4287B0E}" type="presOf" srcId="{A1221407-8FDE-451B-8EE9-0973446C27DE}" destId="{186178DF-C5BD-4B0B-9A54-DE2E9FBD24BA}" srcOrd="0" destOrd="0" presId="urn:microsoft.com/office/officeart/2005/8/layout/hChevron3"/>
    <dgm:cxn modelId="{F6E41E33-DA8D-431C-A4A1-6935E1D836E2}" type="presParOf" srcId="{186178DF-C5BD-4B0B-9A54-DE2E9FBD24BA}" destId="{8BBB55E9-D41A-4910-A5A3-B55EECD9EE4D}" srcOrd="0" destOrd="0" presId="urn:microsoft.com/office/officeart/2005/8/layout/hChevron3"/>
    <dgm:cxn modelId="{8A5F3C19-B42D-4725-8197-B7A20A2F9A04}" type="presParOf" srcId="{186178DF-C5BD-4B0B-9A54-DE2E9FBD24BA}" destId="{088A8AC6-6E3A-4B02-BE0F-56DA1C9316E2}" srcOrd="1" destOrd="0" presId="urn:microsoft.com/office/officeart/2005/8/layout/hChevron3"/>
    <dgm:cxn modelId="{9BB2B378-412C-4677-AFE7-2CB9876A36F7}" type="presParOf" srcId="{186178DF-C5BD-4B0B-9A54-DE2E9FBD24BA}" destId="{42120C75-C7DC-40FB-8F3B-01458585D858}" srcOrd="2" destOrd="0" presId="urn:microsoft.com/office/officeart/2005/8/layout/hChevron3"/>
    <dgm:cxn modelId="{7A129A48-4661-4602-81BB-7F2ED4D38938}" type="presParOf" srcId="{186178DF-C5BD-4B0B-9A54-DE2E9FBD24BA}" destId="{8DFB8281-E3F8-45D6-A124-276F36E8BB0D}" srcOrd="3" destOrd="0" presId="urn:microsoft.com/office/officeart/2005/8/layout/hChevron3"/>
    <dgm:cxn modelId="{CC5BFE1C-B45E-47C0-92A4-FD4A1A628358}" type="presParOf" srcId="{186178DF-C5BD-4B0B-9A54-DE2E9FBD24BA}" destId="{345181FF-EA1F-40C2-8AFA-41F7B2FF9194}" srcOrd="4" destOrd="0" presId="urn:microsoft.com/office/officeart/2005/8/layout/hChevron3"/>
    <dgm:cxn modelId="{086CD8A1-2631-4FDB-97CB-43EB7698ADE8}" type="presParOf" srcId="{186178DF-C5BD-4B0B-9A54-DE2E9FBD24BA}" destId="{4BC66934-4B25-4B26-86F6-A399EB3A8190}" srcOrd="5" destOrd="0" presId="urn:microsoft.com/office/officeart/2005/8/layout/hChevron3"/>
    <dgm:cxn modelId="{F2A4104B-89B0-495F-BA9B-6827ABFD1766}" type="presParOf" srcId="{186178DF-C5BD-4B0B-9A54-DE2E9FBD24BA}" destId="{F1573672-42DE-498A-BCD5-B6B265112CCC}"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1EB26D-12EA-4C17-A480-E2F4F79DD43A}" type="doc">
      <dgm:prSet loTypeId="urn:microsoft.com/office/officeart/2005/8/layout/chart3" loCatId="relationship" qsTypeId="urn:microsoft.com/office/officeart/2005/8/quickstyle/simple1" qsCatId="simple" csTypeId="urn:microsoft.com/office/officeart/2005/8/colors/accent1_2" csCatId="accent1" phldr="1"/>
      <dgm:spPr/>
    </dgm:pt>
    <dgm:pt modelId="{FA5DF3BE-B2E2-4122-9B1A-5425B31BF757}">
      <dgm:prSet phldrT="[Text]" custT="1"/>
      <dgm:spPr>
        <a:solidFill>
          <a:srgbClr val="0070C0"/>
        </a:solidFill>
      </dgm:spPr>
      <dgm:t>
        <a:bodyPr/>
        <a:lstStyle/>
        <a:p>
          <a:r>
            <a:rPr lang="en-US" sz="2400" dirty="0" smtClean="0">
              <a:solidFill>
                <a:schemeClr val="tx1"/>
              </a:solidFill>
            </a:rPr>
            <a:t>Believers</a:t>
          </a:r>
          <a:endParaRPr lang="en-US" sz="2400" dirty="0">
            <a:solidFill>
              <a:schemeClr val="tx1"/>
            </a:solidFill>
          </a:endParaRPr>
        </a:p>
      </dgm:t>
    </dgm:pt>
    <dgm:pt modelId="{97BE8281-F757-46CA-B871-DBBC6C2AD7DD}" type="parTrans" cxnId="{8CEC369A-F092-4F99-A7BB-5D928E594336}">
      <dgm:prSet/>
      <dgm:spPr/>
      <dgm:t>
        <a:bodyPr/>
        <a:lstStyle/>
        <a:p>
          <a:endParaRPr lang="en-US"/>
        </a:p>
      </dgm:t>
    </dgm:pt>
    <dgm:pt modelId="{DCB289DE-EBBE-4978-BFEA-2E943C587944}" type="sibTrans" cxnId="{8CEC369A-F092-4F99-A7BB-5D928E594336}">
      <dgm:prSet/>
      <dgm:spPr/>
      <dgm:t>
        <a:bodyPr/>
        <a:lstStyle/>
        <a:p>
          <a:endParaRPr lang="en-US"/>
        </a:p>
      </dgm:t>
    </dgm:pt>
    <dgm:pt modelId="{D631DA5E-2593-49CF-B854-4DCE8F53B8BE}">
      <dgm:prSet phldrT="[Text]" custT="1"/>
      <dgm:spPr/>
      <dgm:t>
        <a:bodyPr/>
        <a:lstStyle/>
        <a:p>
          <a:r>
            <a:rPr lang="en-US" sz="2400" dirty="0" smtClean="0">
              <a:solidFill>
                <a:schemeClr val="tx1"/>
              </a:solidFill>
            </a:rPr>
            <a:t>Tweeners</a:t>
          </a:r>
          <a:endParaRPr lang="en-US" sz="2400" dirty="0">
            <a:solidFill>
              <a:schemeClr val="tx1"/>
            </a:solidFill>
          </a:endParaRPr>
        </a:p>
      </dgm:t>
    </dgm:pt>
    <dgm:pt modelId="{F64D991A-A4E7-4B99-A6C4-96894DB437F9}" type="parTrans" cxnId="{8781DA2D-5218-495E-8015-283837B9C5B0}">
      <dgm:prSet/>
      <dgm:spPr/>
      <dgm:t>
        <a:bodyPr/>
        <a:lstStyle/>
        <a:p>
          <a:endParaRPr lang="en-US"/>
        </a:p>
      </dgm:t>
    </dgm:pt>
    <dgm:pt modelId="{6D9F45D5-6929-435F-B79C-A92D1A663475}" type="sibTrans" cxnId="{8781DA2D-5218-495E-8015-283837B9C5B0}">
      <dgm:prSet/>
      <dgm:spPr/>
      <dgm:t>
        <a:bodyPr/>
        <a:lstStyle/>
        <a:p>
          <a:endParaRPr lang="en-US"/>
        </a:p>
      </dgm:t>
    </dgm:pt>
    <dgm:pt modelId="{5F4223CB-4D1D-4398-A28D-1EF33B35719A}">
      <dgm:prSet phldrT="[Text]" custT="1"/>
      <dgm:spPr>
        <a:solidFill>
          <a:schemeClr val="accent1">
            <a:lumMod val="40000"/>
            <a:lumOff val="60000"/>
          </a:schemeClr>
        </a:solidFill>
      </dgm:spPr>
      <dgm:t>
        <a:bodyPr/>
        <a:lstStyle/>
        <a:p>
          <a:r>
            <a:rPr lang="en-US" sz="1800" dirty="0" smtClean="0">
              <a:solidFill>
                <a:schemeClr val="tx1"/>
              </a:solidFill>
            </a:rPr>
            <a:t>Fundamentalists</a:t>
          </a:r>
          <a:endParaRPr lang="en-US" sz="1800" dirty="0">
            <a:solidFill>
              <a:schemeClr val="tx1"/>
            </a:solidFill>
          </a:endParaRPr>
        </a:p>
      </dgm:t>
    </dgm:pt>
    <dgm:pt modelId="{89D2F15C-34EF-41D7-AC95-8AF0704AD11D}" type="parTrans" cxnId="{44ABE69D-3FC7-48FE-8C32-36F971575F05}">
      <dgm:prSet/>
      <dgm:spPr/>
      <dgm:t>
        <a:bodyPr/>
        <a:lstStyle/>
        <a:p>
          <a:endParaRPr lang="en-US"/>
        </a:p>
      </dgm:t>
    </dgm:pt>
    <dgm:pt modelId="{9D869E95-C84C-4D53-8EC9-6C0036A1BC90}" type="sibTrans" cxnId="{44ABE69D-3FC7-48FE-8C32-36F971575F05}">
      <dgm:prSet/>
      <dgm:spPr/>
      <dgm:t>
        <a:bodyPr/>
        <a:lstStyle/>
        <a:p>
          <a:endParaRPr lang="en-US"/>
        </a:p>
      </dgm:t>
    </dgm:pt>
    <dgm:pt modelId="{2364C4D4-3662-4B43-8141-BC7F100EB7B1}" type="pres">
      <dgm:prSet presAssocID="{701EB26D-12EA-4C17-A480-E2F4F79DD43A}" presName="compositeShape" presStyleCnt="0">
        <dgm:presLayoutVars>
          <dgm:chMax val="7"/>
          <dgm:dir/>
          <dgm:resizeHandles val="exact"/>
        </dgm:presLayoutVars>
      </dgm:prSet>
      <dgm:spPr/>
    </dgm:pt>
    <dgm:pt modelId="{2562D386-19BA-4FE7-973B-874A2744ECAD}" type="pres">
      <dgm:prSet presAssocID="{701EB26D-12EA-4C17-A480-E2F4F79DD43A}" presName="wedge1" presStyleLbl="node1" presStyleIdx="0" presStyleCnt="3" custScaleX="146695" custLinFactNeighborX="-4468" custLinFactNeighborY="335"/>
      <dgm:spPr/>
      <dgm:t>
        <a:bodyPr/>
        <a:lstStyle/>
        <a:p>
          <a:endParaRPr lang="en-US"/>
        </a:p>
      </dgm:t>
    </dgm:pt>
    <dgm:pt modelId="{13C1AF08-70EE-4F2A-AD18-1BA522928F28}" type="pres">
      <dgm:prSet presAssocID="{701EB26D-12EA-4C17-A480-E2F4F79DD43A}" presName="wedge1Tx" presStyleLbl="node1" presStyleIdx="0" presStyleCnt="3">
        <dgm:presLayoutVars>
          <dgm:chMax val="0"/>
          <dgm:chPref val="0"/>
          <dgm:bulletEnabled val="1"/>
        </dgm:presLayoutVars>
      </dgm:prSet>
      <dgm:spPr/>
      <dgm:t>
        <a:bodyPr/>
        <a:lstStyle/>
        <a:p>
          <a:endParaRPr lang="en-US"/>
        </a:p>
      </dgm:t>
    </dgm:pt>
    <dgm:pt modelId="{C918D802-3B34-42B0-B7A3-D7377DAC4D9C}" type="pres">
      <dgm:prSet presAssocID="{701EB26D-12EA-4C17-A480-E2F4F79DD43A}" presName="wedge2" presStyleLbl="node1" presStyleIdx="1" presStyleCnt="3" custScaleX="146696" custLinFactNeighborX="-1830" custLinFactNeighborY="2047"/>
      <dgm:spPr/>
      <dgm:t>
        <a:bodyPr/>
        <a:lstStyle/>
        <a:p>
          <a:endParaRPr lang="en-US"/>
        </a:p>
      </dgm:t>
    </dgm:pt>
    <dgm:pt modelId="{43C71776-9A7B-4274-9E45-E22B3624735A}" type="pres">
      <dgm:prSet presAssocID="{701EB26D-12EA-4C17-A480-E2F4F79DD43A}" presName="wedge2Tx" presStyleLbl="node1" presStyleIdx="1" presStyleCnt="3">
        <dgm:presLayoutVars>
          <dgm:chMax val="0"/>
          <dgm:chPref val="0"/>
          <dgm:bulletEnabled val="1"/>
        </dgm:presLayoutVars>
      </dgm:prSet>
      <dgm:spPr/>
      <dgm:t>
        <a:bodyPr/>
        <a:lstStyle/>
        <a:p>
          <a:endParaRPr lang="en-US"/>
        </a:p>
      </dgm:t>
    </dgm:pt>
    <dgm:pt modelId="{13AEEE11-1871-4EAF-A78E-568FA69A7844}" type="pres">
      <dgm:prSet presAssocID="{701EB26D-12EA-4C17-A480-E2F4F79DD43A}" presName="wedge3" presStyleLbl="node1" presStyleIdx="2" presStyleCnt="3" custScaleX="157206" custScaleY="101386" custLinFactNeighborX="-1610" custLinFactNeighborY="-2295"/>
      <dgm:spPr/>
      <dgm:t>
        <a:bodyPr/>
        <a:lstStyle/>
        <a:p>
          <a:endParaRPr lang="en-US"/>
        </a:p>
      </dgm:t>
    </dgm:pt>
    <dgm:pt modelId="{C2E6D688-D7B0-4728-A3B8-05001679986E}" type="pres">
      <dgm:prSet presAssocID="{701EB26D-12EA-4C17-A480-E2F4F79DD43A}" presName="wedge3Tx" presStyleLbl="node1" presStyleIdx="2" presStyleCnt="3">
        <dgm:presLayoutVars>
          <dgm:chMax val="0"/>
          <dgm:chPref val="0"/>
          <dgm:bulletEnabled val="1"/>
        </dgm:presLayoutVars>
      </dgm:prSet>
      <dgm:spPr/>
      <dgm:t>
        <a:bodyPr/>
        <a:lstStyle/>
        <a:p>
          <a:endParaRPr lang="en-US"/>
        </a:p>
      </dgm:t>
    </dgm:pt>
  </dgm:ptLst>
  <dgm:cxnLst>
    <dgm:cxn modelId="{91171070-BB6F-4516-A68F-21C470C1337B}" type="presOf" srcId="{5F4223CB-4D1D-4398-A28D-1EF33B35719A}" destId="{13AEEE11-1871-4EAF-A78E-568FA69A7844}" srcOrd="0" destOrd="0" presId="urn:microsoft.com/office/officeart/2005/8/layout/chart3"/>
    <dgm:cxn modelId="{D3E0D4C0-1525-4D03-80FF-D9575DEE55A9}" type="presOf" srcId="{D631DA5E-2593-49CF-B854-4DCE8F53B8BE}" destId="{43C71776-9A7B-4274-9E45-E22B3624735A}" srcOrd="1" destOrd="0" presId="urn:microsoft.com/office/officeart/2005/8/layout/chart3"/>
    <dgm:cxn modelId="{44ABE69D-3FC7-48FE-8C32-36F971575F05}" srcId="{701EB26D-12EA-4C17-A480-E2F4F79DD43A}" destId="{5F4223CB-4D1D-4398-A28D-1EF33B35719A}" srcOrd="2" destOrd="0" parTransId="{89D2F15C-34EF-41D7-AC95-8AF0704AD11D}" sibTransId="{9D869E95-C84C-4D53-8EC9-6C0036A1BC90}"/>
    <dgm:cxn modelId="{A20CF1F0-1E02-47E4-B220-6E09B9413587}" type="presOf" srcId="{FA5DF3BE-B2E2-4122-9B1A-5425B31BF757}" destId="{2562D386-19BA-4FE7-973B-874A2744ECAD}" srcOrd="0" destOrd="0" presId="urn:microsoft.com/office/officeart/2005/8/layout/chart3"/>
    <dgm:cxn modelId="{EB3488C8-7E66-473E-96F3-8A4D34ECB7CD}" type="presOf" srcId="{D631DA5E-2593-49CF-B854-4DCE8F53B8BE}" destId="{C918D802-3B34-42B0-B7A3-D7377DAC4D9C}" srcOrd="0" destOrd="0" presId="urn:microsoft.com/office/officeart/2005/8/layout/chart3"/>
    <dgm:cxn modelId="{8781DA2D-5218-495E-8015-283837B9C5B0}" srcId="{701EB26D-12EA-4C17-A480-E2F4F79DD43A}" destId="{D631DA5E-2593-49CF-B854-4DCE8F53B8BE}" srcOrd="1" destOrd="0" parTransId="{F64D991A-A4E7-4B99-A6C4-96894DB437F9}" sibTransId="{6D9F45D5-6929-435F-B79C-A92D1A663475}"/>
    <dgm:cxn modelId="{398A4E64-361D-41EE-8B3E-96E81913C9AD}" type="presOf" srcId="{5F4223CB-4D1D-4398-A28D-1EF33B35719A}" destId="{C2E6D688-D7B0-4728-A3B8-05001679986E}" srcOrd="1" destOrd="0" presId="urn:microsoft.com/office/officeart/2005/8/layout/chart3"/>
    <dgm:cxn modelId="{4AB93FBF-A57F-4B93-93F2-D4CB92294358}" type="presOf" srcId="{FA5DF3BE-B2E2-4122-9B1A-5425B31BF757}" destId="{13C1AF08-70EE-4F2A-AD18-1BA522928F28}" srcOrd="1" destOrd="0" presId="urn:microsoft.com/office/officeart/2005/8/layout/chart3"/>
    <dgm:cxn modelId="{8CEC369A-F092-4F99-A7BB-5D928E594336}" srcId="{701EB26D-12EA-4C17-A480-E2F4F79DD43A}" destId="{FA5DF3BE-B2E2-4122-9B1A-5425B31BF757}" srcOrd="0" destOrd="0" parTransId="{97BE8281-F757-46CA-B871-DBBC6C2AD7DD}" sibTransId="{DCB289DE-EBBE-4978-BFEA-2E943C587944}"/>
    <dgm:cxn modelId="{0B560307-B7C2-4E3E-B9BD-3FB8DB2BC84B}" type="presOf" srcId="{701EB26D-12EA-4C17-A480-E2F4F79DD43A}" destId="{2364C4D4-3662-4B43-8141-BC7F100EB7B1}" srcOrd="0" destOrd="0" presId="urn:microsoft.com/office/officeart/2005/8/layout/chart3"/>
    <dgm:cxn modelId="{650A45B0-A997-414B-B3AB-DC9DB5C33E19}" type="presParOf" srcId="{2364C4D4-3662-4B43-8141-BC7F100EB7B1}" destId="{2562D386-19BA-4FE7-973B-874A2744ECAD}" srcOrd="0" destOrd="0" presId="urn:microsoft.com/office/officeart/2005/8/layout/chart3"/>
    <dgm:cxn modelId="{65828D8A-C3D2-4599-BD8F-D994C971360F}" type="presParOf" srcId="{2364C4D4-3662-4B43-8141-BC7F100EB7B1}" destId="{13C1AF08-70EE-4F2A-AD18-1BA522928F28}" srcOrd="1" destOrd="0" presId="urn:microsoft.com/office/officeart/2005/8/layout/chart3"/>
    <dgm:cxn modelId="{8B95F0ED-992E-4D03-AF9D-73F8E9A405A9}" type="presParOf" srcId="{2364C4D4-3662-4B43-8141-BC7F100EB7B1}" destId="{C918D802-3B34-42B0-B7A3-D7377DAC4D9C}" srcOrd="2" destOrd="0" presId="urn:microsoft.com/office/officeart/2005/8/layout/chart3"/>
    <dgm:cxn modelId="{1BFFDF9B-6803-4173-8536-191C01DF307D}" type="presParOf" srcId="{2364C4D4-3662-4B43-8141-BC7F100EB7B1}" destId="{43C71776-9A7B-4274-9E45-E22B3624735A}" srcOrd="3" destOrd="0" presId="urn:microsoft.com/office/officeart/2005/8/layout/chart3"/>
    <dgm:cxn modelId="{59D71344-94CD-47CA-A3A8-C016E18611D3}" type="presParOf" srcId="{2364C4D4-3662-4B43-8141-BC7F100EB7B1}" destId="{13AEEE11-1871-4EAF-A78E-568FA69A7844}" srcOrd="4" destOrd="0" presId="urn:microsoft.com/office/officeart/2005/8/layout/chart3"/>
    <dgm:cxn modelId="{95AECE92-63F4-46D8-B04E-CC866459C562}" type="presParOf" srcId="{2364C4D4-3662-4B43-8141-BC7F100EB7B1}" destId="{C2E6D688-D7B0-4728-A3B8-05001679986E}"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672AC8-6F7E-45CF-8948-B6AC8DA1FB66}" type="doc">
      <dgm:prSet loTypeId="urn:microsoft.com/office/officeart/2005/8/layout/vList5" loCatId="list" qsTypeId="urn:microsoft.com/office/officeart/2005/8/quickstyle/simple1" qsCatId="simple" csTypeId="urn:microsoft.com/office/officeart/2005/8/colors/colorful1#1" csCatId="colorful" phldr="1"/>
      <dgm:spPr/>
      <dgm:t>
        <a:bodyPr/>
        <a:lstStyle/>
        <a:p>
          <a:endParaRPr lang="en-US"/>
        </a:p>
      </dgm:t>
    </dgm:pt>
    <dgm:pt modelId="{30BA8E96-4706-4E78-A77B-8D658167B2F0}">
      <dgm:prSet phldrT="[Text]"/>
      <dgm:spPr/>
      <dgm:t>
        <a:bodyPr/>
        <a:lstStyle/>
        <a:p>
          <a:r>
            <a:rPr lang="en-US" dirty="0" smtClean="0"/>
            <a:t>Believers</a:t>
          </a:r>
          <a:endParaRPr lang="en-US" dirty="0"/>
        </a:p>
      </dgm:t>
    </dgm:pt>
    <dgm:pt modelId="{39B490E3-E7EF-4088-9C05-0E1265C1B025}" type="parTrans" cxnId="{F59DF0D5-914D-4F7C-AEA1-7AAF70C0BE9C}">
      <dgm:prSet/>
      <dgm:spPr/>
      <dgm:t>
        <a:bodyPr/>
        <a:lstStyle/>
        <a:p>
          <a:endParaRPr lang="en-US"/>
        </a:p>
      </dgm:t>
    </dgm:pt>
    <dgm:pt modelId="{A6C084DB-2B35-4C83-8291-E917C924251C}" type="sibTrans" cxnId="{F59DF0D5-914D-4F7C-AEA1-7AAF70C0BE9C}">
      <dgm:prSet/>
      <dgm:spPr/>
      <dgm:t>
        <a:bodyPr/>
        <a:lstStyle/>
        <a:p>
          <a:endParaRPr lang="en-US"/>
        </a:p>
      </dgm:t>
    </dgm:pt>
    <dgm:pt modelId="{1AD07177-DE19-4A1F-8E04-5E44C447F252}">
      <dgm:prSet phldrT="[Text]"/>
      <dgm:spPr/>
      <dgm:t>
        <a:bodyPr/>
        <a:lstStyle/>
        <a:p>
          <a:r>
            <a:rPr lang="en-US" dirty="0" smtClean="0"/>
            <a:t>Mission driven, flexible with students academically and behaviorally, intrinsically motivated, willing to confront negative talk or attitudes toward children</a:t>
          </a:r>
          <a:endParaRPr lang="en-US" dirty="0"/>
        </a:p>
      </dgm:t>
    </dgm:pt>
    <dgm:pt modelId="{57D0ED7E-88D6-4C2E-9D7B-31FB835BB9EA}" type="parTrans" cxnId="{D7FDA26A-0072-48F1-A62A-66E6B3BBB0EF}">
      <dgm:prSet/>
      <dgm:spPr/>
      <dgm:t>
        <a:bodyPr/>
        <a:lstStyle/>
        <a:p>
          <a:endParaRPr lang="en-US"/>
        </a:p>
      </dgm:t>
    </dgm:pt>
    <dgm:pt modelId="{91167973-FE19-4386-AC09-D6773FA1EC64}" type="sibTrans" cxnId="{D7FDA26A-0072-48F1-A62A-66E6B3BBB0EF}">
      <dgm:prSet/>
      <dgm:spPr/>
      <dgm:t>
        <a:bodyPr/>
        <a:lstStyle/>
        <a:p>
          <a:endParaRPr lang="en-US"/>
        </a:p>
      </dgm:t>
    </dgm:pt>
    <dgm:pt modelId="{EAAAFD7B-172A-496F-ACBF-9122AF7C428D}">
      <dgm:prSet phldrT="[Text]"/>
      <dgm:spPr/>
      <dgm:t>
        <a:bodyPr/>
        <a:lstStyle/>
        <a:p>
          <a:r>
            <a:rPr lang="en-US" dirty="0" smtClean="0"/>
            <a:t>Are loosely coupled to the school mission, are enthusiastic about the nature of school, stay out of school politics, follow instructions as given by administration (most new teachers)</a:t>
          </a:r>
          <a:endParaRPr lang="en-US" dirty="0"/>
        </a:p>
      </dgm:t>
    </dgm:pt>
    <dgm:pt modelId="{2BF7BBCB-0E54-4E80-949B-88BB63AB86A5}" type="parTrans" cxnId="{BFF1D19E-DBB3-45F3-94D4-C9FC8E63BA28}">
      <dgm:prSet/>
      <dgm:spPr/>
      <dgm:t>
        <a:bodyPr/>
        <a:lstStyle/>
        <a:p>
          <a:endParaRPr lang="en-US"/>
        </a:p>
      </dgm:t>
    </dgm:pt>
    <dgm:pt modelId="{B79B225C-F42A-4331-9C9E-7A6CDECEF0DE}" type="sibTrans" cxnId="{BFF1D19E-DBB3-45F3-94D4-C9FC8E63BA28}">
      <dgm:prSet/>
      <dgm:spPr/>
      <dgm:t>
        <a:bodyPr/>
        <a:lstStyle/>
        <a:p>
          <a:endParaRPr lang="en-US"/>
        </a:p>
      </dgm:t>
    </dgm:pt>
    <dgm:pt modelId="{1EC62FBA-ED18-4321-AFED-B720FCAE635A}">
      <dgm:prSet phldrT="[Text]"/>
      <dgm:spPr/>
      <dgm:t>
        <a:bodyPr/>
        <a:lstStyle/>
        <a:p>
          <a:r>
            <a:rPr lang="en-US" dirty="0" smtClean="0"/>
            <a:t>May be compliant of the school mission, believe in autonomy and academic freedom, inflexible with students and believe that gaps in learning are due to outside forces (students, parents administration</a:t>
          </a:r>
          <a:endParaRPr lang="en-US" dirty="0"/>
        </a:p>
      </dgm:t>
    </dgm:pt>
    <dgm:pt modelId="{9EE8EC35-75B1-4EFC-9339-E9C3F36738D2}" type="parTrans" cxnId="{23C67B8F-FB3A-4937-8427-BB5088E1BC83}">
      <dgm:prSet/>
      <dgm:spPr/>
      <dgm:t>
        <a:bodyPr/>
        <a:lstStyle/>
        <a:p>
          <a:endParaRPr lang="en-US"/>
        </a:p>
      </dgm:t>
    </dgm:pt>
    <dgm:pt modelId="{5D1149D0-D4B9-4892-808B-BE7D14EB5D58}" type="sibTrans" cxnId="{23C67B8F-FB3A-4937-8427-BB5088E1BC83}">
      <dgm:prSet/>
      <dgm:spPr/>
      <dgm:t>
        <a:bodyPr/>
        <a:lstStyle/>
        <a:p>
          <a:endParaRPr lang="en-US"/>
        </a:p>
      </dgm:t>
    </dgm:pt>
    <dgm:pt modelId="{A6CFCC5A-45DA-497F-B3D9-D1105F821450}">
      <dgm:prSet phldrT="[Text]"/>
      <dgm:spPr/>
      <dgm:t>
        <a:bodyPr/>
        <a:lstStyle/>
        <a:p>
          <a:r>
            <a:rPr lang="en-US" dirty="0" smtClean="0"/>
            <a:t>Tweeners</a:t>
          </a:r>
          <a:endParaRPr lang="en-US" dirty="0"/>
        </a:p>
      </dgm:t>
    </dgm:pt>
    <dgm:pt modelId="{DDD405DA-B2ED-4501-BD34-541906E8A31A}" type="parTrans" cxnId="{D009653C-C194-49BA-B932-1EEE845C20E3}">
      <dgm:prSet/>
      <dgm:spPr/>
      <dgm:t>
        <a:bodyPr/>
        <a:lstStyle/>
        <a:p>
          <a:endParaRPr lang="en-US"/>
        </a:p>
      </dgm:t>
    </dgm:pt>
    <dgm:pt modelId="{9DF9BDEE-031B-45DB-8E46-E836D26CD253}" type="sibTrans" cxnId="{D009653C-C194-49BA-B932-1EEE845C20E3}">
      <dgm:prSet/>
      <dgm:spPr/>
      <dgm:t>
        <a:bodyPr/>
        <a:lstStyle/>
        <a:p>
          <a:endParaRPr lang="en-US"/>
        </a:p>
      </dgm:t>
    </dgm:pt>
    <dgm:pt modelId="{80AD1565-7F14-458D-8A42-015412C14D5C}">
      <dgm:prSet phldrT="[Text]"/>
      <dgm:spPr/>
      <dgm:t>
        <a:bodyPr/>
        <a:lstStyle/>
        <a:p>
          <a:r>
            <a:rPr lang="en-US" dirty="0" smtClean="0"/>
            <a:t>Fundamentalists</a:t>
          </a:r>
          <a:endParaRPr lang="en-US" dirty="0"/>
        </a:p>
      </dgm:t>
    </dgm:pt>
    <dgm:pt modelId="{16A3BDE9-16F1-4954-8B46-2405B1E10F84}" type="sibTrans" cxnId="{72F6B3C0-1F6F-4684-B1AC-BD3BD64CF78B}">
      <dgm:prSet/>
      <dgm:spPr/>
      <dgm:t>
        <a:bodyPr/>
        <a:lstStyle/>
        <a:p>
          <a:endParaRPr lang="en-US"/>
        </a:p>
      </dgm:t>
    </dgm:pt>
    <dgm:pt modelId="{1A5DCC90-1C2F-4849-B7F7-9B92FB43212D}" type="parTrans" cxnId="{72F6B3C0-1F6F-4684-B1AC-BD3BD64CF78B}">
      <dgm:prSet/>
      <dgm:spPr/>
      <dgm:t>
        <a:bodyPr/>
        <a:lstStyle/>
        <a:p>
          <a:endParaRPr lang="en-US"/>
        </a:p>
      </dgm:t>
    </dgm:pt>
    <dgm:pt modelId="{16BF8696-053D-4882-B2A9-72927D007C40}" type="pres">
      <dgm:prSet presAssocID="{B9672AC8-6F7E-45CF-8948-B6AC8DA1FB66}" presName="Name0" presStyleCnt="0">
        <dgm:presLayoutVars>
          <dgm:dir/>
          <dgm:animLvl val="lvl"/>
          <dgm:resizeHandles val="exact"/>
        </dgm:presLayoutVars>
      </dgm:prSet>
      <dgm:spPr/>
      <dgm:t>
        <a:bodyPr/>
        <a:lstStyle/>
        <a:p>
          <a:endParaRPr lang="en-US"/>
        </a:p>
      </dgm:t>
    </dgm:pt>
    <dgm:pt modelId="{D7554905-FBFB-4A34-8202-F76C698075BA}" type="pres">
      <dgm:prSet presAssocID="{30BA8E96-4706-4E78-A77B-8D658167B2F0}" presName="linNode" presStyleCnt="0"/>
      <dgm:spPr/>
    </dgm:pt>
    <dgm:pt modelId="{35777CC4-9C90-42D3-95E2-8614E4EE3931}" type="pres">
      <dgm:prSet presAssocID="{30BA8E96-4706-4E78-A77B-8D658167B2F0}" presName="parentText" presStyleLbl="node1" presStyleIdx="0" presStyleCnt="3">
        <dgm:presLayoutVars>
          <dgm:chMax val="1"/>
          <dgm:bulletEnabled val="1"/>
        </dgm:presLayoutVars>
      </dgm:prSet>
      <dgm:spPr/>
      <dgm:t>
        <a:bodyPr/>
        <a:lstStyle/>
        <a:p>
          <a:endParaRPr lang="en-US"/>
        </a:p>
      </dgm:t>
    </dgm:pt>
    <dgm:pt modelId="{01A44119-D82A-4C6D-87CE-D15D3EE50434}" type="pres">
      <dgm:prSet presAssocID="{30BA8E96-4706-4E78-A77B-8D658167B2F0}" presName="descendantText" presStyleLbl="alignAccFollowNode1" presStyleIdx="0" presStyleCnt="3">
        <dgm:presLayoutVars>
          <dgm:bulletEnabled val="1"/>
        </dgm:presLayoutVars>
      </dgm:prSet>
      <dgm:spPr/>
      <dgm:t>
        <a:bodyPr/>
        <a:lstStyle/>
        <a:p>
          <a:endParaRPr lang="en-US"/>
        </a:p>
      </dgm:t>
    </dgm:pt>
    <dgm:pt modelId="{67B7915F-2931-4722-9EC0-C4332E3FBC39}" type="pres">
      <dgm:prSet presAssocID="{A6C084DB-2B35-4C83-8291-E917C924251C}" presName="sp" presStyleCnt="0"/>
      <dgm:spPr/>
    </dgm:pt>
    <dgm:pt modelId="{92D5D8D3-24F4-4AC9-8F6E-3D3155B8061D}" type="pres">
      <dgm:prSet presAssocID="{A6CFCC5A-45DA-497F-B3D9-D1105F821450}" presName="linNode" presStyleCnt="0"/>
      <dgm:spPr/>
    </dgm:pt>
    <dgm:pt modelId="{433BA4C0-E27D-4400-BE31-7EC89C673D0D}" type="pres">
      <dgm:prSet presAssocID="{A6CFCC5A-45DA-497F-B3D9-D1105F821450}" presName="parentText" presStyleLbl="node1" presStyleIdx="1" presStyleCnt="3">
        <dgm:presLayoutVars>
          <dgm:chMax val="1"/>
          <dgm:bulletEnabled val="1"/>
        </dgm:presLayoutVars>
      </dgm:prSet>
      <dgm:spPr/>
      <dgm:t>
        <a:bodyPr/>
        <a:lstStyle/>
        <a:p>
          <a:endParaRPr lang="en-US"/>
        </a:p>
      </dgm:t>
    </dgm:pt>
    <dgm:pt modelId="{ACF74774-9E7C-49A1-82F8-A3CFC5B07B3A}" type="pres">
      <dgm:prSet presAssocID="{A6CFCC5A-45DA-497F-B3D9-D1105F821450}" presName="descendantText" presStyleLbl="alignAccFollowNode1" presStyleIdx="1" presStyleCnt="3">
        <dgm:presLayoutVars>
          <dgm:bulletEnabled val="1"/>
        </dgm:presLayoutVars>
      </dgm:prSet>
      <dgm:spPr/>
      <dgm:t>
        <a:bodyPr/>
        <a:lstStyle/>
        <a:p>
          <a:endParaRPr lang="en-US"/>
        </a:p>
      </dgm:t>
    </dgm:pt>
    <dgm:pt modelId="{BA0A1FF0-4E2D-4C35-8A74-03E6F95950AE}" type="pres">
      <dgm:prSet presAssocID="{9DF9BDEE-031B-45DB-8E46-E836D26CD253}" presName="sp" presStyleCnt="0"/>
      <dgm:spPr/>
    </dgm:pt>
    <dgm:pt modelId="{6637F7CC-6BDC-4624-8C87-25A16B105812}" type="pres">
      <dgm:prSet presAssocID="{80AD1565-7F14-458D-8A42-015412C14D5C}" presName="linNode" presStyleCnt="0"/>
      <dgm:spPr/>
    </dgm:pt>
    <dgm:pt modelId="{394E9104-BE27-4E03-889C-0A314CEBB920}" type="pres">
      <dgm:prSet presAssocID="{80AD1565-7F14-458D-8A42-015412C14D5C}" presName="parentText" presStyleLbl="node1" presStyleIdx="2" presStyleCnt="3">
        <dgm:presLayoutVars>
          <dgm:chMax val="1"/>
          <dgm:bulletEnabled val="1"/>
        </dgm:presLayoutVars>
      </dgm:prSet>
      <dgm:spPr/>
      <dgm:t>
        <a:bodyPr/>
        <a:lstStyle/>
        <a:p>
          <a:endParaRPr lang="en-US"/>
        </a:p>
      </dgm:t>
    </dgm:pt>
    <dgm:pt modelId="{7B22100C-8A07-4EA1-A7F0-36ED15267A7E}" type="pres">
      <dgm:prSet presAssocID="{80AD1565-7F14-458D-8A42-015412C14D5C}" presName="descendantText" presStyleLbl="alignAccFollowNode1" presStyleIdx="2" presStyleCnt="3">
        <dgm:presLayoutVars>
          <dgm:bulletEnabled val="1"/>
        </dgm:presLayoutVars>
      </dgm:prSet>
      <dgm:spPr/>
      <dgm:t>
        <a:bodyPr/>
        <a:lstStyle/>
        <a:p>
          <a:endParaRPr lang="en-US"/>
        </a:p>
      </dgm:t>
    </dgm:pt>
  </dgm:ptLst>
  <dgm:cxnLst>
    <dgm:cxn modelId="{225CE5EA-3FDC-4839-AE40-7FC2E06C14CC}" type="presOf" srcId="{80AD1565-7F14-458D-8A42-015412C14D5C}" destId="{394E9104-BE27-4E03-889C-0A314CEBB920}" srcOrd="0" destOrd="0" presId="urn:microsoft.com/office/officeart/2005/8/layout/vList5"/>
    <dgm:cxn modelId="{D7FDA26A-0072-48F1-A62A-66E6B3BBB0EF}" srcId="{30BA8E96-4706-4E78-A77B-8D658167B2F0}" destId="{1AD07177-DE19-4A1F-8E04-5E44C447F252}" srcOrd="0" destOrd="0" parTransId="{57D0ED7E-88D6-4C2E-9D7B-31FB835BB9EA}" sibTransId="{91167973-FE19-4386-AC09-D6773FA1EC64}"/>
    <dgm:cxn modelId="{7D979092-8A6F-4643-94A7-B0A30C84EF0C}" type="presOf" srcId="{1AD07177-DE19-4A1F-8E04-5E44C447F252}" destId="{01A44119-D82A-4C6D-87CE-D15D3EE50434}" srcOrd="0" destOrd="0" presId="urn:microsoft.com/office/officeart/2005/8/layout/vList5"/>
    <dgm:cxn modelId="{23C67B8F-FB3A-4937-8427-BB5088E1BC83}" srcId="{80AD1565-7F14-458D-8A42-015412C14D5C}" destId="{1EC62FBA-ED18-4321-AFED-B720FCAE635A}" srcOrd="0" destOrd="0" parTransId="{9EE8EC35-75B1-4EFC-9339-E9C3F36738D2}" sibTransId="{5D1149D0-D4B9-4892-808B-BE7D14EB5D58}"/>
    <dgm:cxn modelId="{CD05405D-7141-4A73-A142-023817D42530}" type="presOf" srcId="{30BA8E96-4706-4E78-A77B-8D658167B2F0}" destId="{35777CC4-9C90-42D3-95E2-8614E4EE3931}" srcOrd="0" destOrd="0" presId="urn:microsoft.com/office/officeart/2005/8/layout/vList5"/>
    <dgm:cxn modelId="{D64BD30B-3665-4F8C-9596-6408E1DD8412}" type="presOf" srcId="{1EC62FBA-ED18-4321-AFED-B720FCAE635A}" destId="{7B22100C-8A07-4EA1-A7F0-36ED15267A7E}" srcOrd="0" destOrd="0" presId="urn:microsoft.com/office/officeart/2005/8/layout/vList5"/>
    <dgm:cxn modelId="{A38B1122-0B78-463F-BAA5-6C0C65C19226}" type="presOf" srcId="{A6CFCC5A-45DA-497F-B3D9-D1105F821450}" destId="{433BA4C0-E27D-4400-BE31-7EC89C673D0D}" srcOrd="0" destOrd="0" presId="urn:microsoft.com/office/officeart/2005/8/layout/vList5"/>
    <dgm:cxn modelId="{F59DF0D5-914D-4F7C-AEA1-7AAF70C0BE9C}" srcId="{B9672AC8-6F7E-45CF-8948-B6AC8DA1FB66}" destId="{30BA8E96-4706-4E78-A77B-8D658167B2F0}" srcOrd="0" destOrd="0" parTransId="{39B490E3-E7EF-4088-9C05-0E1265C1B025}" sibTransId="{A6C084DB-2B35-4C83-8291-E917C924251C}"/>
    <dgm:cxn modelId="{72F6B3C0-1F6F-4684-B1AC-BD3BD64CF78B}" srcId="{B9672AC8-6F7E-45CF-8948-B6AC8DA1FB66}" destId="{80AD1565-7F14-458D-8A42-015412C14D5C}" srcOrd="2" destOrd="0" parTransId="{1A5DCC90-1C2F-4849-B7F7-9B92FB43212D}" sibTransId="{16A3BDE9-16F1-4954-8B46-2405B1E10F84}"/>
    <dgm:cxn modelId="{32A2A77A-52DB-4CE3-961E-6F1BB40ACFC8}" type="presOf" srcId="{B9672AC8-6F7E-45CF-8948-B6AC8DA1FB66}" destId="{16BF8696-053D-4882-B2A9-72927D007C40}" srcOrd="0" destOrd="0" presId="urn:microsoft.com/office/officeart/2005/8/layout/vList5"/>
    <dgm:cxn modelId="{BFF1D19E-DBB3-45F3-94D4-C9FC8E63BA28}" srcId="{A6CFCC5A-45DA-497F-B3D9-D1105F821450}" destId="{EAAAFD7B-172A-496F-ACBF-9122AF7C428D}" srcOrd="0" destOrd="0" parTransId="{2BF7BBCB-0E54-4E80-949B-88BB63AB86A5}" sibTransId="{B79B225C-F42A-4331-9C9E-7A6CDECEF0DE}"/>
    <dgm:cxn modelId="{D009653C-C194-49BA-B932-1EEE845C20E3}" srcId="{B9672AC8-6F7E-45CF-8948-B6AC8DA1FB66}" destId="{A6CFCC5A-45DA-497F-B3D9-D1105F821450}" srcOrd="1" destOrd="0" parTransId="{DDD405DA-B2ED-4501-BD34-541906E8A31A}" sibTransId="{9DF9BDEE-031B-45DB-8E46-E836D26CD253}"/>
    <dgm:cxn modelId="{25194B82-A46C-4907-8E1F-1BE76C52557D}" type="presOf" srcId="{EAAAFD7B-172A-496F-ACBF-9122AF7C428D}" destId="{ACF74774-9E7C-49A1-82F8-A3CFC5B07B3A}" srcOrd="0" destOrd="0" presId="urn:microsoft.com/office/officeart/2005/8/layout/vList5"/>
    <dgm:cxn modelId="{9D88BFEF-59BD-4B30-B2C5-F0BA1406A5C1}" type="presParOf" srcId="{16BF8696-053D-4882-B2A9-72927D007C40}" destId="{D7554905-FBFB-4A34-8202-F76C698075BA}" srcOrd="0" destOrd="0" presId="urn:microsoft.com/office/officeart/2005/8/layout/vList5"/>
    <dgm:cxn modelId="{434364AE-685B-42C1-BDDE-AAB20B1671BA}" type="presParOf" srcId="{D7554905-FBFB-4A34-8202-F76C698075BA}" destId="{35777CC4-9C90-42D3-95E2-8614E4EE3931}" srcOrd="0" destOrd="0" presId="urn:microsoft.com/office/officeart/2005/8/layout/vList5"/>
    <dgm:cxn modelId="{9B26809D-DE99-4E9D-960B-9E5214D7E50B}" type="presParOf" srcId="{D7554905-FBFB-4A34-8202-F76C698075BA}" destId="{01A44119-D82A-4C6D-87CE-D15D3EE50434}" srcOrd="1" destOrd="0" presId="urn:microsoft.com/office/officeart/2005/8/layout/vList5"/>
    <dgm:cxn modelId="{0F170961-073C-48EF-9557-0681D0A9AA76}" type="presParOf" srcId="{16BF8696-053D-4882-B2A9-72927D007C40}" destId="{67B7915F-2931-4722-9EC0-C4332E3FBC39}" srcOrd="1" destOrd="0" presId="urn:microsoft.com/office/officeart/2005/8/layout/vList5"/>
    <dgm:cxn modelId="{A948030C-9FF6-46D1-97B8-78FC364265E4}" type="presParOf" srcId="{16BF8696-053D-4882-B2A9-72927D007C40}" destId="{92D5D8D3-24F4-4AC9-8F6E-3D3155B8061D}" srcOrd="2" destOrd="0" presId="urn:microsoft.com/office/officeart/2005/8/layout/vList5"/>
    <dgm:cxn modelId="{DDC4E295-A06F-4093-9D21-87C63D30B9FB}" type="presParOf" srcId="{92D5D8D3-24F4-4AC9-8F6E-3D3155B8061D}" destId="{433BA4C0-E27D-4400-BE31-7EC89C673D0D}" srcOrd="0" destOrd="0" presId="urn:microsoft.com/office/officeart/2005/8/layout/vList5"/>
    <dgm:cxn modelId="{5E925AC6-1660-4E1F-A203-69152D27D274}" type="presParOf" srcId="{92D5D8D3-24F4-4AC9-8F6E-3D3155B8061D}" destId="{ACF74774-9E7C-49A1-82F8-A3CFC5B07B3A}" srcOrd="1" destOrd="0" presId="urn:microsoft.com/office/officeart/2005/8/layout/vList5"/>
    <dgm:cxn modelId="{5B3B8571-105D-4949-BD3A-CC7D88A4A94E}" type="presParOf" srcId="{16BF8696-053D-4882-B2A9-72927D007C40}" destId="{BA0A1FF0-4E2D-4C35-8A74-03E6F95950AE}" srcOrd="3" destOrd="0" presId="urn:microsoft.com/office/officeart/2005/8/layout/vList5"/>
    <dgm:cxn modelId="{3AD7AA6E-6B81-464A-812F-CBA6901C9618}" type="presParOf" srcId="{16BF8696-053D-4882-B2A9-72927D007C40}" destId="{6637F7CC-6BDC-4624-8C87-25A16B105812}" srcOrd="4" destOrd="0" presId="urn:microsoft.com/office/officeart/2005/8/layout/vList5"/>
    <dgm:cxn modelId="{B884BD80-5663-469B-B5FB-8EA8929CCBFB}" type="presParOf" srcId="{6637F7CC-6BDC-4624-8C87-25A16B105812}" destId="{394E9104-BE27-4E03-889C-0A314CEBB920}" srcOrd="0" destOrd="0" presId="urn:microsoft.com/office/officeart/2005/8/layout/vList5"/>
    <dgm:cxn modelId="{9A27A865-0170-43C1-8A34-E10B011229EF}" type="presParOf" srcId="{6637F7CC-6BDC-4624-8C87-25A16B105812}" destId="{7B22100C-8A07-4EA1-A7F0-36ED15267A7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53E8551-CE52-43BB-932F-4F806FD6837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0B7CEC3-7E37-4BF2-82FE-D7A1670FEE09}">
      <dgm:prSet phldrT="[Text]"/>
      <dgm:spPr/>
      <dgm:t>
        <a:bodyPr/>
        <a:lstStyle/>
        <a:p>
          <a:r>
            <a:rPr lang="en-US" dirty="0" smtClean="0"/>
            <a:t>Enroll</a:t>
          </a:r>
          <a:endParaRPr lang="en-US" dirty="0"/>
        </a:p>
      </dgm:t>
    </dgm:pt>
    <dgm:pt modelId="{A795D7A8-C95F-40A0-934E-11C07E3BDC5C}" type="parTrans" cxnId="{0DEE7467-D68E-44A6-8E88-BD84E524D360}">
      <dgm:prSet/>
      <dgm:spPr/>
      <dgm:t>
        <a:bodyPr/>
        <a:lstStyle/>
        <a:p>
          <a:endParaRPr lang="en-US"/>
        </a:p>
      </dgm:t>
    </dgm:pt>
    <dgm:pt modelId="{6818C8E5-0071-4904-89AA-8A03481B61DE}" type="sibTrans" cxnId="{0DEE7467-D68E-44A6-8E88-BD84E524D360}">
      <dgm:prSet/>
      <dgm:spPr/>
      <dgm:t>
        <a:bodyPr/>
        <a:lstStyle/>
        <a:p>
          <a:endParaRPr lang="en-US"/>
        </a:p>
      </dgm:t>
    </dgm:pt>
    <dgm:pt modelId="{5D7C94CE-9B59-41AF-87FB-C054DBD3A473}">
      <dgm:prSet phldrT="[Text]"/>
      <dgm:spPr/>
      <dgm:t>
        <a:bodyPr/>
        <a:lstStyle/>
        <a:p>
          <a:r>
            <a:rPr lang="en-US" dirty="0" smtClean="0"/>
            <a:t>Model</a:t>
          </a:r>
          <a:endParaRPr lang="en-US" dirty="0"/>
        </a:p>
      </dgm:t>
    </dgm:pt>
    <dgm:pt modelId="{DC310C96-9935-4C6A-9C21-16A5F64FEE65}" type="parTrans" cxnId="{37CB2A6B-7FFB-4A13-8FBF-DE7B3583F54B}">
      <dgm:prSet/>
      <dgm:spPr/>
      <dgm:t>
        <a:bodyPr/>
        <a:lstStyle/>
        <a:p>
          <a:endParaRPr lang="en-US"/>
        </a:p>
      </dgm:t>
    </dgm:pt>
    <dgm:pt modelId="{E10F8F77-3A9A-4927-8141-5C7B77DB0CC6}" type="sibTrans" cxnId="{37CB2A6B-7FFB-4A13-8FBF-DE7B3583F54B}">
      <dgm:prSet/>
      <dgm:spPr/>
      <dgm:t>
        <a:bodyPr/>
        <a:lstStyle/>
        <a:p>
          <a:endParaRPr lang="en-US"/>
        </a:p>
      </dgm:t>
    </dgm:pt>
    <dgm:pt modelId="{FD359C9C-D785-420B-BE5F-1F1A8D4F2972}">
      <dgm:prSet phldrT="[Text]"/>
      <dgm:spPr/>
      <dgm:t>
        <a:bodyPr/>
        <a:lstStyle/>
        <a:p>
          <a:r>
            <a:rPr lang="en-US" dirty="0" smtClean="0"/>
            <a:t>Observe</a:t>
          </a:r>
          <a:endParaRPr lang="en-US" dirty="0"/>
        </a:p>
      </dgm:t>
    </dgm:pt>
    <dgm:pt modelId="{F3865E8F-F0F3-4700-A45B-A012A0E0B3B1}" type="parTrans" cxnId="{63C12158-F744-4597-ABB1-CF27EAE2FFAB}">
      <dgm:prSet/>
      <dgm:spPr/>
      <dgm:t>
        <a:bodyPr/>
        <a:lstStyle/>
        <a:p>
          <a:endParaRPr lang="en-US"/>
        </a:p>
      </dgm:t>
    </dgm:pt>
    <dgm:pt modelId="{8EC86E00-0E68-4BAC-87DC-DA9FB207013D}" type="sibTrans" cxnId="{63C12158-F744-4597-ABB1-CF27EAE2FFAB}">
      <dgm:prSet/>
      <dgm:spPr/>
      <dgm:t>
        <a:bodyPr/>
        <a:lstStyle/>
        <a:p>
          <a:endParaRPr lang="en-US"/>
        </a:p>
      </dgm:t>
    </dgm:pt>
    <dgm:pt modelId="{B13DC245-553C-4E7C-9F22-8BCF4EA3A2C5}">
      <dgm:prSet phldrT="[Text]"/>
      <dgm:spPr/>
      <dgm:t>
        <a:bodyPr/>
        <a:lstStyle/>
        <a:p>
          <a:r>
            <a:rPr lang="en-US" dirty="0" smtClean="0"/>
            <a:t>Explore</a:t>
          </a:r>
          <a:endParaRPr lang="en-US" dirty="0"/>
        </a:p>
      </dgm:t>
    </dgm:pt>
    <dgm:pt modelId="{50EDDA73-1A80-41F2-B13A-B682C012AAD3}" type="parTrans" cxnId="{4BA26DAB-9A76-4419-A78D-0BE08195967C}">
      <dgm:prSet/>
      <dgm:spPr/>
      <dgm:t>
        <a:bodyPr/>
        <a:lstStyle/>
        <a:p>
          <a:endParaRPr lang="en-US"/>
        </a:p>
      </dgm:t>
    </dgm:pt>
    <dgm:pt modelId="{2CD2E461-B9C3-4B2C-8BD5-06CAA8979C1B}" type="sibTrans" cxnId="{4BA26DAB-9A76-4419-A78D-0BE08195967C}">
      <dgm:prSet/>
      <dgm:spPr/>
      <dgm:t>
        <a:bodyPr/>
        <a:lstStyle/>
        <a:p>
          <a:endParaRPr lang="en-US"/>
        </a:p>
      </dgm:t>
    </dgm:pt>
    <dgm:pt modelId="{81E908FF-6918-4F22-B935-A56479A92F43}">
      <dgm:prSet phldrT="[Text]"/>
      <dgm:spPr/>
      <dgm:t>
        <a:bodyPr/>
        <a:lstStyle/>
        <a:p>
          <a:r>
            <a:rPr lang="en-US" dirty="0" smtClean="0"/>
            <a:t>Refine</a:t>
          </a:r>
          <a:endParaRPr lang="en-US" dirty="0"/>
        </a:p>
      </dgm:t>
    </dgm:pt>
    <dgm:pt modelId="{E79A7316-E78E-405A-8641-28BACA4BFBDB}" type="parTrans" cxnId="{C48E7283-E8F3-40D1-AA8D-E9D53AE587B3}">
      <dgm:prSet/>
      <dgm:spPr/>
      <dgm:t>
        <a:bodyPr/>
        <a:lstStyle/>
        <a:p>
          <a:endParaRPr lang="en-US"/>
        </a:p>
      </dgm:t>
    </dgm:pt>
    <dgm:pt modelId="{FEA8267E-C2D3-4A33-8739-0503E7B683DA}" type="sibTrans" cxnId="{C48E7283-E8F3-40D1-AA8D-E9D53AE587B3}">
      <dgm:prSet/>
      <dgm:spPr/>
      <dgm:t>
        <a:bodyPr/>
        <a:lstStyle/>
        <a:p>
          <a:endParaRPr lang="en-US"/>
        </a:p>
      </dgm:t>
    </dgm:pt>
    <dgm:pt modelId="{5033902B-C176-41C2-86D9-9A12D5935D56}">
      <dgm:prSet phldrT="[Text]"/>
      <dgm:spPr/>
      <dgm:t>
        <a:bodyPr/>
        <a:lstStyle/>
        <a:p>
          <a:r>
            <a:rPr lang="en-US" dirty="0" smtClean="0"/>
            <a:t>Identify</a:t>
          </a:r>
          <a:endParaRPr lang="en-US" dirty="0"/>
        </a:p>
      </dgm:t>
    </dgm:pt>
    <dgm:pt modelId="{0CD66531-5BD1-4342-A0F6-5895031203B6}" type="parTrans" cxnId="{88DA4988-A51E-4810-B971-2CA9CD1DF74B}">
      <dgm:prSet/>
      <dgm:spPr/>
      <dgm:t>
        <a:bodyPr/>
        <a:lstStyle/>
        <a:p>
          <a:endParaRPr lang="en-US"/>
        </a:p>
      </dgm:t>
    </dgm:pt>
    <dgm:pt modelId="{A860F909-1F09-4332-BFCE-907250434CC8}" type="sibTrans" cxnId="{88DA4988-A51E-4810-B971-2CA9CD1DF74B}">
      <dgm:prSet/>
      <dgm:spPr/>
      <dgm:t>
        <a:bodyPr/>
        <a:lstStyle/>
        <a:p>
          <a:endParaRPr lang="en-US"/>
        </a:p>
      </dgm:t>
    </dgm:pt>
    <dgm:pt modelId="{7ECD97F9-E3CA-4E58-82DC-06A04A24ED48}">
      <dgm:prSet phldrT="[Text]"/>
      <dgm:spPr/>
      <dgm:t>
        <a:bodyPr/>
        <a:lstStyle/>
        <a:p>
          <a:r>
            <a:rPr lang="en-US" dirty="0" smtClean="0"/>
            <a:t>Explain</a:t>
          </a:r>
          <a:endParaRPr lang="en-US" dirty="0"/>
        </a:p>
      </dgm:t>
    </dgm:pt>
    <dgm:pt modelId="{92257876-8FFD-4C48-ACF4-4B7E58B3FBCB}" type="parTrans" cxnId="{C8DD1CDF-06E3-49A7-B6FC-3EDF932FF179}">
      <dgm:prSet/>
      <dgm:spPr/>
      <dgm:t>
        <a:bodyPr/>
        <a:lstStyle/>
        <a:p>
          <a:endParaRPr lang="en-US"/>
        </a:p>
      </dgm:t>
    </dgm:pt>
    <dgm:pt modelId="{54B4B398-25EA-4A7C-9F4C-748EBD8EDA9A}" type="sibTrans" cxnId="{C8DD1CDF-06E3-49A7-B6FC-3EDF932FF179}">
      <dgm:prSet/>
      <dgm:spPr/>
      <dgm:t>
        <a:bodyPr/>
        <a:lstStyle/>
        <a:p>
          <a:endParaRPr lang="en-US"/>
        </a:p>
      </dgm:t>
    </dgm:pt>
    <dgm:pt modelId="{02714599-489F-4D2B-A0F7-AF4C8A05387A}" type="pres">
      <dgm:prSet presAssocID="{953E8551-CE52-43BB-932F-4F806FD68377}" presName="cycle" presStyleCnt="0">
        <dgm:presLayoutVars>
          <dgm:dir/>
          <dgm:resizeHandles val="exact"/>
        </dgm:presLayoutVars>
      </dgm:prSet>
      <dgm:spPr/>
      <dgm:t>
        <a:bodyPr/>
        <a:lstStyle/>
        <a:p>
          <a:endParaRPr lang="en-US"/>
        </a:p>
      </dgm:t>
    </dgm:pt>
    <dgm:pt modelId="{1824A232-77DF-4264-B431-9BEFDF90317B}" type="pres">
      <dgm:prSet presAssocID="{A0B7CEC3-7E37-4BF2-82FE-D7A1670FEE09}" presName="dummy" presStyleCnt="0"/>
      <dgm:spPr/>
    </dgm:pt>
    <dgm:pt modelId="{964151B2-80CA-4EC0-83F8-56947ED06770}" type="pres">
      <dgm:prSet presAssocID="{A0B7CEC3-7E37-4BF2-82FE-D7A1670FEE09}" presName="node" presStyleLbl="revTx" presStyleIdx="0" presStyleCnt="7">
        <dgm:presLayoutVars>
          <dgm:bulletEnabled val="1"/>
        </dgm:presLayoutVars>
      </dgm:prSet>
      <dgm:spPr/>
      <dgm:t>
        <a:bodyPr/>
        <a:lstStyle/>
        <a:p>
          <a:endParaRPr lang="en-US"/>
        </a:p>
      </dgm:t>
    </dgm:pt>
    <dgm:pt modelId="{0990221F-14AE-4EE1-8057-7C94D220DCF7}" type="pres">
      <dgm:prSet presAssocID="{6818C8E5-0071-4904-89AA-8A03481B61DE}" presName="sibTrans" presStyleLbl="node1" presStyleIdx="0" presStyleCnt="7"/>
      <dgm:spPr/>
      <dgm:t>
        <a:bodyPr/>
        <a:lstStyle/>
        <a:p>
          <a:endParaRPr lang="en-US"/>
        </a:p>
      </dgm:t>
    </dgm:pt>
    <dgm:pt modelId="{3BC444B2-3AC2-40BC-B219-C1E5A6247943}" type="pres">
      <dgm:prSet presAssocID="{5033902B-C176-41C2-86D9-9A12D5935D56}" presName="dummy" presStyleCnt="0"/>
      <dgm:spPr/>
    </dgm:pt>
    <dgm:pt modelId="{727EDC29-A211-4F54-8D39-9B9FB0A5FF39}" type="pres">
      <dgm:prSet presAssocID="{5033902B-C176-41C2-86D9-9A12D5935D56}" presName="node" presStyleLbl="revTx" presStyleIdx="1" presStyleCnt="7">
        <dgm:presLayoutVars>
          <dgm:bulletEnabled val="1"/>
        </dgm:presLayoutVars>
      </dgm:prSet>
      <dgm:spPr/>
      <dgm:t>
        <a:bodyPr/>
        <a:lstStyle/>
        <a:p>
          <a:endParaRPr lang="en-US"/>
        </a:p>
      </dgm:t>
    </dgm:pt>
    <dgm:pt modelId="{9A96A29B-58F9-49DC-9BC1-BF78D84082BC}" type="pres">
      <dgm:prSet presAssocID="{A860F909-1F09-4332-BFCE-907250434CC8}" presName="sibTrans" presStyleLbl="node1" presStyleIdx="1" presStyleCnt="7"/>
      <dgm:spPr/>
      <dgm:t>
        <a:bodyPr/>
        <a:lstStyle/>
        <a:p>
          <a:endParaRPr lang="en-US"/>
        </a:p>
      </dgm:t>
    </dgm:pt>
    <dgm:pt modelId="{60F8C976-0E15-48C9-8380-92E9AD411B55}" type="pres">
      <dgm:prSet presAssocID="{7ECD97F9-E3CA-4E58-82DC-06A04A24ED48}" presName="dummy" presStyleCnt="0"/>
      <dgm:spPr/>
    </dgm:pt>
    <dgm:pt modelId="{137810F9-41FF-48AE-A411-33C3D34B2898}" type="pres">
      <dgm:prSet presAssocID="{7ECD97F9-E3CA-4E58-82DC-06A04A24ED48}" presName="node" presStyleLbl="revTx" presStyleIdx="2" presStyleCnt="7">
        <dgm:presLayoutVars>
          <dgm:bulletEnabled val="1"/>
        </dgm:presLayoutVars>
      </dgm:prSet>
      <dgm:spPr/>
      <dgm:t>
        <a:bodyPr/>
        <a:lstStyle/>
        <a:p>
          <a:endParaRPr lang="en-US"/>
        </a:p>
      </dgm:t>
    </dgm:pt>
    <dgm:pt modelId="{742032E6-BE30-463F-AFDE-21319AEB469F}" type="pres">
      <dgm:prSet presAssocID="{54B4B398-25EA-4A7C-9F4C-748EBD8EDA9A}" presName="sibTrans" presStyleLbl="node1" presStyleIdx="2" presStyleCnt="7"/>
      <dgm:spPr/>
      <dgm:t>
        <a:bodyPr/>
        <a:lstStyle/>
        <a:p>
          <a:endParaRPr lang="en-US"/>
        </a:p>
      </dgm:t>
    </dgm:pt>
    <dgm:pt modelId="{F50EEA6E-5B66-4F95-A3A2-5D25A777CA06}" type="pres">
      <dgm:prSet presAssocID="{5D7C94CE-9B59-41AF-87FB-C054DBD3A473}" presName="dummy" presStyleCnt="0"/>
      <dgm:spPr/>
    </dgm:pt>
    <dgm:pt modelId="{EBB56CB7-A69B-4095-AAB2-8D766F0A63E5}" type="pres">
      <dgm:prSet presAssocID="{5D7C94CE-9B59-41AF-87FB-C054DBD3A473}" presName="node" presStyleLbl="revTx" presStyleIdx="3" presStyleCnt="7">
        <dgm:presLayoutVars>
          <dgm:bulletEnabled val="1"/>
        </dgm:presLayoutVars>
      </dgm:prSet>
      <dgm:spPr/>
      <dgm:t>
        <a:bodyPr/>
        <a:lstStyle/>
        <a:p>
          <a:endParaRPr lang="en-US"/>
        </a:p>
      </dgm:t>
    </dgm:pt>
    <dgm:pt modelId="{DC8C03A0-FCCA-421C-A11D-CE0BA814DC5C}" type="pres">
      <dgm:prSet presAssocID="{E10F8F77-3A9A-4927-8141-5C7B77DB0CC6}" presName="sibTrans" presStyleLbl="node1" presStyleIdx="3" presStyleCnt="7"/>
      <dgm:spPr/>
      <dgm:t>
        <a:bodyPr/>
        <a:lstStyle/>
        <a:p>
          <a:endParaRPr lang="en-US"/>
        </a:p>
      </dgm:t>
    </dgm:pt>
    <dgm:pt modelId="{552415C8-4DC3-400A-9B62-84B2355B8B21}" type="pres">
      <dgm:prSet presAssocID="{FD359C9C-D785-420B-BE5F-1F1A8D4F2972}" presName="dummy" presStyleCnt="0"/>
      <dgm:spPr/>
    </dgm:pt>
    <dgm:pt modelId="{D16697E9-1F61-455A-B565-9E81BB03BF50}" type="pres">
      <dgm:prSet presAssocID="{FD359C9C-D785-420B-BE5F-1F1A8D4F2972}" presName="node" presStyleLbl="revTx" presStyleIdx="4" presStyleCnt="7">
        <dgm:presLayoutVars>
          <dgm:bulletEnabled val="1"/>
        </dgm:presLayoutVars>
      </dgm:prSet>
      <dgm:spPr/>
      <dgm:t>
        <a:bodyPr/>
        <a:lstStyle/>
        <a:p>
          <a:endParaRPr lang="en-US"/>
        </a:p>
      </dgm:t>
    </dgm:pt>
    <dgm:pt modelId="{4AAA461E-D621-4C3B-949A-D0AAEB388678}" type="pres">
      <dgm:prSet presAssocID="{8EC86E00-0E68-4BAC-87DC-DA9FB207013D}" presName="sibTrans" presStyleLbl="node1" presStyleIdx="4" presStyleCnt="7"/>
      <dgm:spPr/>
      <dgm:t>
        <a:bodyPr/>
        <a:lstStyle/>
        <a:p>
          <a:endParaRPr lang="en-US"/>
        </a:p>
      </dgm:t>
    </dgm:pt>
    <dgm:pt modelId="{23D00F04-5C7D-4F59-B3AC-AD1082DB9D6E}" type="pres">
      <dgm:prSet presAssocID="{B13DC245-553C-4E7C-9F22-8BCF4EA3A2C5}" presName="dummy" presStyleCnt="0"/>
      <dgm:spPr/>
    </dgm:pt>
    <dgm:pt modelId="{1E89A205-56FC-4BC2-A242-518984F05045}" type="pres">
      <dgm:prSet presAssocID="{B13DC245-553C-4E7C-9F22-8BCF4EA3A2C5}" presName="node" presStyleLbl="revTx" presStyleIdx="5" presStyleCnt="7">
        <dgm:presLayoutVars>
          <dgm:bulletEnabled val="1"/>
        </dgm:presLayoutVars>
      </dgm:prSet>
      <dgm:spPr/>
      <dgm:t>
        <a:bodyPr/>
        <a:lstStyle/>
        <a:p>
          <a:endParaRPr lang="en-US"/>
        </a:p>
      </dgm:t>
    </dgm:pt>
    <dgm:pt modelId="{9DB12005-96AA-4861-AB04-68042F267BD9}" type="pres">
      <dgm:prSet presAssocID="{2CD2E461-B9C3-4B2C-8BD5-06CAA8979C1B}" presName="sibTrans" presStyleLbl="node1" presStyleIdx="5" presStyleCnt="7"/>
      <dgm:spPr/>
      <dgm:t>
        <a:bodyPr/>
        <a:lstStyle/>
        <a:p>
          <a:endParaRPr lang="en-US"/>
        </a:p>
      </dgm:t>
    </dgm:pt>
    <dgm:pt modelId="{FA3CC90C-9E12-4785-92C0-84ECE9F09887}" type="pres">
      <dgm:prSet presAssocID="{81E908FF-6918-4F22-B935-A56479A92F43}" presName="dummy" presStyleCnt="0"/>
      <dgm:spPr/>
    </dgm:pt>
    <dgm:pt modelId="{5C59F04E-BC44-4B83-9478-CBF13A2F507F}" type="pres">
      <dgm:prSet presAssocID="{81E908FF-6918-4F22-B935-A56479A92F43}" presName="node" presStyleLbl="revTx" presStyleIdx="6" presStyleCnt="7">
        <dgm:presLayoutVars>
          <dgm:bulletEnabled val="1"/>
        </dgm:presLayoutVars>
      </dgm:prSet>
      <dgm:spPr/>
      <dgm:t>
        <a:bodyPr/>
        <a:lstStyle/>
        <a:p>
          <a:endParaRPr lang="en-US"/>
        </a:p>
      </dgm:t>
    </dgm:pt>
    <dgm:pt modelId="{352CF7CD-3C8D-44A9-B700-25D5D14056BC}" type="pres">
      <dgm:prSet presAssocID="{FEA8267E-C2D3-4A33-8739-0503E7B683DA}" presName="sibTrans" presStyleLbl="node1" presStyleIdx="6" presStyleCnt="7"/>
      <dgm:spPr/>
      <dgm:t>
        <a:bodyPr/>
        <a:lstStyle/>
        <a:p>
          <a:endParaRPr lang="en-US"/>
        </a:p>
      </dgm:t>
    </dgm:pt>
  </dgm:ptLst>
  <dgm:cxnLst>
    <dgm:cxn modelId="{C48E7283-E8F3-40D1-AA8D-E9D53AE587B3}" srcId="{953E8551-CE52-43BB-932F-4F806FD68377}" destId="{81E908FF-6918-4F22-B935-A56479A92F43}" srcOrd="6" destOrd="0" parTransId="{E79A7316-E78E-405A-8641-28BACA4BFBDB}" sibTransId="{FEA8267E-C2D3-4A33-8739-0503E7B683DA}"/>
    <dgm:cxn modelId="{05504C2A-6C68-4B4E-87C9-4A622C5506A0}" type="presOf" srcId="{B13DC245-553C-4E7C-9F22-8BCF4EA3A2C5}" destId="{1E89A205-56FC-4BC2-A242-518984F05045}" srcOrd="0" destOrd="0" presId="urn:microsoft.com/office/officeart/2005/8/layout/cycle1"/>
    <dgm:cxn modelId="{63C12158-F744-4597-ABB1-CF27EAE2FFAB}" srcId="{953E8551-CE52-43BB-932F-4F806FD68377}" destId="{FD359C9C-D785-420B-BE5F-1F1A8D4F2972}" srcOrd="4" destOrd="0" parTransId="{F3865E8F-F0F3-4700-A45B-A012A0E0B3B1}" sibTransId="{8EC86E00-0E68-4BAC-87DC-DA9FB207013D}"/>
    <dgm:cxn modelId="{B94E85EC-2517-4BB1-9980-F1B37EB7DAB0}" type="presOf" srcId="{A0B7CEC3-7E37-4BF2-82FE-D7A1670FEE09}" destId="{964151B2-80CA-4EC0-83F8-56947ED06770}" srcOrd="0" destOrd="0" presId="urn:microsoft.com/office/officeart/2005/8/layout/cycle1"/>
    <dgm:cxn modelId="{98DE1F8D-3813-4018-86C3-427AED626615}" type="presOf" srcId="{54B4B398-25EA-4A7C-9F4C-748EBD8EDA9A}" destId="{742032E6-BE30-463F-AFDE-21319AEB469F}" srcOrd="0" destOrd="0" presId="urn:microsoft.com/office/officeart/2005/8/layout/cycle1"/>
    <dgm:cxn modelId="{23BD897E-3BC7-4454-BBD1-AF9511DC73A9}" type="presOf" srcId="{2CD2E461-B9C3-4B2C-8BD5-06CAA8979C1B}" destId="{9DB12005-96AA-4861-AB04-68042F267BD9}" srcOrd="0" destOrd="0" presId="urn:microsoft.com/office/officeart/2005/8/layout/cycle1"/>
    <dgm:cxn modelId="{0DEE7467-D68E-44A6-8E88-BD84E524D360}" srcId="{953E8551-CE52-43BB-932F-4F806FD68377}" destId="{A0B7CEC3-7E37-4BF2-82FE-D7A1670FEE09}" srcOrd="0" destOrd="0" parTransId="{A795D7A8-C95F-40A0-934E-11C07E3BDC5C}" sibTransId="{6818C8E5-0071-4904-89AA-8A03481B61DE}"/>
    <dgm:cxn modelId="{69A459C9-E637-450C-8286-6B7B7BF8482C}" type="presOf" srcId="{6818C8E5-0071-4904-89AA-8A03481B61DE}" destId="{0990221F-14AE-4EE1-8057-7C94D220DCF7}" srcOrd="0" destOrd="0" presId="urn:microsoft.com/office/officeart/2005/8/layout/cycle1"/>
    <dgm:cxn modelId="{88DA4988-A51E-4810-B971-2CA9CD1DF74B}" srcId="{953E8551-CE52-43BB-932F-4F806FD68377}" destId="{5033902B-C176-41C2-86D9-9A12D5935D56}" srcOrd="1" destOrd="0" parTransId="{0CD66531-5BD1-4342-A0F6-5895031203B6}" sibTransId="{A860F909-1F09-4332-BFCE-907250434CC8}"/>
    <dgm:cxn modelId="{37CB2A6B-7FFB-4A13-8FBF-DE7B3583F54B}" srcId="{953E8551-CE52-43BB-932F-4F806FD68377}" destId="{5D7C94CE-9B59-41AF-87FB-C054DBD3A473}" srcOrd="3" destOrd="0" parTransId="{DC310C96-9935-4C6A-9C21-16A5F64FEE65}" sibTransId="{E10F8F77-3A9A-4927-8141-5C7B77DB0CC6}"/>
    <dgm:cxn modelId="{BF7CBDC3-4A44-4DB1-9344-1A30FA6D545A}" type="presOf" srcId="{8EC86E00-0E68-4BAC-87DC-DA9FB207013D}" destId="{4AAA461E-D621-4C3B-949A-D0AAEB388678}" srcOrd="0" destOrd="0" presId="urn:microsoft.com/office/officeart/2005/8/layout/cycle1"/>
    <dgm:cxn modelId="{4BA26DAB-9A76-4419-A78D-0BE08195967C}" srcId="{953E8551-CE52-43BB-932F-4F806FD68377}" destId="{B13DC245-553C-4E7C-9F22-8BCF4EA3A2C5}" srcOrd="5" destOrd="0" parTransId="{50EDDA73-1A80-41F2-B13A-B682C012AAD3}" sibTransId="{2CD2E461-B9C3-4B2C-8BD5-06CAA8979C1B}"/>
    <dgm:cxn modelId="{B04AAEA8-94E5-4EE4-977B-84DA5F9AA7A5}" type="presOf" srcId="{7ECD97F9-E3CA-4E58-82DC-06A04A24ED48}" destId="{137810F9-41FF-48AE-A411-33C3D34B2898}" srcOrd="0" destOrd="0" presId="urn:microsoft.com/office/officeart/2005/8/layout/cycle1"/>
    <dgm:cxn modelId="{88F3230C-9901-4B49-BF46-5726F64BB859}" type="presOf" srcId="{5033902B-C176-41C2-86D9-9A12D5935D56}" destId="{727EDC29-A211-4F54-8D39-9B9FB0A5FF39}" srcOrd="0" destOrd="0" presId="urn:microsoft.com/office/officeart/2005/8/layout/cycle1"/>
    <dgm:cxn modelId="{37108265-FD2C-4E9F-9705-3D49508EA760}" type="presOf" srcId="{FD359C9C-D785-420B-BE5F-1F1A8D4F2972}" destId="{D16697E9-1F61-455A-B565-9E81BB03BF50}" srcOrd="0" destOrd="0" presId="urn:microsoft.com/office/officeart/2005/8/layout/cycle1"/>
    <dgm:cxn modelId="{692FAAD8-3631-4D5A-AE4A-CC538D149718}" type="presOf" srcId="{A860F909-1F09-4332-BFCE-907250434CC8}" destId="{9A96A29B-58F9-49DC-9BC1-BF78D84082BC}" srcOrd="0" destOrd="0" presId="urn:microsoft.com/office/officeart/2005/8/layout/cycle1"/>
    <dgm:cxn modelId="{56C5C117-92CA-4FAC-B47A-82469B6317FB}" type="presOf" srcId="{FEA8267E-C2D3-4A33-8739-0503E7B683DA}" destId="{352CF7CD-3C8D-44A9-B700-25D5D14056BC}" srcOrd="0" destOrd="0" presId="urn:microsoft.com/office/officeart/2005/8/layout/cycle1"/>
    <dgm:cxn modelId="{EC7AE5E2-0E23-4A36-ABA4-CF1DDAB38B65}" type="presOf" srcId="{E10F8F77-3A9A-4927-8141-5C7B77DB0CC6}" destId="{DC8C03A0-FCCA-421C-A11D-CE0BA814DC5C}" srcOrd="0" destOrd="0" presId="urn:microsoft.com/office/officeart/2005/8/layout/cycle1"/>
    <dgm:cxn modelId="{C8DD1CDF-06E3-49A7-B6FC-3EDF932FF179}" srcId="{953E8551-CE52-43BB-932F-4F806FD68377}" destId="{7ECD97F9-E3CA-4E58-82DC-06A04A24ED48}" srcOrd="2" destOrd="0" parTransId="{92257876-8FFD-4C48-ACF4-4B7E58B3FBCB}" sibTransId="{54B4B398-25EA-4A7C-9F4C-748EBD8EDA9A}"/>
    <dgm:cxn modelId="{E8D8132F-0C49-4C02-9ED8-AD67DC0677C7}" type="presOf" srcId="{953E8551-CE52-43BB-932F-4F806FD68377}" destId="{02714599-489F-4D2B-A0F7-AF4C8A05387A}" srcOrd="0" destOrd="0" presId="urn:microsoft.com/office/officeart/2005/8/layout/cycle1"/>
    <dgm:cxn modelId="{C563BF05-2EA7-4D93-A3D7-766C3FA04CF1}" type="presOf" srcId="{5D7C94CE-9B59-41AF-87FB-C054DBD3A473}" destId="{EBB56CB7-A69B-4095-AAB2-8D766F0A63E5}" srcOrd="0" destOrd="0" presId="urn:microsoft.com/office/officeart/2005/8/layout/cycle1"/>
    <dgm:cxn modelId="{7CF2CBF8-10E5-4FFB-87AD-C2BB7BCC22C5}" type="presOf" srcId="{81E908FF-6918-4F22-B935-A56479A92F43}" destId="{5C59F04E-BC44-4B83-9478-CBF13A2F507F}" srcOrd="0" destOrd="0" presId="urn:microsoft.com/office/officeart/2005/8/layout/cycle1"/>
    <dgm:cxn modelId="{75177256-D86E-4A19-949D-FFB367122D53}" type="presParOf" srcId="{02714599-489F-4D2B-A0F7-AF4C8A05387A}" destId="{1824A232-77DF-4264-B431-9BEFDF90317B}" srcOrd="0" destOrd="0" presId="urn:microsoft.com/office/officeart/2005/8/layout/cycle1"/>
    <dgm:cxn modelId="{EBE19EF1-3E4D-471D-A041-75D75480D329}" type="presParOf" srcId="{02714599-489F-4D2B-A0F7-AF4C8A05387A}" destId="{964151B2-80CA-4EC0-83F8-56947ED06770}" srcOrd="1" destOrd="0" presId="urn:microsoft.com/office/officeart/2005/8/layout/cycle1"/>
    <dgm:cxn modelId="{ACD15B6E-A631-4352-9453-D7A315671AA1}" type="presParOf" srcId="{02714599-489F-4D2B-A0F7-AF4C8A05387A}" destId="{0990221F-14AE-4EE1-8057-7C94D220DCF7}" srcOrd="2" destOrd="0" presId="urn:microsoft.com/office/officeart/2005/8/layout/cycle1"/>
    <dgm:cxn modelId="{1A0F5CCB-EA08-461F-844A-9B1D6BC228E6}" type="presParOf" srcId="{02714599-489F-4D2B-A0F7-AF4C8A05387A}" destId="{3BC444B2-3AC2-40BC-B219-C1E5A6247943}" srcOrd="3" destOrd="0" presId="urn:microsoft.com/office/officeart/2005/8/layout/cycle1"/>
    <dgm:cxn modelId="{8AACC7F4-6D6C-4CDB-B163-2D7EFBF64B05}" type="presParOf" srcId="{02714599-489F-4D2B-A0F7-AF4C8A05387A}" destId="{727EDC29-A211-4F54-8D39-9B9FB0A5FF39}" srcOrd="4" destOrd="0" presId="urn:microsoft.com/office/officeart/2005/8/layout/cycle1"/>
    <dgm:cxn modelId="{68A4A4B3-5E3A-4BFC-9D82-915077383D6B}" type="presParOf" srcId="{02714599-489F-4D2B-A0F7-AF4C8A05387A}" destId="{9A96A29B-58F9-49DC-9BC1-BF78D84082BC}" srcOrd="5" destOrd="0" presId="urn:microsoft.com/office/officeart/2005/8/layout/cycle1"/>
    <dgm:cxn modelId="{13050799-597B-4B49-B6D0-4271B7D6F89E}" type="presParOf" srcId="{02714599-489F-4D2B-A0F7-AF4C8A05387A}" destId="{60F8C976-0E15-48C9-8380-92E9AD411B55}" srcOrd="6" destOrd="0" presId="urn:microsoft.com/office/officeart/2005/8/layout/cycle1"/>
    <dgm:cxn modelId="{9B482F3D-5D1A-4BA5-84C9-EDE2D0658AD2}" type="presParOf" srcId="{02714599-489F-4D2B-A0F7-AF4C8A05387A}" destId="{137810F9-41FF-48AE-A411-33C3D34B2898}" srcOrd="7" destOrd="0" presId="urn:microsoft.com/office/officeart/2005/8/layout/cycle1"/>
    <dgm:cxn modelId="{AF5F0BD6-79BE-46B6-89CC-DFABCEDB22CF}" type="presParOf" srcId="{02714599-489F-4D2B-A0F7-AF4C8A05387A}" destId="{742032E6-BE30-463F-AFDE-21319AEB469F}" srcOrd="8" destOrd="0" presId="urn:microsoft.com/office/officeart/2005/8/layout/cycle1"/>
    <dgm:cxn modelId="{BE7E7BFB-FDFE-4914-8E90-C60926989634}" type="presParOf" srcId="{02714599-489F-4D2B-A0F7-AF4C8A05387A}" destId="{F50EEA6E-5B66-4F95-A3A2-5D25A777CA06}" srcOrd="9" destOrd="0" presId="urn:microsoft.com/office/officeart/2005/8/layout/cycle1"/>
    <dgm:cxn modelId="{B025A2A2-F1C2-4073-B6FA-5ED81E8945AD}" type="presParOf" srcId="{02714599-489F-4D2B-A0F7-AF4C8A05387A}" destId="{EBB56CB7-A69B-4095-AAB2-8D766F0A63E5}" srcOrd="10" destOrd="0" presId="urn:microsoft.com/office/officeart/2005/8/layout/cycle1"/>
    <dgm:cxn modelId="{8B7EE3E2-F9DC-41C2-A85D-4CDA87EA51F6}" type="presParOf" srcId="{02714599-489F-4D2B-A0F7-AF4C8A05387A}" destId="{DC8C03A0-FCCA-421C-A11D-CE0BA814DC5C}" srcOrd="11" destOrd="0" presId="urn:microsoft.com/office/officeart/2005/8/layout/cycle1"/>
    <dgm:cxn modelId="{F19349D5-12E7-42D0-BC08-4BE2EE992840}" type="presParOf" srcId="{02714599-489F-4D2B-A0F7-AF4C8A05387A}" destId="{552415C8-4DC3-400A-9B62-84B2355B8B21}" srcOrd="12" destOrd="0" presId="urn:microsoft.com/office/officeart/2005/8/layout/cycle1"/>
    <dgm:cxn modelId="{15C24881-378C-48F6-B4C5-4AF2FE09E055}" type="presParOf" srcId="{02714599-489F-4D2B-A0F7-AF4C8A05387A}" destId="{D16697E9-1F61-455A-B565-9E81BB03BF50}" srcOrd="13" destOrd="0" presId="urn:microsoft.com/office/officeart/2005/8/layout/cycle1"/>
    <dgm:cxn modelId="{6219B22A-CC3F-439A-A997-2838F98943C9}" type="presParOf" srcId="{02714599-489F-4D2B-A0F7-AF4C8A05387A}" destId="{4AAA461E-D621-4C3B-949A-D0AAEB388678}" srcOrd="14" destOrd="0" presId="urn:microsoft.com/office/officeart/2005/8/layout/cycle1"/>
    <dgm:cxn modelId="{27E8193B-7BDA-4257-91EB-C4BF70455FBA}" type="presParOf" srcId="{02714599-489F-4D2B-A0F7-AF4C8A05387A}" destId="{23D00F04-5C7D-4F59-B3AC-AD1082DB9D6E}" srcOrd="15" destOrd="0" presId="urn:microsoft.com/office/officeart/2005/8/layout/cycle1"/>
    <dgm:cxn modelId="{613A5E3F-DF41-4D00-AE48-EF66717F8A4B}" type="presParOf" srcId="{02714599-489F-4D2B-A0F7-AF4C8A05387A}" destId="{1E89A205-56FC-4BC2-A242-518984F05045}" srcOrd="16" destOrd="0" presId="urn:microsoft.com/office/officeart/2005/8/layout/cycle1"/>
    <dgm:cxn modelId="{F104F3C3-7C3E-45FA-9C79-DE6E36318F32}" type="presParOf" srcId="{02714599-489F-4D2B-A0F7-AF4C8A05387A}" destId="{9DB12005-96AA-4861-AB04-68042F267BD9}" srcOrd="17" destOrd="0" presId="urn:microsoft.com/office/officeart/2005/8/layout/cycle1"/>
    <dgm:cxn modelId="{71AF6C29-59E0-4B3C-B9A3-06003AFED731}" type="presParOf" srcId="{02714599-489F-4D2B-A0F7-AF4C8A05387A}" destId="{FA3CC90C-9E12-4785-92C0-84ECE9F09887}" srcOrd="18" destOrd="0" presId="urn:microsoft.com/office/officeart/2005/8/layout/cycle1"/>
    <dgm:cxn modelId="{A0C7BB2C-518C-4DAF-A423-F1BF933348B0}" type="presParOf" srcId="{02714599-489F-4D2B-A0F7-AF4C8A05387A}" destId="{5C59F04E-BC44-4B83-9478-CBF13A2F507F}" srcOrd="19" destOrd="0" presId="urn:microsoft.com/office/officeart/2005/8/layout/cycle1"/>
    <dgm:cxn modelId="{27958101-5237-4471-AE53-AACB8F6AA1C0}" type="presParOf" srcId="{02714599-489F-4D2B-A0F7-AF4C8A05387A}" destId="{352CF7CD-3C8D-44A9-B700-25D5D14056BC}" srcOrd="20"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40FF5-7EEF-410B-8CD6-7CE05BC7469A}">
      <dsp:nvSpPr>
        <dsp:cNvPr id="0" name=""/>
        <dsp:cNvSpPr/>
      </dsp:nvSpPr>
      <dsp:spPr>
        <a:xfrm>
          <a:off x="2292194" y="294187"/>
          <a:ext cx="3801808" cy="3801808"/>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Skills</a:t>
          </a:r>
          <a:endParaRPr lang="en-US" sz="2200" kern="1200" dirty="0"/>
        </a:p>
      </dsp:txBody>
      <dsp:txXfrm>
        <a:off x="4295838" y="1099809"/>
        <a:ext cx="1357788" cy="1131490"/>
      </dsp:txXfrm>
    </dsp:sp>
    <dsp:sp modelId="{B18723FA-7082-41FF-BDE0-2A79667AC156}">
      <dsp:nvSpPr>
        <dsp:cNvPr id="0" name=""/>
        <dsp:cNvSpPr/>
      </dsp:nvSpPr>
      <dsp:spPr>
        <a:xfrm>
          <a:off x="2213895" y="429966"/>
          <a:ext cx="3801808" cy="3801808"/>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Disposition</a:t>
          </a:r>
          <a:endParaRPr lang="en-US" sz="2200" kern="1200" dirty="0"/>
        </a:p>
      </dsp:txBody>
      <dsp:txXfrm>
        <a:off x="3119088" y="2896616"/>
        <a:ext cx="2036683" cy="995711"/>
      </dsp:txXfrm>
    </dsp:sp>
    <dsp:sp modelId="{2AD49A1F-8B15-4F42-90ED-2F8E95573770}">
      <dsp:nvSpPr>
        <dsp:cNvPr id="0" name=""/>
        <dsp:cNvSpPr/>
      </dsp:nvSpPr>
      <dsp:spPr>
        <a:xfrm>
          <a:off x="2135596" y="294187"/>
          <a:ext cx="3801808" cy="3801808"/>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Knowledge</a:t>
          </a:r>
          <a:endParaRPr lang="en-US" sz="2200" kern="1200" dirty="0"/>
        </a:p>
      </dsp:txBody>
      <dsp:txXfrm>
        <a:off x="2575972" y="1099809"/>
        <a:ext cx="1357788" cy="1131490"/>
      </dsp:txXfrm>
    </dsp:sp>
    <dsp:sp modelId="{F1A73FDC-58EB-4C22-A9B1-19A540CAF74E}">
      <dsp:nvSpPr>
        <dsp:cNvPr id="0" name=""/>
        <dsp:cNvSpPr/>
      </dsp:nvSpPr>
      <dsp:spPr>
        <a:xfrm>
          <a:off x="2057158" y="58837"/>
          <a:ext cx="4272509" cy="4272509"/>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45D34B-5E55-494F-B0D9-6E8FB45B7A4C}">
      <dsp:nvSpPr>
        <dsp:cNvPr id="0" name=""/>
        <dsp:cNvSpPr/>
      </dsp:nvSpPr>
      <dsp:spPr>
        <a:xfrm>
          <a:off x="1978545" y="194376"/>
          <a:ext cx="4272509" cy="4272509"/>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E1681B-5E45-43C0-8E8E-3B9AA7BB8802}">
      <dsp:nvSpPr>
        <dsp:cNvPr id="0" name=""/>
        <dsp:cNvSpPr/>
      </dsp:nvSpPr>
      <dsp:spPr>
        <a:xfrm>
          <a:off x="1899932" y="58837"/>
          <a:ext cx="4272509" cy="4272509"/>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B6F7F-EA1E-4CE0-BF04-95890B131912}">
      <dsp:nvSpPr>
        <dsp:cNvPr id="0" name=""/>
        <dsp:cNvSpPr/>
      </dsp:nvSpPr>
      <dsp:spPr>
        <a:xfrm>
          <a:off x="3486931" y="1635112"/>
          <a:ext cx="1255737" cy="1255737"/>
        </a:xfrm>
        <a:prstGeom prst="ellipse">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Instructional Leader</a:t>
          </a:r>
          <a:endParaRPr lang="en-US" sz="1300" kern="1200" dirty="0">
            <a:solidFill>
              <a:schemeClr val="tx1"/>
            </a:solidFill>
          </a:endParaRPr>
        </a:p>
      </dsp:txBody>
      <dsp:txXfrm>
        <a:off x="3670829" y="1819010"/>
        <a:ext cx="887941" cy="887941"/>
      </dsp:txXfrm>
    </dsp:sp>
    <dsp:sp modelId="{0F601DF5-D317-436F-B03F-EED380689C9D}">
      <dsp:nvSpPr>
        <dsp:cNvPr id="0" name=""/>
        <dsp:cNvSpPr/>
      </dsp:nvSpPr>
      <dsp:spPr>
        <a:xfrm rot="16200000">
          <a:off x="3926349" y="1432929"/>
          <a:ext cx="376900" cy="27465"/>
        </a:xfrm>
        <a:custGeom>
          <a:avLst/>
          <a:gdLst/>
          <a:ahLst/>
          <a:cxnLst/>
          <a:rect l="0" t="0" r="0" b="0"/>
          <a:pathLst>
            <a:path>
              <a:moveTo>
                <a:pt x="0" y="13732"/>
              </a:moveTo>
              <a:lnTo>
                <a:pt x="376900" y="1373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105377" y="1437239"/>
        <a:ext cx="18845" cy="18845"/>
      </dsp:txXfrm>
    </dsp:sp>
    <dsp:sp modelId="{A65840A1-E183-46C7-B07A-F56138D98875}">
      <dsp:nvSpPr>
        <dsp:cNvPr id="0" name=""/>
        <dsp:cNvSpPr/>
      </dsp:nvSpPr>
      <dsp:spPr>
        <a:xfrm>
          <a:off x="3486931" y="2474"/>
          <a:ext cx="1255737" cy="1255737"/>
        </a:xfrm>
        <a:prstGeom prst="ellipse">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Sets the target (content &amp; instructional practices)</a:t>
          </a:r>
          <a:endParaRPr lang="en-US" sz="1000" kern="1200" dirty="0">
            <a:solidFill>
              <a:schemeClr val="tx1"/>
            </a:solidFill>
          </a:endParaRPr>
        </a:p>
      </dsp:txBody>
      <dsp:txXfrm>
        <a:off x="3670829" y="186372"/>
        <a:ext cx="887941" cy="887941"/>
      </dsp:txXfrm>
    </dsp:sp>
    <dsp:sp modelId="{0226E1EE-899E-4CFD-968C-DFE373B9E7EE}">
      <dsp:nvSpPr>
        <dsp:cNvPr id="0" name=""/>
        <dsp:cNvSpPr/>
      </dsp:nvSpPr>
      <dsp:spPr>
        <a:xfrm rot="19800000">
          <a:off x="4633302" y="1841089"/>
          <a:ext cx="376900" cy="27465"/>
        </a:xfrm>
        <a:custGeom>
          <a:avLst/>
          <a:gdLst/>
          <a:ahLst/>
          <a:cxnLst/>
          <a:rect l="0" t="0" r="0" b="0"/>
          <a:pathLst>
            <a:path>
              <a:moveTo>
                <a:pt x="0" y="13732"/>
              </a:moveTo>
              <a:lnTo>
                <a:pt x="376900" y="1373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812330" y="1845399"/>
        <a:ext cx="18845" cy="18845"/>
      </dsp:txXfrm>
    </dsp:sp>
    <dsp:sp modelId="{2CBBC1EF-A336-45E7-9C53-72F75E9634B0}">
      <dsp:nvSpPr>
        <dsp:cNvPr id="0" name=""/>
        <dsp:cNvSpPr/>
      </dsp:nvSpPr>
      <dsp:spPr>
        <a:xfrm>
          <a:off x="4900837" y="818793"/>
          <a:ext cx="1255737" cy="1255737"/>
        </a:xfrm>
        <a:prstGeom prst="ellipse">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Participates in the Learning</a:t>
          </a:r>
          <a:endParaRPr lang="en-US" sz="1000" kern="1200" dirty="0">
            <a:solidFill>
              <a:schemeClr val="tx1"/>
            </a:solidFill>
          </a:endParaRPr>
        </a:p>
      </dsp:txBody>
      <dsp:txXfrm>
        <a:off x="5084735" y="1002691"/>
        <a:ext cx="887941" cy="887941"/>
      </dsp:txXfrm>
    </dsp:sp>
    <dsp:sp modelId="{C6E6B00B-F2CF-47DE-8C92-14DF2C3FD345}">
      <dsp:nvSpPr>
        <dsp:cNvPr id="0" name=""/>
        <dsp:cNvSpPr/>
      </dsp:nvSpPr>
      <dsp:spPr>
        <a:xfrm rot="1800000">
          <a:off x="4633302" y="2657408"/>
          <a:ext cx="376900" cy="27465"/>
        </a:xfrm>
        <a:custGeom>
          <a:avLst/>
          <a:gdLst/>
          <a:ahLst/>
          <a:cxnLst/>
          <a:rect l="0" t="0" r="0" b="0"/>
          <a:pathLst>
            <a:path>
              <a:moveTo>
                <a:pt x="0" y="13732"/>
              </a:moveTo>
              <a:lnTo>
                <a:pt x="376900" y="1373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812330" y="2661718"/>
        <a:ext cx="18845" cy="18845"/>
      </dsp:txXfrm>
    </dsp:sp>
    <dsp:sp modelId="{066A29C5-34A8-4B17-A369-3B227A5757D7}">
      <dsp:nvSpPr>
        <dsp:cNvPr id="0" name=""/>
        <dsp:cNvSpPr/>
      </dsp:nvSpPr>
      <dsp:spPr>
        <a:xfrm>
          <a:off x="4900837" y="2451431"/>
          <a:ext cx="1255737" cy="1255737"/>
        </a:xfrm>
        <a:prstGeom prst="ellipse">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Looks for application &amp; artifacts of implementation</a:t>
          </a:r>
          <a:endParaRPr lang="en-US" sz="1000" kern="1200" dirty="0">
            <a:solidFill>
              <a:schemeClr val="tx1"/>
            </a:solidFill>
          </a:endParaRPr>
        </a:p>
      </dsp:txBody>
      <dsp:txXfrm>
        <a:off x="5084735" y="2635329"/>
        <a:ext cx="887941" cy="887941"/>
      </dsp:txXfrm>
    </dsp:sp>
    <dsp:sp modelId="{CACAE1E1-2378-4CC0-9100-F7DBACEB7EDB}">
      <dsp:nvSpPr>
        <dsp:cNvPr id="0" name=""/>
        <dsp:cNvSpPr/>
      </dsp:nvSpPr>
      <dsp:spPr>
        <a:xfrm rot="5400000">
          <a:off x="3926349" y="3065567"/>
          <a:ext cx="376900" cy="27465"/>
        </a:xfrm>
        <a:custGeom>
          <a:avLst/>
          <a:gdLst/>
          <a:ahLst/>
          <a:cxnLst/>
          <a:rect l="0" t="0" r="0" b="0"/>
          <a:pathLst>
            <a:path>
              <a:moveTo>
                <a:pt x="0" y="13732"/>
              </a:moveTo>
              <a:lnTo>
                <a:pt x="376900" y="1373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105377" y="3069878"/>
        <a:ext cx="18845" cy="18845"/>
      </dsp:txXfrm>
    </dsp:sp>
    <dsp:sp modelId="{458EA410-466A-463A-99F2-ABD03EB53A9A}">
      <dsp:nvSpPr>
        <dsp:cNvPr id="0" name=""/>
        <dsp:cNvSpPr/>
      </dsp:nvSpPr>
      <dsp:spPr>
        <a:xfrm>
          <a:off x="3486931" y="3267751"/>
          <a:ext cx="1255737" cy="1255737"/>
        </a:xfrm>
        <a:prstGeom prst="ellipse">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Provides structures of support</a:t>
          </a:r>
          <a:endParaRPr lang="en-US" sz="1000" kern="1200" dirty="0">
            <a:solidFill>
              <a:schemeClr val="tx1"/>
            </a:solidFill>
          </a:endParaRPr>
        </a:p>
      </dsp:txBody>
      <dsp:txXfrm>
        <a:off x="3670829" y="3451649"/>
        <a:ext cx="887941" cy="887941"/>
      </dsp:txXfrm>
    </dsp:sp>
    <dsp:sp modelId="{FAA885D9-35F1-441D-AB1A-9DB3A15C0A26}">
      <dsp:nvSpPr>
        <dsp:cNvPr id="0" name=""/>
        <dsp:cNvSpPr/>
      </dsp:nvSpPr>
      <dsp:spPr>
        <a:xfrm rot="9000000">
          <a:off x="3219396" y="2657408"/>
          <a:ext cx="376900" cy="27465"/>
        </a:xfrm>
        <a:custGeom>
          <a:avLst/>
          <a:gdLst/>
          <a:ahLst/>
          <a:cxnLst/>
          <a:rect l="0" t="0" r="0" b="0"/>
          <a:pathLst>
            <a:path>
              <a:moveTo>
                <a:pt x="0" y="13732"/>
              </a:moveTo>
              <a:lnTo>
                <a:pt x="376900" y="1373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3398424" y="2661718"/>
        <a:ext cx="18845" cy="18845"/>
      </dsp:txXfrm>
    </dsp:sp>
    <dsp:sp modelId="{5DB61297-9999-4A0A-AC0C-267D47F5B68A}">
      <dsp:nvSpPr>
        <dsp:cNvPr id="0" name=""/>
        <dsp:cNvSpPr/>
      </dsp:nvSpPr>
      <dsp:spPr>
        <a:xfrm>
          <a:off x="2073025" y="2451431"/>
          <a:ext cx="1255737" cy="1255737"/>
        </a:xfrm>
        <a:prstGeom prst="ellipse">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Practices “threading” into the big picture of the school</a:t>
          </a:r>
          <a:endParaRPr lang="en-US" sz="1000" kern="1200" dirty="0">
            <a:solidFill>
              <a:schemeClr val="tx1"/>
            </a:solidFill>
          </a:endParaRPr>
        </a:p>
      </dsp:txBody>
      <dsp:txXfrm>
        <a:off x="2256923" y="2635329"/>
        <a:ext cx="887941" cy="887941"/>
      </dsp:txXfrm>
    </dsp:sp>
    <dsp:sp modelId="{0D3D469A-4F71-4FB0-9C2D-C59376A80E52}">
      <dsp:nvSpPr>
        <dsp:cNvPr id="0" name=""/>
        <dsp:cNvSpPr/>
      </dsp:nvSpPr>
      <dsp:spPr>
        <a:xfrm rot="12600000">
          <a:off x="3219396" y="1841089"/>
          <a:ext cx="376900" cy="27465"/>
        </a:xfrm>
        <a:custGeom>
          <a:avLst/>
          <a:gdLst/>
          <a:ahLst/>
          <a:cxnLst/>
          <a:rect l="0" t="0" r="0" b="0"/>
          <a:pathLst>
            <a:path>
              <a:moveTo>
                <a:pt x="0" y="13732"/>
              </a:moveTo>
              <a:lnTo>
                <a:pt x="376900" y="1373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3398424" y="1845399"/>
        <a:ext cx="18845" cy="18845"/>
      </dsp:txXfrm>
    </dsp:sp>
    <dsp:sp modelId="{9E27D8C6-5DA0-4208-885D-4328975484F3}">
      <dsp:nvSpPr>
        <dsp:cNvPr id="0" name=""/>
        <dsp:cNvSpPr/>
      </dsp:nvSpPr>
      <dsp:spPr>
        <a:xfrm>
          <a:off x="2073025" y="818793"/>
          <a:ext cx="1255737" cy="1255737"/>
        </a:xfrm>
        <a:prstGeom prst="ellipse">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Monitors &amp; follows up using leverage moves as needed</a:t>
          </a:r>
          <a:endParaRPr lang="en-US" sz="1000" kern="1200" dirty="0">
            <a:solidFill>
              <a:schemeClr val="tx1"/>
            </a:solidFill>
          </a:endParaRPr>
        </a:p>
      </dsp:txBody>
      <dsp:txXfrm>
        <a:off x="2256923" y="1002691"/>
        <a:ext cx="887941" cy="8879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78760-AB94-4346-B1F3-8697180B5F68}">
      <dsp:nvSpPr>
        <dsp:cNvPr id="0" name=""/>
        <dsp:cNvSpPr/>
      </dsp:nvSpPr>
      <dsp:spPr>
        <a:xfrm>
          <a:off x="3505184" y="1600207"/>
          <a:ext cx="1255737" cy="1255737"/>
        </a:xfrm>
        <a:prstGeom prst="ellipse">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Instructional Coach</a:t>
          </a:r>
          <a:endParaRPr lang="en-US" sz="1300" kern="1200" dirty="0">
            <a:solidFill>
              <a:schemeClr val="tx1"/>
            </a:solidFill>
          </a:endParaRPr>
        </a:p>
      </dsp:txBody>
      <dsp:txXfrm>
        <a:off x="3689082" y="1784105"/>
        <a:ext cx="887941" cy="887941"/>
      </dsp:txXfrm>
    </dsp:sp>
    <dsp:sp modelId="{98394D32-ED1F-4A17-B09A-A44DA328D34D}">
      <dsp:nvSpPr>
        <dsp:cNvPr id="0" name=""/>
        <dsp:cNvSpPr/>
      </dsp:nvSpPr>
      <dsp:spPr>
        <a:xfrm rot="16160728">
          <a:off x="3952876" y="1415476"/>
          <a:ext cx="342099" cy="27465"/>
        </a:xfrm>
        <a:custGeom>
          <a:avLst/>
          <a:gdLst/>
          <a:ahLst/>
          <a:cxnLst/>
          <a:rect l="0" t="0" r="0" b="0"/>
          <a:pathLst>
            <a:path>
              <a:moveTo>
                <a:pt x="0" y="13732"/>
              </a:moveTo>
              <a:lnTo>
                <a:pt x="342099" y="1373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4115373" y="1420657"/>
        <a:ext cx="17104" cy="17104"/>
      </dsp:txXfrm>
    </dsp:sp>
    <dsp:sp modelId="{9FDBAA63-E59C-4058-856C-899FEF0CEE6E}">
      <dsp:nvSpPr>
        <dsp:cNvPr id="0" name=""/>
        <dsp:cNvSpPr/>
      </dsp:nvSpPr>
      <dsp:spPr>
        <a:xfrm>
          <a:off x="3486931" y="2474"/>
          <a:ext cx="1255737" cy="1255737"/>
        </a:xfrm>
        <a:prstGeom prst="ellipse">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Models Lessons  or co-teaches</a:t>
          </a:r>
          <a:endParaRPr lang="en-US" sz="1500" kern="1200" dirty="0">
            <a:solidFill>
              <a:schemeClr val="tx1"/>
            </a:solidFill>
          </a:endParaRPr>
        </a:p>
      </dsp:txBody>
      <dsp:txXfrm>
        <a:off x="3670829" y="186372"/>
        <a:ext cx="887941" cy="887941"/>
      </dsp:txXfrm>
    </dsp:sp>
    <dsp:sp modelId="{41C7118F-710C-4CCA-B2F5-4A88BE09A0FB}">
      <dsp:nvSpPr>
        <dsp:cNvPr id="0" name=""/>
        <dsp:cNvSpPr/>
      </dsp:nvSpPr>
      <dsp:spPr>
        <a:xfrm rot="74318">
          <a:off x="4760732" y="2231795"/>
          <a:ext cx="359025" cy="27465"/>
        </a:xfrm>
        <a:custGeom>
          <a:avLst/>
          <a:gdLst/>
          <a:ahLst/>
          <a:cxnLst/>
          <a:rect l="0" t="0" r="0" b="0"/>
          <a:pathLst>
            <a:path>
              <a:moveTo>
                <a:pt x="0" y="13732"/>
              </a:moveTo>
              <a:lnTo>
                <a:pt x="359025" y="1373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931269" y="2236552"/>
        <a:ext cx="17951" cy="17951"/>
      </dsp:txXfrm>
    </dsp:sp>
    <dsp:sp modelId="{AEC68B19-E41C-46DD-AF94-DB22249E06E7}">
      <dsp:nvSpPr>
        <dsp:cNvPr id="0" name=""/>
        <dsp:cNvSpPr/>
      </dsp:nvSpPr>
      <dsp:spPr>
        <a:xfrm>
          <a:off x="5119569" y="1635112"/>
          <a:ext cx="1255737" cy="1255737"/>
        </a:xfrm>
        <a:prstGeom prst="ellipse">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Observes Instruction &amp; Gives Feedback</a:t>
          </a:r>
          <a:endParaRPr lang="en-US" sz="1500" kern="1200" dirty="0">
            <a:solidFill>
              <a:schemeClr val="tx1"/>
            </a:solidFill>
          </a:endParaRPr>
        </a:p>
      </dsp:txBody>
      <dsp:txXfrm>
        <a:off x="5303467" y="1819010"/>
        <a:ext cx="887941" cy="887941"/>
      </dsp:txXfrm>
    </dsp:sp>
    <dsp:sp modelId="{D971D60A-1D75-4C3C-8DB3-7CE47230E569}">
      <dsp:nvSpPr>
        <dsp:cNvPr id="0" name=""/>
        <dsp:cNvSpPr/>
      </dsp:nvSpPr>
      <dsp:spPr>
        <a:xfrm rot="5437628">
          <a:off x="3917973" y="3048114"/>
          <a:ext cx="411906" cy="27465"/>
        </a:xfrm>
        <a:custGeom>
          <a:avLst/>
          <a:gdLst/>
          <a:ahLst/>
          <a:cxnLst/>
          <a:rect l="0" t="0" r="0" b="0"/>
          <a:pathLst>
            <a:path>
              <a:moveTo>
                <a:pt x="0" y="13732"/>
              </a:moveTo>
              <a:lnTo>
                <a:pt x="411906" y="1373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4113628" y="3051550"/>
        <a:ext cx="20595" cy="20595"/>
      </dsp:txXfrm>
    </dsp:sp>
    <dsp:sp modelId="{B8F3DE89-F315-4B87-BF82-8FBF30269C0B}">
      <dsp:nvSpPr>
        <dsp:cNvPr id="0" name=""/>
        <dsp:cNvSpPr/>
      </dsp:nvSpPr>
      <dsp:spPr>
        <a:xfrm>
          <a:off x="3486931" y="3267751"/>
          <a:ext cx="1255737" cy="1255737"/>
        </a:xfrm>
        <a:prstGeom prst="ellipse">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Facilitates PD to teams or staff</a:t>
          </a:r>
          <a:endParaRPr lang="en-US" sz="1500" kern="1200" dirty="0">
            <a:solidFill>
              <a:schemeClr val="tx1"/>
            </a:solidFill>
          </a:endParaRPr>
        </a:p>
      </dsp:txBody>
      <dsp:txXfrm>
        <a:off x="3670829" y="3451649"/>
        <a:ext cx="887941" cy="887941"/>
      </dsp:txXfrm>
    </dsp:sp>
    <dsp:sp modelId="{0E266490-2226-4236-AE6E-003AE065F446}">
      <dsp:nvSpPr>
        <dsp:cNvPr id="0" name=""/>
        <dsp:cNvSpPr/>
      </dsp:nvSpPr>
      <dsp:spPr>
        <a:xfrm rot="10727324">
          <a:off x="3109845" y="2231795"/>
          <a:ext cx="395522" cy="27465"/>
        </a:xfrm>
        <a:custGeom>
          <a:avLst/>
          <a:gdLst/>
          <a:ahLst/>
          <a:cxnLst/>
          <a:rect l="0" t="0" r="0" b="0"/>
          <a:pathLst>
            <a:path>
              <a:moveTo>
                <a:pt x="0" y="13732"/>
              </a:moveTo>
              <a:lnTo>
                <a:pt x="395522" y="1373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3297719" y="2235640"/>
        <a:ext cx="19776" cy="19776"/>
      </dsp:txXfrm>
    </dsp:sp>
    <dsp:sp modelId="{4561BB81-22E2-48B1-8FAE-B4AC441FDAF6}">
      <dsp:nvSpPr>
        <dsp:cNvPr id="0" name=""/>
        <dsp:cNvSpPr/>
      </dsp:nvSpPr>
      <dsp:spPr>
        <a:xfrm>
          <a:off x="1854293" y="1635112"/>
          <a:ext cx="1255737" cy="1255737"/>
        </a:xfrm>
        <a:prstGeom prst="ellipse">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Plans in Dialogue with others </a:t>
          </a:r>
          <a:endParaRPr lang="en-US" sz="1500" kern="1200" dirty="0">
            <a:solidFill>
              <a:schemeClr val="tx1"/>
            </a:solidFill>
          </a:endParaRPr>
        </a:p>
      </dsp:txBody>
      <dsp:txXfrm>
        <a:off x="2038191" y="1819010"/>
        <a:ext cx="887941" cy="8879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0362C-76D6-4DE7-8C4C-BBAAA3E48F6B}">
      <dsp:nvSpPr>
        <dsp:cNvPr id="0" name=""/>
        <dsp:cNvSpPr/>
      </dsp:nvSpPr>
      <dsp:spPr>
        <a:xfrm>
          <a:off x="2757011" y="56574"/>
          <a:ext cx="2715577" cy="27155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kern="1200" dirty="0" smtClean="0"/>
            <a:t>Principal/ Instructional Leader</a:t>
          </a:r>
          <a:endParaRPr lang="en-US" sz="2500" kern="1200" dirty="0"/>
        </a:p>
      </dsp:txBody>
      <dsp:txXfrm>
        <a:off x="3119088" y="531800"/>
        <a:ext cx="1991423" cy="1222010"/>
      </dsp:txXfrm>
    </dsp:sp>
    <dsp:sp modelId="{E7F320AB-BEEB-4323-99C3-F80D172D4821}">
      <dsp:nvSpPr>
        <dsp:cNvPr id="0" name=""/>
        <dsp:cNvSpPr/>
      </dsp:nvSpPr>
      <dsp:spPr>
        <a:xfrm>
          <a:off x="3736882" y="1753810"/>
          <a:ext cx="2715577" cy="27155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kern="1200" dirty="0" smtClean="0"/>
            <a:t>Faculty/Staff</a:t>
          </a:r>
          <a:endParaRPr lang="en-US" sz="2500" kern="1200" dirty="0"/>
        </a:p>
      </dsp:txBody>
      <dsp:txXfrm>
        <a:off x="4567396" y="2455334"/>
        <a:ext cx="1629346" cy="1493567"/>
      </dsp:txXfrm>
    </dsp:sp>
    <dsp:sp modelId="{44657206-6287-49CE-BE5C-D6B6F6C7FC57}">
      <dsp:nvSpPr>
        <dsp:cNvPr id="0" name=""/>
        <dsp:cNvSpPr/>
      </dsp:nvSpPr>
      <dsp:spPr>
        <a:xfrm>
          <a:off x="1777140" y="1753810"/>
          <a:ext cx="2715577" cy="27155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kern="1200" dirty="0" smtClean="0"/>
            <a:t>Instructional Coach</a:t>
          </a:r>
          <a:endParaRPr lang="en-US" sz="2500" kern="1200" dirty="0"/>
        </a:p>
      </dsp:txBody>
      <dsp:txXfrm>
        <a:off x="2032857" y="2455334"/>
        <a:ext cx="1629346" cy="14935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8B6B6-07D3-4469-943A-B8945881F81C}">
      <dsp:nvSpPr>
        <dsp:cNvPr id="0" name=""/>
        <dsp:cNvSpPr/>
      </dsp:nvSpPr>
      <dsp:spPr>
        <a:xfrm rot="16200000">
          <a:off x="925909" y="-925909"/>
          <a:ext cx="2262981" cy="4114800"/>
        </a:xfrm>
        <a:prstGeom prst="round1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lvl="0" algn="ctr" defTabSz="1822450">
            <a:lnSpc>
              <a:spcPct val="90000"/>
            </a:lnSpc>
            <a:spcBef>
              <a:spcPct val="0"/>
            </a:spcBef>
            <a:spcAft>
              <a:spcPct val="35000"/>
            </a:spcAft>
          </a:pPr>
          <a:r>
            <a:rPr lang="en-US" sz="4100" kern="1200" dirty="0" smtClean="0">
              <a:solidFill>
                <a:schemeClr val="tx1"/>
              </a:solidFill>
            </a:rPr>
            <a:t>Competent</a:t>
          </a:r>
          <a:endParaRPr lang="en-US" sz="4100" kern="1200" dirty="0">
            <a:solidFill>
              <a:schemeClr val="tx1"/>
            </a:solidFill>
          </a:endParaRPr>
        </a:p>
      </dsp:txBody>
      <dsp:txXfrm rot="5400000">
        <a:off x="-1" y="1"/>
        <a:ext cx="4114800" cy="1697236"/>
      </dsp:txXfrm>
    </dsp:sp>
    <dsp:sp modelId="{19C8DEDC-79FD-411A-8F07-E3DF180A605B}">
      <dsp:nvSpPr>
        <dsp:cNvPr id="0" name=""/>
        <dsp:cNvSpPr/>
      </dsp:nvSpPr>
      <dsp:spPr>
        <a:xfrm>
          <a:off x="4114800" y="0"/>
          <a:ext cx="4114800" cy="2262981"/>
        </a:xfrm>
        <a:prstGeom prst="round1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lvl="0" algn="ctr" defTabSz="1822450">
            <a:lnSpc>
              <a:spcPct val="90000"/>
            </a:lnSpc>
            <a:spcBef>
              <a:spcPct val="0"/>
            </a:spcBef>
            <a:spcAft>
              <a:spcPct val="35000"/>
            </a:spcAft>
          </a:pPr>
          <a:r>
            <a:rPr lang="en-US" sz="4100" kern="1200" dirty="0" smtClean="0">
              <a:solidFill>
                <a:schemeClr val="tx1"/>
              </a:solidFill>
            </a:rPr>
            <a:t>Incompetent</a:t>
          </a:r>
          <a:endParaRPr lang="en-US" sz="4100" kern="1200" dirty="0">
            <a:solidFill>
              <a:schemeClr val="tx1"/>
            </a:solidFill>
          </a:endParaRPr>
        </a:p>
      </dsp:txBody>
      <dsp:txXfrm>
        <a:off x="4114800" y="0"/>
        <a:ext cx="4114800" cy="1697236"/>
      </dsp:txXfrm>
    </dsp:sp>
    <dsp:sp modelId="{45C5101E-6850-49A1-8747-1A8FC591F8FB}">
      <dsp:nvSpPr>
        <dsp:cNvPr id="0" name=""/>
        <dsp:cNvSpPr/>
      </dsp:nvSpPr>
      <dsp:spPr>
        <a:xfrm rot="10800000">
          <a:off x="0" y="2262981"/>
          <a:ext cx="4114800" cy="2262981"/>
        </a:xfrm>
        <a:prstGeom prst="round1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lvl="0" algn="ctr" defTabSz="1822450">
            <a:lnSpc>
              <a:spcPct val="90000"/>
            </a:lnSpc>
            <a:spcBef>
              <a:spcPct val="0"/>
            </a:spcBef>
            <a:spcAft>
              <a:spcPct val="35000"/>
            </a:spcAft>
          </a:pPr>
          <a:r>
            <a:rPr lang="en-US" sz="4100" kern="1200" dirty="0" smtClean="0">
              <a:solidFill>
                <a:schemeClr val="tx1"/>
              </a:solidFill>
            </a:rPr>
            <a:t>Conscious</a:t>
          </a:r>
          <a:endParaRPr lang="en-US" sz="4100" kern="1200" dirty="0">
            <a:solidFill>
              <a:schemeClr val="tx1"/>
            </a:solidFill>
          </a:endParaRPr>
        </a:p>
      </dsp:txBody>
      <dsp:txXfrm rot="10800000">
        <a:off x="0" y="2828726"/>
        <a:ext cx="4114800" cy="1697236"/>
      </dsp:txXfrm>
    </dsp:sp>
    <dsp:sp modelId="{4E139594-5786-4ABA-9118-8B143662AA05}">
      <dsp:nvSpPr>
        <dsp:cNvPr id="0" name=""/>
        <dsp:cNvSpPr/>
      </dsp:nvSpPr>
      <dsp:spPr>
        <a:xfrm rot="5400000">
          <a:off x="5040709" y="1337072"/>
          <a:ext cx="2262981" cy="4114800"/>
        </a:xfrm>
        <a:prstGeom prst="round1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lvl="0" algn="ctr" defTabSz="1822450">
            <a:lnSpc>
              <a:spcPct val="90000"/>
            </a:lnSpc>
            <a:spcBef>
              <a:spcPct val="0"/>
            </a:spcBef>
            <a:spcAft>
              <a:spcPct val="35000"/>
            </a:spcAft>
          </a:pPr>
          <a:r>
            <a:rPr lang="en-US" sz="4100" kern="1200" dirty="0" smtClean="0">
              <a:solidFill>
                <a:schemeClr val="tx1"/>
              </a:solidFill>
            </a:rPr>
            <a:t>Unconscious</a:t>
          </a:r>
          <a:endParaRPr lang="en-US" sz="4100" kern="1200" dirty="0">
            <a:solidFill>
              <a:schemeClr val="tx1"/>
            </a:solidFill>
          </a:endParaRPr>
        </a:p>
      </dsp:txBody>
      <dsp:txXfrm rot="-5400000">
        <a:off x="4114799" y="2828726"/>
        <a:ext cx="4114800" cy="1697236"/>
      </dsp:txXfrm>
    </dsp:sp>
    <dsp:sp modelId="{2789E991-CA3A-41E0-8041-C4B028EEA411}">
      <dsp:nvSpPr>
        <dsp:cNvPr id="0" name=""/>
        <dsp:cNvSpPr/>
      </dsp:nvSpPr>
      <dsp:spPr>
        <a:xfrm>
          <a:off x="2880359" y="1697236"/>
          <a:ext cx="2468880" cy="113149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Your Staff</a:t>
          </a:r>
          <a:endParaRPr lang="en-US" sz="4100" kern="1200" dirty="0"/>
        </a:p>
      </dsp:txBody>
      <dsp:txXfrm>
        <a:off x="2935594" y="1752471"/>
        <a:ext cx="2358410" cy="10210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B55E9-D41A-4910-A5A3-B55EECD9EE4D}">
      <dsp:nvSpPr>
        <dsp:cNvPr id="0" name=""/>
        <dsp:cNvSpPr/>
      </dsp:nvSpPr>
      <dsp:spPr>
        <a:xfrm>
          <a:off x="2411" y="1779171"/>
          <a:ext cx="2419052" cy="967620"/>
        </a:xfrm>
        <a:prstGeom prst="homePlat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018" tIns="72009" rIns="36005" bIns="72009" numCol="1" spcCol="1270" anchor="ctr" anchorCtr="0">
          <a:noAutofit/>
        </a:bodyPr>
        <a:lstStyle/>
        <a:p>
          <a:pPr lvl="0" algn="ctr" defTabSz="1200150">
            <a:lnSpc>
              <a:spcPct val="90000"/>
            </a:lnSpc>
            <a:spcBef>
              <a:spcPct val="0"/>
            </a:spcBef>
            <a:spcAft>
              <a:spcPct val="35000"/>
            </a:spcAft>
          </a:pPr>
          <a:r>
            <a:rPr lang="en-US" sz="2700" kern="1200" dirty="0" smtClean="0">
              <a:solidFill>
                <a:schemeClr val="bg1"/>
              </a:solidFill>
            </a:rPr>
            <a:t>Eager</a:t>
          </a:r>
          <a:endParaRPr lang="en-US" sz="2700" kern="1200" dirty="0">
            <a:solidFill>
              <a:schemeClr val="bg1"/>
            </a:solidFill>
          </a:endParaRPr>
        </a:p>
      </dsp:txBody>
      <dsp:txXfrm>
        <a:off x="2411" y="1779171"/>
        <a:ext cx="2177147" cy="967620"/>
      </dsp:txXfrm>
    </dsp:sp>
    <dsp:sp modelId="{42120C75-C7DC-40FB-8F3B-01458585D858}">
      <dsp:nvSpPr>
        <dsp:cNvPr id="0" name=""/>
        <dsp:cNvSpPr/>
      </dsp:nvSpPr>
      <dsp:spPr>
        <a:xfrm>
          <a:off x="1937652" y="1779171"/>
          <a:ext cx="2419052" cy="967620"/>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sz="2700" kern="1200" dirty="0" smtClean="0"/>
            <a:t>Open</a:t>
          </a:r>
          <a:endParaRPr lang="en-US" sz="2700" kern="1200" dirty="0"/>
        </a:p>
      </dsp:txBody>
      <dsp:txXfrm>
        <a:off x="2421462" y="1779171"/>
        <a:ext cx="1451432" cy="967620"/>
      </dsp:txXfrm>
    </dsp:sp>
    <dsp:sp modelId="{345181FF-EA1F-40C2-8AFA-41F7B2FF9194}">
      <dsp:nvSpPr>
        <dsp:cNvPr id="0" name=""/>
        <dsp:cNvSpPr/>
      </dsp:nvSpPr>
      <dsp:spPr>
        <a:xfrm>
          <a:off x="3872894" y="1779171"/>
          <a:ext cx="2419052" cy="967620"/>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sz="2700" kern="1200" dirty="0" smtClean="0"/>
            <a:t>Hesitant</a:t>
          </a:r>
          <a:endParaRPr lang="en-US" sz="2700" kern="1200" dirty="0"/>
        </a:p>
      </dsp:txBody>
      <dsp:txXfrm>
        <a:off x="4356704" y="1779171"/>
        <a:ext cx="1451432" cy="967620"/>
      </dsp:txXfrm>
    </dsp:sp>
    <dsp:sp modelId="{F1573672-42DE-498A-BCD5-B6B265112CCC}">
      <dsp:nvSpPr>
        <dsp:cNvPr id="0" name=""/>
        <dsp:cNvSpPr/>
      </dsp:nvSpPr>
      <dsp:spPr>
        <a:xfrm>
          <a:off x="5808136" y="1779171"/>
          <a:ext cx="2419052" cy="967620"/>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sz="2700" kern="1200" dirty="0" smtClean="0"/>
            <a:t>Resistant</a:t>
          </a:r>
          <a:endParaRPr lang="en-US" sz="2700" kern="1200" dirty="0"/>
        </a:p>
      </dsp:txBody>
      <dsp:txXfrm>
        <a:off x="6291946" y="1779171"/>
        <a:ext cx="1451432" cy="9676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2D386-19BA-4FE7-973B-874A2744ECAD}">
      <dsp:nvSpPr>
        <dsp:cNvPr id="0" name=""/>
        <dsp:cNvSpPr/>
      </dsp:nvSpPr>
      <dsp:spPr>
        <a:xfrm>
          <a:off x="898533" y="242896"/>
          <a:ext cx="4440523" cy="3027045"/>
        </a:xfrm>
        <a:prstGeom prst="pie">
          <a:avLst>
            <a:gd name="adj1" fmla="val 16200000"/>
            <a:gd name="adj2" fmla="val 180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Believers</a:t>
          </a:r>
          <a:endParaRPr lang="en-US" sz="2400" kern="1200" dirty="0">
            <a:solidFill>
              <a:schemeClr val="tx1"/>
            </a:solidFill>
          </a:endParaRPr>
        </a:p>
      </dsp:txBody>
      <dsp:txXfrm>
        <a:off x="3312803" y="801458"/>
        <a:ext cx="1506606" cy="1009015"/>
      </dsp:txXfrm>
    </dsp:sp>
    <dsp:sp modelId="{C918D802-3B34-42B0-B7A3-D7377DAC4D9C}">
      <dsp:nvSpPr>
        <dsp:cNvPr id="0" name=""/>
        <dsp:cNvSpPr/>
      </dsp:nvSpPr>
      <dsp:spPr>
        <a:xfrm>
          <a:off x="822334" y="384810"/>
          <a:ext cx="4440553" cy="302704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Tweeners</a:t>
          </a:r>
          <a:endParaRPr lang="en-US" sz="2400" kern="1200" dirty="0">
            <a:solidFill>
              <a:schemeClr val="tx1"/>
            </a:solidFill>
          </a:endParaRPr>
        </a:p>
      </dsp:txBody>
      <dsp:txXfrm>
        <a:off x="2038200" y="2294731"/>
        <a:ext cx="2008822" cy="936942"/>
      </dsp:txXfrm>
    </dsp:sp>
    <dsp:sp modelId="{13AEEE11-1871-4EAF-A78E-568FA69A7844}">
      <dsp:nvSpPr>
        <dsp:cNvPr id="0" name=""/>
        <dsp:cNvSpPr/>
      </dsp:nvSpPr>
      <dsp:spPr>
        <a:xfrm>
          <a:off x="669922" y="232398"/>
          <a:ext cx="4758696" cy="3068999"/>
        </a:xfrm>
        <a:prstGeom prst="pie">
          <a:avLst>
            <a:gd name="adj1" fmla="val 9000000"/>
            <a:gd name="adj2" fmla="val 16200000"/>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Fundamentalists</a:t>
          </a:r>
          <a:endParaRPr lang="en-US" sz="1800" kern="1200" dirty="0">
            <a:solidFill>
              <a:schemeClr val="tx1"/>
            </a:solidFill>
          </a:endParaRPr>
        </a:p>
      </dsp:txBody>
      <dsp:txXfrm>
        <a:off x="1179783" y="835237"/>
        <a:ext cx="1614557" cy="10229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44119-D82A-4C6D-87CE-D15D3EE50434}">
      <dsp:nvSpPr>
        <dsp:cNvPr id="0" name=""/>
        <dsp:cNvSpPr/>
      </dsp:nvSpPr>
      <dsp:spPr>
        <a:xfrm rot="5400000">
          <a:off x="4787967" y="-1660792"/>
          <a:ext cx="1512689" cy="521817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Mission driven, flexible with students academically and behaviorally, intrinsically motivated, willing to confront negative talk or attitudes toward children</a:t>
          </a:r>
          <a:endParaRPr lang="en-US" sz="1800" kern="1200" dirty="0"/>
        </a:p>
      </dsp:txBody>
      <dsp:txXfrm rot="-5400000">
        <a:off x="2935224" y="265794"/>
        <a:ext cx="5144333" cy="1365003"/>
      </dsp:txXfrm>
    </dsp:sp>
    <dsp:sp modelId="{35777CC4-9C90-42D3-95E2-8614E4EE3931}">
      <dsp:nvSpPr>
        <dsp:cNvPr id="0" name=""/>
        <dsp:cNvSpPr/>
      </dsp:nvSpPr>
      <dsp:spPr>
        <a:xfrm>
          <a:off x="0" y="2864"/>
          <a:ext cx="2935224" cy="189086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Believers</a:t>
          </a:r>
          <a:endParaRPr lang="en-US" sz="2800" kern="1200" dirty="0"/>
        </a:p>
      </dsp:txBody>
      <dsp:txXfrm>
        <a:off x="92304" y="95168"/>
        <a:ext cx="2750616" cy="1706253"/>
      </dsp:txXfrm>
    </dsp:sp>
    <dsp:sp modelId="{ACF74774-9E7C-49A1-82F8-A3CFC5B07B3A}">
      <dsp:nvSpPr>
        <dsp:cNvPr id="0" name=""/>
        <dsp:cNvSpPr/>
      </dsp:nvSpPr>
      <dsp:spPr>
        <a:xfrm rot="5400000">
          <a:off x="4787967" y="324611"/>
          <a:ext cx="1512689" cy="5218176"/>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Are loosely coupled to the school mission, are enthusiastic about the nature of school, stay out of school politics, follow instructions as given by administration (most new teachers)</a:t>
          </a:r>
          <a:endParaRPr lang="en-US" sz="1800" kern="1200" dirty="0"/>
        </a:p>
      </dsp:txBody>
      <dsp:txXfrm rot="-5400000">
        <a:off x="2935224" y="2251198"/>
        <a:ext cx="5144333" cy="1365003"/>
      </dsp:txXfrm>
    </dsp:sp>
    <dsp:sp modelId="{433BA4C0-E27D-4400-BE31-7EC89C673D0D}">
      <dsp:nvSpPr>
        <dsp:cNvPr id="0" name=""/>
        <dsp:cNvSpPr/>
      </dsp:nvSpPr>
      <dsp:spPr>
        <a:xfrm>
          <a:off x="0" y="1988269"/>
          <a:ext cx="2935224" cy="189086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Tweeners</a:t>
          </a:r>
          <a:endParaRPr lang="en-US" sz="2800" kern="1200" dirty="0"/>
        </a:p>
      </dsp:txBody>
      <dsp:txXfrm>
        <a:off x="92304" y="2080573"/>
        <a:ext cx="2750616" cy="1706253"/>
      </dsp:txXfrm>
    </dsp:sp>
    <dsp:sp modelId="{7B22100C-8A07-4EA1-A7F0-36ED15267A7E}">
      <dsp:nvSpPr>
        <dsp:cNvPr id="0" name=""/>
        <dsp:cNvSpPr/>
      </dsp:nvSpPr>
      <dsp:spPr>
        <a:xfrm rot="5400000">
          <a:off x="4787967" y="2310016"/>
          <a:ext cx="1512689" cy="5218176"/>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May be compliant of the school mission, believe in autonomy and academic freedom, inflexible with students and believe that gaps in learning are due to outside forces (students, parents administration</a:t>
          </a:r>
          <a:endParaRPr lang="en-US" sz="1800" kern="1200" dirty="0"/>
        </a:p>
      </dsp:txBody>
      <dsp:txXfrm rot="-5400000">
        <a:off x="2935224" y="4236603"/>
        <a:ext cx="5144333" cy="1365003"/>
      </dsp:txXfrm>
    </dsp:sp>
    <dsp:sp modelId="{394E9104-BE27-4E03-889C-0A314CEBB920}">
      <dsp:nvSpPr>
        <dsp:cNvPr id="0" name=""/>
        <dsp:cNvSpPr/>
      </dsp:nvSpPr>
      <dsp:spPr>
        <a:xfrm>
          <a:off x="0" y="3973673"/>
          <a:ext cx="2935224" cy="189086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Fundamentalists</a:t>
          </a:r>
          <a:endParaRPr lang="en-US" sz="2800" kern="1200" dirty="0"/>
        </a:p>
      </dsp:txBody>
      <dsp:txXfrm>
        <a:off x="92304" y="4065977"/>
        <a:ext cx="2750616" cy="17062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151B2-80CA-4EC0-83F8-56947ED06770}">
      <dsp:nvSpPr>
        <dsp:cNvPr id="0" name=""/>
        <dsp:cNvSpPr/>
      </dsp:nvSpPr>
      <dsp:spPr>
        <a:xfrm>
          <a:off x="4550230" y="2953"/>
          <a:ext cx="818740" cy="818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Enroll</a:t>
          </a:r>
          <a:endParaRPr lang="en-US" sz="1800" kern="1200" dirty="0"/>
        </a:p>
      </dsp:txBody>
      <dsp:txXfrm>
        <a:off x="4550230" y="2953"/>
        <a:ext cx="818740" cy="818740"/>
      </dsp:txXfrm>
    </dsp:sp>
    <dsp:sp modelId="{0990221F-14AE-4EE1-8057-7C94D220DCF7}">
      <dsp:nvSpPr>
        <dsp:cNvPr id="0" name=""/>
        <dsp:cNvSpPr/>
      </dsp:nvSpPr>
      <dsp:spPr>
        <a:xfrm>
          <a:off x="1994773" y="46544"/>
          <a:ext cx="4240053" cy="4240053"/>
        </a:xfrm>
        <a:prstGeom prst="circularArrow">
          <a:avLst>
            <a:gd name="adj1" fmla="val 3765"/>
            <a:gd name="adj2" fmla="val 234951"/>
            <a:gd name="adj3" fmla="val 19826438"/>
            <a:gd name="adj4" fmla="val 18606044"/>
            <a:gd name="adj5" fmla="val 439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7EDC29-A211-4F54-8D39-9B9FB0A5FF39}">
      <dsp:nvSpPr>
        <dsp:cNvPr id="0" name=""/>
        <dsp:cNvSpPr/>
      </dsp:nvSpPr>
      <dsp:spPr>
        <a:xfrm>
          <a:off x="5603680" y="1323937"/>
          <a:ext cx="818740" cy="818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Identify</a:t>
          </a:r>
          <a:endParaRPr lang="en-US" sz="1800" kern="1200" dirty="0"/>
        </a:p>
      </dsp:txBody>
      <dsp:txXfrm>
        <a:off x="5603680" y="1323937"/>
        <a:ext cx="818740" cy="818740"/>
      </dsp:txXfrm>
    </dsp:sp>
    <dsp:sp modelId="{9A96A29B-58F9-49DC-9BC1-BF78D84082BC}">
      <dsp:nvSpPr>
        <dsp:cNvPr id="0" name=""/>
        <dsp:cNvSpPr/>
      </dsp:nvSpPr>
      <dsp:spPr>
        <a:xfrm>
          <a:off x="1994773" y="46544"/>
          <a:ext cx="4240053" cy="4240053"/>
        </a:xfrm>
        <a:prstGeom prst="circularArrow">
          <a:avLst>
            <a:gd name="adj1" fmla="val 3765"/>
            <a:gd name="adj2" fmla="val 234951"/>
            <a:gd name="adj3" fmla="val 1229561"/>
            <a:gd name="adj4" fmla="val 21557814"/>
            <a:gd name="adj5" fmla="val 439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810F9-41FF-48AE-A411-33C3D34B2898}">
      <dsp:nvSpPr>
        <dsp:cNvPr id="0" name=""/>
        <dsp:cNvSpPr/>
      </dsp:nvSpPr>
      <dsp:spPr>
        <a:xfrm>
          <a:off x="5227708" y="2971177"/>
          <a:ext cx="818740" cy="818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Explain</a:t>
          </a:r>
          <a:endParaRPr lang="en-US" sz="1800" kern="1200" dirty="0"/>
        </a:p>
      </dsp:txBody>
      <dsp:txXfrm>
        <a:off x="5227708" y="2971177"/>
        <a:ext cx="818740" cy="818740"/>
      </dsp:txXfrm>
    </dsp:sp>
    <dsp:sp modelId="{742032E6-BE30-463F-AFDE-21319AEB469F}">
      <dsp:nvSpPr>
        <dsp:cNvPr id="0" name=""/>
        <dsp:cNvSpPr/>
      </dsp:nvSpPr>
      <dsp:spPr>
        <a:xfrm>
          <a:off x="1994773" y="46544"/>
          <a:ext cx="4240053" cy="4240053"/>
        </a:xfrm>
        <a:prstGeom prst="circularArrow">
          <a:avLst>
            <a:gd name="adj1" fmla="val 3765"/>
            <a:gd name="adj2" fmla="val 234951"/>
            <a:gd name="adj3" fmla="val 4436830"/>
            <a:gd name="adj4" fmla="val 3308364"/>
            <a:gd name="adj5" fmla="val 439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B56CB7-A69B-4095-AAB2-8D766F0A63E5}">
      <dsp:nvSpPr>
        <dsp:cNvPr id="0" name=""/>
        <dsp:cNvSpPr/>
      </dsp:nvSpPr>
      <dsp:spPr>
        <a:xfrm>
          <a:off x="3705429" y="3704268"/>
          <a:ext cx="818740" cy="818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Model</a:t>
          </a:r>
          <a:endParaRPr lang="en-US" sz="1800" kern="1200" dirty="0"/>
        </a:p>
      </dsp:txBody>
      <dsp:txXfrm>
        <a:off x="3705429" y="3704268"/>
        <a:ext cx="818740" cy="818740"/>
      </dsp:txXfrm>
    </dsp:sp>
    <dsp:sp modelId="{DC8C03A0-FCCA-421C-A11D-CE0BA814DC5C}">
      <dsp:nvSpPr>
        <dsp:cNvPr id="0" name=""/>
        <dsp:cNvSpPr/>
      </dsp:nvSpPr>
      <dsp:spPr>
        <a:xfrm>
          <a:off x="1994773" y="46544"/>
          <a:ext cx="4240053" cy="4240053"/>
        </a:xfrm>
        <a:prstGeom prst="circularArrow">
          <a:avLst>
            <a:gd name="adj1" fmla="val 3765"/>
            <a:gd name="adj2" fmla="val 234951"/>
            <a:gd name="adj3" fmla="val 7256685"/>
            <a:gd name="adj4" fmla="val 6128219"/>
            <a:gd name="adj5" fmla="val 439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697E9-1F61-455A-B565-9E81BB03BF50}">
      <dsp:nvSpPr>
        <dsp:cNvPr id="0" name=""/>
        <dsp:cNvSpPr/>
      </dsp:nvSpPr>
      <dsp:spPr>
        <a:xfrm>
          <a:off x="2183150" y="2971177"/>
          <a:ext cx="818740" cy="818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Observe</a:t>
          </a:r>
          <a:endParaRPr lang="en-US" sz="1800" kern="1200" dirty="0"/>
        </a:p>
      </dsp:txBody>
      <dsp:txXfrm>
        <a:off x="2183150" y="2971177"/>
        <a:ext cx="818740" cy="818740"/>
      </dsp:txXfrm>
    </dsp:sp>
    <dsp:sp modelId="{4AAA461E-D621-4C3B-949A-D0AAEB388678}">
      <dsp:nvSpPr>
        <dsp:cNvPr id="0" name=""/>
        <dsp:cNvSpPr/>
      </dsp:nvSpPr>
      <dsp:spPr>
        <a:xfrm>
          <a:off x="1994773" y="46544"/>
          <a:ext cx="4240053" cy="4240053"/>
        </a:xfrm>
        <a:prstGeom prst="circularArrow">
          <a:avLst>
            <a:gd name="adj1" fmla="val 3765"/>
            <a:gd name="adj2" fmla="val 234951"/>
            <a:gd name="adj3" fmla="val 10607236"/>
            <a:gd name="adj4" fmla="val 9335488"/>
            <a:gd name="adj5" fmla="val 439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89A205-56FC-4BC2-A242-518984F05045}">
      <dsp:nvSpPr>
        <dsp:cNvPr id="0" name=""/>
        <dsp:cNvSpPr/>
      </dsp:nvSpPr>
      <dsp:spPr>
        <a:xfrm>
          <a:off x="1807179" y="1323937"/>
          <a:ext cx="818740" cy="818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Explore</a:t>
          </a:r>
          <a:endParaRPr lang="en-US" sz="1800" kern="1200" dirty="0"/>
        </a:p>
      </dsp:txBody>
      <dsp:txXfrm>
        <a:off x="1807179" y="1323937"/>
        <a:ext cx="818740" cy="818740"/>
      </dsp:txXfrm>
    </dsp:sp>
    <dsp:sp modelId="{9DB12005-96AA-4861-AB04-68042F267BD9}">
      <dsp:nvSpPr>
        <dsp:cNvPr id="0" name=""/>
        <dsp:cNvSpPr/>
      </dsp:nvSpPr>
      <dsp:spPr>
        <a:xfrm>
          <a:off x="1994773" y="46544"/>
          <a:ext cx="4240053" cy="4240053"/>
        </a:xfrm>
        <a:prstGeom prst="circularArrow">
          <a:avLst>
            <a:gd name="adj1" fmla="val 3765"/>
            <a:gd name="adj2" fmla="val 234951"/>
            <a:gd name="adj3" fmla="val 13559005"/>
            <a:gd name="adj4" fmla="val 12338611"/>
            <a:gd name="adj5" fmla="val 439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9F04E-BC44-4B83-9478-CBF13A2F507F}">
      <dsp:nvSpPr>
        <dsp:cNvPr id="0" name=""/>
        <dsp:cNvSpPr/>
      </dsp:nvSpPr>
      <dsp:spPr>
        <a:xfrm>
          <a:off x="2860628" y="2953"/>
          <a:ext cx="818740" cy="818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Refine</a:t>
          </a:r>
          <a:endParaRPr lang="en-US" sz="1800" kern="1200" dirty="0"/>
        </a:p>
      </dsp:txBody>
      <dsp:txXfrm>
        <a:off x="2860628" y="2953"/>
        <a:ext cx="818740" cy="818740"/>
      </dsp:txXfrm>
    </dsp:sp>
    <dsp:sp modelId="{352CF7CD-3C8D-44A9-B700-25D5D14056BC}">
      <dsp:nvSpPr>
        <dsp:cNvPr id="0" name=""/>
        <dsp:cNvSpPr/>
      </dsp:nvSpPr>
      <dsp:spPr>
        <a:xfrm>
          <a:off x="1994773" y="46544"/>
          <a:ext cx="4240053" cy="4240053"/>
        </a:xfrm>
        <a:prstGeom prst="circularArrow">
          <a:avLst>
            <a:gd name="adj1" fmla="val 3765"/>
            <a:gd name="adj2" fmla="val 234951"/>
            <a:gd name="adj3" fmla="val 16740403"/>
            <a:gd name="adj4" fmla="val 15424646"/>
            <a:gd name="adj5" fmla="val 439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476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08438" y="0"/>
            <a:ext cx="3067050" cy="447675"/>
          </a:xfrm>
          <a:prstGeom prst="rect">
            <a:avLst/>
          </a:prstGeom>
        </p:spPr>
        <p:txBody>
          <a:bodyPr vert="horz" lIns="91440" tIns="45720" rIns="91440" bIns="45720" rtlCol="0"/>
          <a:lstStyle>
            <a:lvl1pPr algn="r">
              <a:defRPr sz="1200"/>
            </a:lvl1pPr>
          </a:lstStyle>
          <a:p>
            <a:fld id="{31031314-871A-4DC3-BF85-94770F351D5A}" type="datetimeFigureOut">
              <a:rPr lang="en-US" smtClean="0"/>
              <a:t>8/18/2011</a:t>
            </a:fld>
            <a:endParaRPr lang="en-US"/>
          </a:p>
        </p:txBody>
      </p:sp>
      <p:sp>
        <p:nvSpPr>
          <p:cNvPr id="4" name="Footer Placeholder 3"/>
          <p:cNvSpPr>
            <a:spLocks noGrp="1"/>
          </p:cNvSpPr>
          <p:nvPr>
            <p:ph type="ftr" sz="quarter" idx="2"/>
          </p:nvPr>
        </p:nvSpPr>
        <p:spPr>
          <a:xfrm>
            <a:off x="0" y="8505825"/>
            <a:ext cx="3067050" cy="4476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438" y="8505825"/>
            <a:ext cx="3067050" cy="447675"/>
          </a:xfrm>
          <a:prstGeom prst="rect">
            <a:avLst/>
          </a:prstGeom>
        </p:spPr>
        <p:txBody>
          <a:bodyPr vert="horz" lIns="91440" tIns="45720" rIns="91440" bIns="45720" rtlCol="0" anchor="b"/>
          <a:lstStyle>
            <a:lvl1pPr algn="r">
              <a:defRPr sz="1200"/>
            </a:lvl1pPr>
          </a:lstStyle>
          <a:p>
            <a:fld id="{A6DAD151-87DB-46B5-90E5-F555CA6EB7C0}" type="slidenum">
              <a:rPr lang="en-US" smtClean="0"/>
              <a:t>‹#›</a:t>
            </a:fld>
            <a:endParaRPr lang="en-US"/>
          </a:p>
        </p:txBody>
      </p:sp>
    </p:spTree>
    <p:extLst>
      <p:ext uri="{BB962C8B-B14F-4D97-AF65-F5344CB8AC3E}">
        <p14:creationId xmlns:p14="http://schemas.microsoft.com/office/powerpoint/2010/main" val="32661992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F97036-B137-45BB-8E8C-D4333253B02F}" type="datetimeFigureOut">
              <a:rPr lang="en-US" smtClean="0"/>
              <a:t>8/18/2011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FFDF7D-74DB-4C79-92E8-0621CE41018B}" type="slidenum">
              <a:rPr lang="en-US" smtClean="0"/>
              <a:t>‹#›</a:t>
            </a:fld>
            <a:endParaRPr lang="en-US" dirty="0"/>
          </a:p>
        </p:txBody>
      </p:sp>
    </p:spTree>
    <p:extLst>
      <p:ext uri="{BB962C8B-B14F-4D97-AF65-F5344CB8AC3E}">
        <p14:creationId xmlns:p14="http://schemas.microsoft.com/office/powerpoint/2010/main" val="3636222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97036-B137-45BB-8E8C-D4333253B02F}" type="datetimeFigureOut">
              <a:rPr lang="en-US" smtClean="0"/>
              <a:t>8/18/2011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FFDF7D-74DB-4C79-92E8-0621CE41018B}" type="slidenum">
              <a:rPr lang="en-US" smtClean="0"/>
              <a:t>‹#›</a:t>
            </a:fld>
            <a:endParaRPr lang="en-US" dirty="0"/>
          </a:p>
        </p:txBody>
      </p:sp>
    </p:spTree>
    <p:extLst>
      <p:ext uri="{BB962C8B-B14F-4D97-AF65-F5344CB8AC3E}">
        <p14:creationId xmlns:p14="http://schemas.microsoft.com/office/powerpoint/2010/main" val="261942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97036-B137-45BB-8E8C-D4333253B02F}" type="datetimeFigureOut">
              <a:rPr lang="en-US" smtClean="0"/>
              <a:t>8/18/2011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FFDF7D-74DB-4C79-92E8-0621CE41018B}" type="slidenum">
              <a:rPr lang="en-US" smtClean="0"/>
              <a:t>‹#›</a:t>
            </a:fld>
            <a:endParaRPr lang="en-US" dirty="0"/>
          </a:p>
        </p:txBody>
      </p:sp>
    </p:spTree>
    <p:extLst>
      <p:ext uri="{BB962C8B-B14F-4D97-AF65-F5344CB8AC3E}">
        <p14:creationId xmlns:p14="http://schemas.microsoft.com/office/powerpoint/2010/main" val="404265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97036-B137-45BB-8E8C-D4333253B02F}" type="datetimeFigureOut">
              <a:rPr lang="en-US" smtClean="0"/>
              <a:t>8/18/2011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FFDF7D-74DB-4C79-92E8-0621CE41018B}" type="slidenum">
              <a:rPr lang="en-US" smtClean="0"/>
              <a:t>‹#›</a:t>
            </a:fld>
            <a:endParaRPr lang="en-US" dirty="0"/>
          </a:p>
        </p:txBody>
      </p:sp>
    </p:spTree>
    <p:extLst>
      <p:ext uri="{BB962C8B-B14F-4D97-AF65-F5344CB8AC3E}">
        <p14:creationId xmlns:p14="http://schemas.microsoft.com/office/powerpoint/2010/main" val="301424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F97036-B137-45BB-8E8C-D4333253B02F}" type="datetimeFigureOut">
              <a:rPr lang="en-US" smtClean="0"/>
              <a:t>8/18/2011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FFDF7D-74DB-4C79-92E8-0621CE41018B}" type="slidenum">
              <a:rPr lang="en-US" smtClean="0"/>
              <a:t>‹#›</a:t>
            </a:fld>
            <a:endParaRPr lang="en-US" dirty="0"/>
          </a:p>
        </p:txBody>
      </p:sp>
    </p:spTree>
    <p:extLst>
      <p:ext uri="{BB962C8B-B14F-4D97-AF65-F5344CB8AC3E}">
        <p14:creationId xmlns:p14="http://schemas.microsoft.com/office/powerpoint/2010/main" val="147809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F97036-B137-45BB-8E8C-D4333253B02F}" type="datetimeFigureOut">
              <a:rPr lang="en-US" smtClean="0"/>
              <a:t>8/18/2011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FFDF7D-74DB-4C79-92E8-0621CE41018B}" type="slidenum">
              <a:rPr lang="en-US" smtClean="0"/>
              <a:t>‹#›</a:t>
            </a:fld>
            <a:endParaRPr lang="en-US" dirty="0"/>
          </a:p>
        </p:txBody>
      </p:sp>
    </p:spTree>
    <p:extLst>
      <p:ext uri="{BB962C8B-B14F-4D97-AF65-F5344CB8AC3E}">
        <p14:creationId xmlns:p14="http://schemas.microsoft.com/office/powerpoint/2010/main" val="76174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F97036-B137-45BB-8E8C-D4333253B02F}" type="datetimeFigureOut">
              <a:rPr lang="en-US" smtClean="0"/>
              <a:t>8/18/2011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AFFDF7D-74DB-4C79-92E8-0621CE41018B}" type="slidenum">
              <a:rPr lang="en-US" smtClean="0"/>
              <a:t>‹#›</a:t>
            </a:fld>
            <a:endParaRPr lang="en-US" dirty="0"/>
          </a:p>
        </p:txBody>
      </p:sp>
    </p:spTree>
    <p:extLst>
      <p:ext uri="{BB962C8B-B14F-4D97-AF65-F5344CB8AC3E}">
        <p14:creationId xmlns:p14="http://schemas.microsoft.com/office/powerpoint/2010/main" val="392661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F97036-B137-45BB-8E8C-D4333253B02F}" type="datetimeFigureOut">
              <a:rPr lang="en-US" smtClean="0"/>
              <a:t>8/18/2011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AFFDF7D-74DB-4C79-92E8-0621CE41018B}" type="slidenum">
              <a:rPr lang="en-US" smtClean="0"/>
              <a:t>‹#›</a:t>
            </a:fld>
            <a:endParaRPr lang="en-US" dirty="0"/>
          </a:p>
        </p:txBody>
      </p:sp>
    </p:spTree>
    <p:extLst>
      <p:ext uri="{BB962C8B-B14F-4D97-AF65-F5344CB8AC3E}">
        <p14:creationId xmlns:p14="http://schemas.microsoft.com/office/powerpoint/2010/main" val="386502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97036-B137-45BB-8E8C-D4333253B02F}" type="datetimeFigureOut">
              <a:rPr lang="en-US" smtClean="0"/>
              <a:t>8/18/2011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AFFDF7D-74DB-4C79-92E8-0621CE41018B}" type="slidenum">
              <a:rPr lang="en-US" smtClean="0"/>
              <a:t>‹#›</a:t>
            </a:fld>
            <a:endParaRPr lang="en-US" dirty="0"/>
          </a:p>
        </p:txBody>
      </p:sp>
    </p:spTree>
    <p:extLst>
      <p:ext uri="{BB962C8B-B14F-4D97-AF65-F5344CB8AC3E}">
        <p14:creationId xmlns:p14="http://schemas.microsoft.com/office/powerpoint/2010/main" val="274666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97036-B137-45BB-8E8C-D4333253B02F}" type="datetimeFigureOut">
              <a:rPr lang="en-US" smtClean="0"/>
              <a:t>8/18/2011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FFDF7D-74DB-4C79-92E8-0621CE41018B}" type="slidenum">
              <a:rPr lang="en-US" smtClean="0"/>
              <a:t>‹#›</a:t>
            </a:fld>
            <a:endParaRPr lang="en-US" dirty="0"/>
          </a:p>
        </p:txBody>
      </p:sp>
    </p:spTree>
    <p:extLst>
      <p:ext uri="{BB962C8B-B14F-4D97-AF65-F5344CB8AC3E}">
        <p14:creationId xmlns:p14="http://schemas.microsoft.com/office/powerpoint/2010/main" val="73017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97036-B137-45BB-8E8C-D4333253B02F}" type="datetimeFigureOut">
              <a:rPr lang="en-US" smtClean="0"/>
              <a:t>8/18/2011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FFDF7D-74DB-4C79-92E8-0621CE41018B}" type="slidenum">
              <a:rPr lang="en-US" smtClean="0"/>
              <a:t>‹#›</a:t>
            </a:fld>
            <a:endParaRPr lang="en-US" dirty="0"/>
          </a:p>
        </p:txBody>
      </p:sp>
    </p:spTree>
    <p:extLst>
      <p:ext uri="{BB962C8B-B14F-4D97-AF65-F5344CB8AC3E}">
        <p14:creationId xmlns:p14="http://schemas.microsoft.com/office/powerpoint/2010/main" val="1630630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97036-B137-45BB-8E8C-D4333253B02F}" type="datetimeFigureOut">
              <a:rPr lang="en-US" smtClean="0"/>
              <a:t>8/18/2011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FDF7D-74DB-4C79-92E8-0621CE41018B}" type="slidenum">
              <a:rPr lang="en-US" smtClean="0"/>
              <a:t>‹#›</a:t>
            </a:fld>
            <a:endParaRPr lang="en-US" dirty="0"/>
          </a:p>
        </p:txBody>
      </p:sp>
    </p:spTree>
    <p:extLst>
      <p:ext uri="{BB962C8B-B14F-4D97-AF65-F5344CB8AC3E}">
        <p14:creationId xmlns:p14="http://schemas.microsoft.com/office/powerpoint/2010/main" val="156293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w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wm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image" Target="../media/image18.gif"/></Relationships>
</file>

<file path=ppt/slides/_rels/slide3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8.wmf"/><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9.wmf"/><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mailto:tlaufferleadershipcoach@q.com" TargetMode="External"/><Relationship Id="rId2" Type="http://schemas.openxmlformats.org/officeDocument/2006/relationships/hyperlink" Target="mailto:Sid.bailey@azed.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2286001"/>
          </a:xfrm>
        </p:spPr>
        <p:txBody>
          <a:bodyPr>
            <a:normAutofit fontScale="90000"/>
          </a:bodyPr>
          <a:lstStyle/>
          <a:p>
            <a:r>
              <a:rPr lang="en-US" sz="3600" dirty="0" smtClean="0"/>
              <a:t>August 26</a:t>
            </a:r>
            <a:r>
              <a:rPr lang="en-US" sz="3600" baseline="30000" dirty="0" smtClean="0"/>
              <a:t>th</a:t>
            </a:r>
            <a:r>
              <a:rPr lang="en-US" sz="3600" dirty="0" smtClean="0"/>
              <a:t> Webinar</a:t>
            </a:r>
            <a:r>
              <a:rPr lang="en-US" dirty="0" smtClean="0"/>
              <a:t>: </a:t>
            </a:r>
            <a:br>
              <a:rPr lang="en-US" dirty="0" smtClean="0"/>
            </a:br>
            <a:r>
              <a:rPr lang="en-US" sz="4900" b="1" i="1" dirty="0" smtClean="0"/>
              <a:t>Instructional Coaching</a:t>
            </a:r>
            <a:br>
              <a:rPr lang="en-US" sz="4900" b="1" i="1" dirty="0" smtClean="0"/>
            </a:br>
            <a:r>
              <a:rPr lang="en-US" sz="3600" dirty="0" smtClean="0"/>
              <a:t>Sid Bailey &amp; Tess Lauffer, Facilitators</a:t>
            </a:r>
            <a:br>
              <a:rPr lang="en-US" sz="3600" dirty="0" smtClean="0"/>
            </a:br>
            <a:endParaRPr lang="en-US" sz="3600" dirty="0"/>
          </a:p>
        </p:txBody>
      </p:sp>
      <p:sp>
        <p:nvSpPr>
          <p:cNvPr id="3" name="Subtitle 2"/>
          <p:cNvSpPr>
            <a:spLocks noGrp="1"/>
          </p:cNvSpPr>
          <p:nvPr>
            <p:ph type="subTitle" idx="1"/>
          </p:nvPr>
        </p:nvSpPr>
        <p:spPr/>
        <p:txBody>
          <a:bodyPr/>
          <a:lstStyle/>
          <a:p>
            <a:endParaRPr lang="en-US" dirty="0" smtClean="0"/>
          </a:p>
          <a:p>
            <a:endParaRPr lang="en-US" dirty="0" smtClean="0"/>
          </a:p>
        </p:txBody>
      </p:sp>
      <p:pic>
        <p:nvPicPr>
          <p:cNvPr id="4" name="Content Placeholder 3" descr="C:\Documents and Settings\Owner\Local Settings\Temporary Internet Files\Content.IE5\JWH768S7\MC90001704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2185" y="3505200"/>
            <a:ext cx="2261616" cy="2133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Documents and Settings\Owner\Local Settings\Temporary Internet Files\Content.IE5\G6HIQEQM\MC90033414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4251" y="3581400"/>
            <a:ext cx="1503658"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67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Part 3: An </a:t>
            </a:r>
            <a:r>
              <a:rPr lang="en-US" i="1" dirty="0" smtClean="0">
                <a:solidFill>
                  <a:srgbClr val="FF0000"/>
                </a:solidFill>
              </a:rPr>
              <a:t>Effective</a:t>
            </a:r>
            <a:r>
              <a:rPr lang="en-US" dirty="0" smtClean="0"/>
              <a:t> Partnership:</a:t>
            </a:r>
            <a:br>
              <a:rPr lang="en-US" dirty="0" smtClean="0"/>
            </a:br>
            <a:r>
              <a:rPr lang="en-US" dirty="0" smtClean="0"/>
              <a:t>Principal &amp; Instructional Coach </a:t>
            </a:r>
            <a:endParaRPr lang="en-US" dirty="0"/>
          </a:p>
        </p:txBody>
      </p:sp>
      <p:pic>
        <p:nvPicPr>
          <p:cNvPr id="4" name="Content Placeholder 3" descr="C:\Documents and Settings\Owner\Local Settings\Temporary Internet Files\Content.IE5\JWH768S7\MC900017043[1].wm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72185" y="2286000"/>
            <a:ext cx="2261616" cy="24129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Documents and Settings\Owner\Local Settings\Temporary Internet Files\Content.IE5\G6HIQEQM\MC90033414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2133600"/>
            <a:ext cx="1762909" cy="2783156"/>
          </a:xfrm>
          <a:prstGeom prst="rect">
            <a:avLst/>
          </a:prstGeom>
          <a:noFill/>
          <a:extLst>
            <a:ext uri="{909E8E84-426E-40DD-AFC4-6F175D3DCCD1}">
              <a14:hiddenFill xmlns:a14="http://schemas.microsoft.com/office/drawing/2010/main">
                <a:solidFill>
                  <a:srgbClr val="FFFFFF"/>
                </a:solidFill>
              </a14:hiddenFill>
            </a:ext>
          </a:extLst>
        </p:spPr>
      </p:pic>
      <p:sp>
        <p:nvSpPr>
          <p:cNvPr id="6" name="Plus 5"/>
          <p:cNvSpPr/>
          <p:nvPr/>
        </p:nvSpPr>
        <p:spPr>
          <a:xfrm>
            <a:off x="4114800" y="3124200"/>
            <a:ext cx="1066800" cy="1066800"/>
          </a:xfrm>
          <a:prstGeom prst="math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461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 key idea from one resource…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An essential feature of coaching is that it uses the </a:t>
            </a:r>
            <a:r>
              <a:rPr lang="en-US" dirty="0" smtClean="0">
                <a:solidFill>
                  <a:srgbClr val="FF0000"/>
                </a:solidFill>
              </a:rPr>
              <a:t>relationships</a:t>
            </a:r>
            <a:r>
              <a:rPr lang="en-US" dirty="0" smtClean="0"/>
              <a:t> between coaches, principals, and teachers to </a:t>
            </a:r>
            <a:r>
              <a:rPr lang="en-US" dirty="0" smtClean="0">
                <a:solidFill>
                  <a:srgbClr val="FF0000"/>
                </a:solidFill>
              </a:rPr>
              <a:t>create the conversation </a:t>
            </a:r>
            <a:r>
              <a:rPr lang="en-US" dirty="0" smtClean="0"/>
              <a:t>that leads to behavioral, pedagogical, and content knowledge change. Effective coaching distributes leadership, supporting the goals of effective principals through the coaches by keeping the focus on teaching (for) and learning.” </a:t>
            </a:r>
          </a:p>
          <a:p>
            <a:pPr marL="0" indent="0">
              <a:buNone/>
            </a:pPr>
            <a:r>
              <a:rPr lang="en-US" dirty="0"/>
              <a:t>	</a:t>
            </a:r>
            <a:r>
              <a:rPr lang="en-US" dirty="0" smtClean="0"/>
              <a:t>		“Instructional Coaching” p. 4</a:t>
            </a:r>
          </a:p>
          <a:p>
            <a:pPr marL="0" indent="0">
              <a:buNone/>
            </a:pPr>
            <a:r>
              <a:rPr lang="en-US" dirty="0"/>
              <a:t> </a:t>
            </a:r>
            <a:r>
              <a:rPr lang="en-US" dirty="0" smtClean="0"/>
              <a:t> 			(Annenberg article attached) </a:t>
            </a:r>
            <a:endParaRPr lang="en-US" dirty="0"/>
          </a:p>
        </p:txBody>
      </p:sp>
    </p:spTree>
    <p:extLst>
      <p:ext uri="{BB962C8B-B14F-4D97-AF65-F5344CB8AC3E}">
        <p14:creationId xmlns:p14="http://schemas.microsoft.com/office/powerpoint/2010/main" val="1925909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Instructional Leader’s Tasks: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67657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3" descr="C:\Documents and Settings\Owner\Local Settings\Temporary Internet Files\Content.IE5\JWH768S7\MC900017043[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13447" y="225616"/>
            <a:ext cx="1597025" cy="167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3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 </a:t>
            </a:r>
            <a:r>
              <a:rPr lang="en-US" dirty="0" smtClean="0"/>
              <a:t>  </a:t>
            </a:r>
            <a:r>
              <a:rPr lang="en-US" u="sng" dirty="0" smtClean="0"/>
              <a:t>Instructional Leader Tasks</a:t>
            </a:r>
            <a:endParaRPr lang="en-US" u="sng" dirty="0"/>
          </a:p>
        </p:txBody>
      </p:sp>
      <p:sp>
        <p:nvSpPr>
          <p:cNvPr id="3" name="Content Placeholder 2"/>
          <p:cNvSpPr>
            <a:spLocks noGrp="1"/>
          </p:cNvSpPr>
          <p:nvPr>
            <p:ph idx="1"/>
          </p:nvPr>
        </p:nvSpPr>
        <p:spPr>
          <a:xfrm>
            <a:off x="304800" y="1828800"/>
            <a:ext cx="8534400" cy="4297363"/>
          </a:xfrm>
        </p:spPr>
        <p:txBody>
          <a:bodyPr>
            <a:normAutofit fontScale="92500"/>
          </a:bodyPr>
          <a:lstStyle/>
          <a:p>
            <a:pPr marL="514350" indent="-514350">
              <a:buAutoNum type="arabicPeriod"/>
            </a:pPr>
            <a:r>
              <a:rPr lang="en-US" i="1" dirty="0" smtClean="0">
                <a:solidFill>
                  <a:srgbClr val="00602B"/>
                </a:solidFill>
              </a:rPr>
              <a:t>Sets the target (content &amp; instructional practice</a:t>
            </a:r>
            <a:r>
              <a:rPr lang="en-US" dirty="0" smtClean="0">
                <a:solidFill>
                  <a:srgbClr val="00602B"/>
                </a:solidFill>
              </a:rPr>
              <a:t>)</a:t>
            </a:r>
          </a:p>
          <a:p>
            <a:pPr marL="514350" indent="-514350">
              <a:buAutoNum type="arabicPeriod"/>
            </a:pPr>
            <a:r>
              <a:rPr lang="en-US" dirty="0" smtClean="0"/>
              <a:t>Participates in the learning</a:t>
            </a:r>
          </a:p>
          <a:p>
            <a:pPr marL="514350" indent="-514350">
              <a:buAutoNum type="arabicPeriod"/>
            </a:pPr>
            <a:r>
              <a:rPr lang="en-US" i="1" dirty="0" smtClean="0">
                <a:solidFill>
                  <a:srgbClr val="00602B"/>
                </a:solidFill>
              </a:rPr>
              <a:t>Looks for application /artifacts of implementation</a:t>
            </a:r>
          </a:p>
          <a:p>
            <a:pPr marL="514350" indent="-514350">
              <a:buAutoNum type="arabicPeriod"/>
            </a:pPr>
            <a:r>
              <a:rPr lang="en-US" dirty="0" smtClean="0"/>
              <a:t>Provides structures of support</a:t>
            </a:r>
          </a:p>
          <a:p>
            <a:pPr marL="514350" indent="-514350">
              <a:buAutoNum type="arabicPeriod"/>
            </a:pPr>
            <a:r>
              <a:rPr lang="en-US" i="1" dirty="0" smtClean="0">
                <a:solidFill>
                  <a:srgbClr val="00602B"/>
                </a:solidFill>
              </a:rPr>
              <a:t>Practices “threading” into the school’s big pict</a:t>
            </a:r>
            <a:r>
              <a:rPr lang="en-US" i="1" dirty="0" smtClean="0">
                <a:solidFill>
                  <a:srgbClr val="00B050"/>
                </a:solidFill>
              </a:rPr>
              <a:t>ure </a:t>
            </a:r>
          </a:p>
          <a:p>
            <a:pPr marL="514350" indent="-514350">
              <a:buAutoNum type="arabicPeriod"/>
            </a:pPr>
            <a:r>
              <a:rPr lang="en-US" dirty="0" smtClean="0"/>
              <a:t>Monitors and follows-up, using leverage moves as needed</a:t>
            </a:r>
          </a:p>
          <a:p>
            <a:pPr marL="514350" indent="-514350">
              <a:buAutoNum type="arabicPeriod"/>
            </a:pPr>
            <a:endParaRPr lang="en-US" dirty="0"/>
          </a:p>
        </p:txBody>
      </p:sp>
      <p:pic>
        <p:nvPicPr>
          <p:cNvPr id="1026" name="Picture 2" descr="C:\Documents and Settings\Tess\Local Settings\Temporary Internet Files\Content.IE5\M555ZBGH\MC90043705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2888"/>
            <a:ext cx="1281112" cy="128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54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a:bodyPr>
          <a:lstStyle/>
          <a:p>
            <a:pPr algn="l"/>
            <a:r>
              <a:rPr lang="en-US" dirty="0" smtClean="0"/>
              <a:t>       Instructional Coach’s Tasks: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132858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Documents and Settings\Owner\Local Settings\Temporary Internet Files\Content.IE5\G6HIQEQM\MC900334144[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53325" y="200025"/>
            <a:ext cx="1149350" cy="181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03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Instructional Coach Tasks</a:t>
            </a:r>
            <a:r>
              <a:rPr lang="en-US" dirty="0" smtClean="0"/>
              <a:t>:</a:t>
            </a:r>
            <a:endParaRPr lang="en-US" dirty="0"/>
          </a:p>
        </p:txBody>
      </p:sp>
      <p:sp>
        <p:nvSpPr>
          <p:cNvPr id="3" name="Content Placeholder 2"/>
          <p:cNvSpPr>
            <a:spLocks noGrp="1"/>
          </p:cNvSpPr>
          <p:nvPr>
            <p:ph idx="1"/>
          </p:nvPr>
        </p:nvSpPr>
        <p:spPr>
          <a:xfrm>
            <a:off x="457200" y="2057400"/>
            <a:ext cx="8229600" cy="4068763"/>
          </a:xfrm>
        </p:spPr>
        <p:txBody>
          <a:bodyPr/>
          <a:lstStyle/>
          <a:p>
            <a:pPr marL="514350" indent="-514350">
              <a:buAutoNum type="arabicPeriod"/>
            </a:pPr>
            <a:r>
              <a:rPr lang="en-US" sz="3600" i="1" dirty="0" smtClean="0">
                <a:solidFill>
                  <a:srgbClr val="7030A0"/>
                </a:solidFill>
              </a:rPr>
              <a:t>Models lessons or co-teaches</a:t>
            </a:r>
          </a:p>
          <a:p>
            <a:pPr marL="514350" indent="-514350">
              <a:buAutoNum type="arabicPeriod"/>
            </a:pPr>
            <a:r>
              <a:rPr lang="en-US" sz="3600" dirty="0" smtClean="0"/>
              <a:t>Observes instruction and gives feedback</a:t>
            </a:r>
          </a:p>
          <a:p>
            <a:pPr marL="514350" indent="-514350">
              <a:buAutoNum type="arabicPeriod"/>
            </a:pPr>
            <a:r>
              <a:rPr lang="en-US" sz="3600" i="1" dirty="0" smtClean="0">
                <a:solidFill>
                  <a:srgbClr val="552579"/>
                </a:solidFill>
              </a:rPr>
              <a:t>Facilitates PD to whole faculty or teams</a:t>
            </a:r>
          </a:p>
          <a:p>
            <a:pPr marL="514350" indent="-514350">
              <a:buAutoNum type="arabicPeriod"/>
            </a:pPr>
            <a:r>
              <a:rPr lang="en-US" sz="3600" dirty="0" smtClean="0"/>
              <a:t>Plans in dialogue with others</a:t>
            </a:r>
            <a:endParaRPr lang="en-US" sz="3600" dirty="0" smtClean="0"/>
          </a:p>
        </p:txBody>
      </p:sp>
      <p:pic>
        <p:nvPicPr>
          <p:cNvPr id="2050" name="Picture 2" descr="C:\Documents and Settings\Tess\Local Settings\Temporary Internet Files\Content.IE5\QDKQCJO8\MC90043705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6" y="228599"/>
            <a:ext cx="1522414" cy="1522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0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639762"/>
          </a:xfrm>
        </p:spPr>
        <p:txBody>
          <a:bodyPr>
            <a:normAutofit fontScale="90000"/>
          </a:bodyPr>
          <a:lstStyle/>
          <a:p>
            <a:r>
              <a:rPr lang="en-US" dirty="0" smtClean="0"/>
              <a:t>The “Zig-Zag”</a:t>
            </a:r>
            <a:endParaRPr lang="en-US" dirty="0"/>
          </a:p>
        </p:txBody>
      </p:sp>
      <p:sp>
        <p:nvSpPr>
          <p:cNvPr id="9" name="Text Placeholder 8"/>
          <p:cNvSpPr>
            <a:spLocks noGrp="1"/>
          </p:cNvSpPr>
          <p:nvPr>
            <p:ph type="body" idx="1"/>
          </p:nvPr>
        </p:nvSpPr>
        <p:spPr>
          <a:xfrm>
            <a:off x="457200" y="1219201"/>
            <a:ext cx="4040188" cy="685800"/>
          </a:xfrm>
        </p:spPr>
        <p:txBody>
          <a:bodyPr>
            <a:normAutofit/>
          </a:bodyPr>
          <a:lstStyle/>
          <a:p>
            <a:r>
              <a:rPr lang="en-US" dirty="0" smtClean="0"/>
              <a:t>             </a:t>
            </a:r>
            <a:r>
              <a:rPr lang="en-US" u="sng" dirty="0" smtClean="0"/>
              <a:t>The Principal</a:t>
            </a:r>
            <a:endParaRPr lang="en-US" u="sng" dirty="0"/>
          </a:p>
        </p:txBody>
      </p:sp>
      <p:sp>
        <p:nvSpPr>
          <p:cNvPr id="10" name="Content Placeholder 9"/>
          <p:cNvSpPr>
            <a:spLocks noGrp="1"/>
          </p:cNvSpPr>
          <p:nvPr>
            <p:ph sz="half" idx="2"/>
          </p:nvPr>
        </p:nvSpPr>
        <p:spPr/>
        <p:txBody>
          <a:bodyPr>
            <a:normAutofit lnSpcReduction="10000"/>
          </a:bodyPr>
          <a:lstStyle/>
          <a:p>
            <a:r>
              <a:rPr lang="en-US" dirty="0" smtClean="0"/>
              <a:t>(sets the target)</a:t>
            </a:r>
          </a:p>
          <a:p>
            <a:r>
              <a:rPr lang="en-US" dirty="0" smtClean="0"/>
              <a:t>(participates in the learning)</a:t>
            </a:r>
          </a:p>
          <a:p>
            <a:r>
              <a:rPr lang="en-US" dirty="0" smtClean="0"/>
              <a:t>(looks for artifacts of implementation)</a:t>
            </a:r>
          </a:p>
          <a:p>
            <a:r>
              <a:rPr lang="en-US" dirty="0" smtClean="0"/>
              <a:t>(provides structures of support)</a:t>
            </a:r>
          </a:p>
          <a:p>
            <a:r>
              <a:rPr lang="en-US" dirty="0" smtClean="0"/>
              <a:t>(practices threading into</a:t>
            </a:r>
          </a:p>
          <a:p>
            <a:pPr marL="0" indent="0">
              <a:buNone/>
            </a:pPr>
            <a:r>
              <a:rPr lang="en-US" dirty="0"/>
              <a:t> </a:t>
            </a:r>
            <a:r>
              <a:rPr lang="en-US" dirty="0" smtClean="0"/>
              <a:t>      the big picture)</a:t>
            </a:r>
          </a:p>
          <a:p>
            <a:r>
              <a:rPr lang="en-US" dirty="0" smtClean="0"/>
              <a:t>(monitors, using leverage moves as needed)</a:t>
            </a:r>
          </a:p>
          <a:p>
            <a:endParaRPr lang="en-US" dirty="0" smtClean="0"/>
          </a:p>
          <a:p>
            <a:endParaRPr lang="en-US" dirty="0"/>
          </a:p>
        </p:txBody>
      </p:sp>
      <p:sp>
        <p:nvSpPr>
          <p:cNvPr id="11" name="Text Placeholder 10"/>
          <p:cNvSpPr>
            <a:spLocks noGrp="1"/>
          </p:cNvSpPr>
          <p:nvPr>
            <p:ph type="body" sz="quarter" idx="3"/>
          </p:nvPr>
        </p:nvSpPr>
        <p:spPr>
          <a:xfrm>
            <a:off x="4630003" y="1218632"/>
            <a:ext cx="4041775" cy="685800"/>
          </a:xfrm>
        </p:spPr>
        <p:txBody>
          <a:bodyPr/>
          <a:lstStyle/>
          <a:p>
            <a:r>
              <a:rPr lang="en-US" dirty="0" smtClean="0"/>
              <a:t>        </a:t>
            </a:r>
            <a:r>
              <a:rPr lang="en-US" u="sng" dirty="0" smtClean="0"/>
              <a:t>The Instructional Coach</a:t>
            </a:r>
            <a:endParaRPr lang="en-US" u="sng" dirty="0"/>
          </a:p>
        </p:txBody>
      </p:sp>
      <p:sp>
        <p:nvSpPr>
          <p:cNvPr id="12" name="Content Placeholder 11"/>
          <p:cNvSpPr>
            <a:spLocks noGrp="1"/>
          </p:cNvSpPr>
          <p:nvPr>
            <p:ph sz="quarter" idx="4"/>
          </p:nvPr>
        </p:nvSpPr>
        <p:spPr>
          <a:xfrm>
            <a:off x="4645025" y="2147247"/>
            <a:ext cx="4041775" cy="3978916"/>
          </a:xfrm>
        </p:spPr>
        <p:txBody>
          <a:bodyPr/>
          <a:lstStyle/>
          <a:p>
            <a:r>
              <a:rPr lang="en-US" dirty="0" smtClean="0"/>
              <a:t>Provides PD to whole faculty or teams</a:t>
            </a:r>
          </a:p>
          <a:p>
            <a:r>
              <a:rPr lang="en-US" dirty="0" smtClean="0"/>
              <a:t>Models the learning in classrooms/co-teaches</a:t>
            </a:r>
          </a:p>
          <a:p>
            <a:r>
              <a:rPr lang="en-US" dirty="0" smtClean="0"/>
              <a:t>Observes instruction and gives feedback</a:t>
            </a:r>
          </a:p>
          <a:p>
            <a:r>
              <a:rPr lang="en-US" dirty="0" smtClean="0"/>
              <a:t>Plans in dialogue with others</a:t>
            </a:r>
          </a:p>
          <a:p>
            <a:endParaRPr lang="en-US" dirty="0" smtClean="0"/>
          </a:p>
        </p:txBody>
      </p:sp>
      <p:cxnSp>
        <p:nvCxnSpPr>
          <p:cNvPr id="15" name="Straight Arrow Connector 14"/>
          <p:cNvCxnSpPr/>
          <p:nvPr/>
        </p:nvCxnSpPr>
        <p:spPr>
          <a:xfrm>
            <a:off x="3048000" y="2362200"/>
            <a:ext cx="1600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505200" y="3200400"/>
            <a:ext cx="1371600" cy="22860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533900" y="2400300"/>
            <a:ext cx="495300" cy="38100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3048000" y="4114800"/>
            <a:ext cx="1600200" cy="68580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3200400" y="3581400"/>
            <a:ext cx="1676400" cy="68580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048000" y="4953000"/>
            <a:ext cx="1600200" cy="15240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200400" y="3581400"/>
            <a:ext cx="1676400" cy="228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505200" y="4572000"/>
            <a:ext cx="2286000" cy="1371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295400" y="457200"/>
            <a:ext cx="838200"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066800" y="533400"/>
            <a:ext cx="1066800" cy="45720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9" idx="0"/>
          </p:cNvCxnSpPr>
          <p:nvPr/>
        </p:nvCxnSpPr>
        <p:spPr>
          <a:xfrm>
            <a:off x="1295400" y="990600"/>
            <a:ext cx="1181894" cy="2286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00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Principal and Coach Together: </a:t>
            </a:r>
            <a:br>
              <a:rPr lang="en-US" sz="3600" dirty="0" smtClean="0"/>
            </a:br>
            <a:r>
              <a:rPr lang="en-US" sz="5300" dirty="0" smtClean="0">
                <a:solidFill>
                  <a:srgbClr val="FF0000"/>
                </a:solidFill>
              </a:rPr>
              <a:t>1- 2-3</a:t>
            </a:r>
            <a:endParaRPr lang="en-US" sz="5300" dirty="0">
              <a:solidFill>
                <a:srgbClr val="FF0000"/>
              </a:solidFill>
            </a:endParaRPr>
          </a:p>
        </p:txBody>
      </p:sp>
      <p:sp>
        <p:nvSpPr>
          <p:cNvPr id="3" name="Content Placeholder 2"/>
          <p:cNvSpPr>
            <a:spLocks noGrp="1"/>
          </p:cNvSpPr>
          <p:nvPr>
            <p:ph idx="1"/>
          </p:nvPr>
        </p:nvSpPr>
        <p:spPr>
          <a:xfrm>
            <a:off x="250825" y="1600200"/>
            <a:ext cx="8740775" cy="4525963"/>
          </a:xfrm>
        </p:spPr>
        <p:txBody>
          <a:bodyPr>
            <a:normAutofit fontScale="55000" lnSpcReduction="20000"/>
          </a:bodyPr>
          <a:lstStyle/>
          <a:p>
            <a:endParaRPr lang="en-US" dirty="0" smtClean="0"/>
          </a:p>
          <a:p>
            <a:pPr marL="0" indent="0">
              <a:buNone/>
            </a:pPr>
            <a:r>
              <a:rPr lang="en-US" dirty="0" smtClean="0"/>
              <a:t>1)  </a:t>
            </a:r>
            <a:r>
              <a:rPr lang="en-US" sz="4600" i="1" dirty="0" smtClean="0">
                <a:solidFill>
                  <a:srgbClr val="FF0000"/>
                </a:solidFill>
              </a:rPr>
              <a:t>Map out a plan (s) </a:t>
            </a:r>
          </a:p>
          <a:p>
            <a:pPr marL="0" indent="0">
              <a:buNone/>
            </a:pPr>
            <a:r>
              <a:rPr lang="en-US" dirty="0"/>
              <a:t> </a:t>
            </a:r>
            <a:r>
              <a:rPr lang="en-US" dirty="0" smtClean="0"/>
              <a:t>   Choose the level of work (individuals, teams, faculty-wide, subject area)</a:t>
            </a:r>
          </a:p>
          <a:p>
            <a:pPr marL="0" indent="0">
              <a:buNone/>
            </a:pPr>
            <a:r>
              <a:rPr lang="en-US" dirty="0"/>
              <a:t> </a:t>
            </a:r>
            <a:r>
              <a:rPr lang="en-US" dirty="0" smtClean="0"/>
              <a:t>   Choose the instructional target based on data</a:t>
            </a:r>
          </a:p>
          <a:p>
            <a:pPr marL="0" indent="0">
              <a:buNone/>
            </a:pPr>
            <a:r>
              <a:rPr lang="en-US" dirty="0"/>
              <a:t> </a:t>
            </a:r>
            <a:r>
              <a:rPr lang="en-US" dirty="0" smtClean="0"/>
              <a:t>   Choose the approach (contagious volunteerism/ Mandated by need)</a:t>
            </a:r>
          </a:p>
          <a:p>
            <a:pPr marL="0" indent="0">
              <a:buNone/>
            </a:pPr>
            <a:endParaRPr lang="en-US" dirty="0" smtClean="0"/>
          </a:p>
          <a:p>
            <a:pPr marL="0" indent="0">
              <a:buNone/>
            </a:pPr>
            <a:r>
              <a:rPr lang="en-US" sz="3400" i="1" dirty="0" smtClean="0"/>
              <a:t>2) </a:t>
            </a:r>
            <a:r>
              <a:rPr lang="en-US" sz="4600" i="1" dirty="0" smtClean="0">
                <a:solidFill>
                  <a:srgbClr val="FF0000"/>
                </a:solidFill>
              </a:rPr>
              <a:t>Set up a communication loop </a:t>
            </a:r>
            <a:r>
              <a:rPr lang="en-US" dirty="0" smtClean="0"/>
              <a:t>for regular feedback </a:t>
            </a:r>
          </a:p>
          <a:p>
            <a:pPr marL="0" indent="0">
              <a:buNone/>
            </a:pPr>
            <a:r>
              <a:rPr lang="en-US" dirty="0"/>
              <a:t> </a:t>
            </a:r>
            <a:r>
              <a:rPr lang="en-US" dirty="0" smtClean="0"/>
              <a:t>    the ZIG-ZAG of interfaced instructional work/support with supervision/monitoring</a:t>
            </a:r>
          </a:p>
          <a:p>
            <a:pPr marL="0" indent="0">
              <a:buNone/>
            </a:pPr>
            <a:endParaRPr lang="en-US" dirty="0" smtClean="0"/>
          </a:p>
          <a:p>
            <a:pPr marL="0" indent="0">
              <a:buNone/>
            </a:pPr>
            <a:r>
              <a:rPr lang="en-US" dirty="0" smtClean="0"/>
              <a:t>3)  </a:t>
            </a:r>
            <a:r>
              <a:rPr lang="en-US" sz="4600" i="1" dirty="0" smtClean="0">
                <a:solidFill>
                  <a:srgbClr val="FF0000"/>
                </a:solidFill>
              </a:rPr>
              <a:t>Make roles clear to staff (the Principal primarily)</a:t>
            </a:r>
          </a:p>
          <a:p>
            <a:pPr marL="0" indent="0">
              <a:buNone/>
            </a:pPr>
            <a:r>
              <a:rPr lang="en-US" dirty="0"/>
              <a:t> </a:t>
            </a:r>
            <a:r>
              <a:rPr lang="en-US" dirty="0" smtClean="0"/>
              <a:t>    Have a job description for the Instructional Coach</a:t>
            </a:r>
          </a:p>
          <a:p>
            <a:pPr marL="0" indent="0">
              <a:buNone/>
            </a:pPr>
            <a:r>
              <a:rPr lang="en-US" dirty="0"/>
              <a:t> </a:t>
            </a:r>
            <a:r>
              <a:rPr lang="en-US" dirty="0" smtClean="0"/>
              <a:t>    Set out a schedule of support services and staff appointments</a:t>
            </a:r>
          </a:p>
          <a:p>
            <a:pPr marL="0" indent="0">
              <a:buNone/>
            </a:pPr>
            <a:r>
              <a:rPr lang="en-US" dirty="0"/>
              <a:t> </a:t>
            </a:r>
            <a:r>
              <a:rPr lang="en-US" dirty="0" smtClean="0"/>
              <a:t>    Know how the Coach will be evaluated and effectiveness measured</a:t>
            </a:r>
          </a:p>
          <a:p>
            <a:pPr marL="0" indent="0">
              <a:buNone/>
            </a:pPr>
            <a:r>
              <a:rPr lang="en-US" dirty="0"/>
              <a:t> </a:t>
            </a:r>
            <a:r>
              <a:rPr lang="en-US" dirty="0" smtClean="0"/>
              <a:t>    </a:t>
            </a:r>
            <a:endParaRPr lang="en-US" dirty="0"/>
          </a:p>
        </p:txBody>
      </p:sp>
      <p:pic>
        <p:nvPicPr>
          <p:cNvPr id="5122" name="Picture 2" descr="C:\Documents and Settings\Owner\Local Settings\Temporary Internet Files\Content.IE5\G6HIQEQM\MC90033414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7275" y="312738"/>
            <a:ext cx="1149350" cy="1814512"/>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Documents and Settings\Owner\Local Settings\Temporary Internet Files\Content.IE5\JWH768S7\MC900017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192088"/>
            <a:ext cx="1597025" cy="167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62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Part 4</a:t>
            </a:r>
            <a:r>
              <a:rPr lang="en-US" dirty="0" smtClean="0"/>
              <a:t>: Partnership Approach 3-Ways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451189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219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7 Partnership Principles</a:t>
            </a:r>
            <a:br>
              <a:rPr lang="en-US" dirty="0" smtClean="0"/>
            </a:br>
            <a:r>
              <a:rPr lang="en-US" sz="2400" dirty="0" smtClean="0"/>
              <a:t>(</a:t>
            </a:r>
            <a:r>
              <a:rPr lang="en-US" sz="2400" i="1" dirty="0" smtClean="0"/>
              <a:t>Unmistakable Impact </a:t>
            </a:r>
            <a:r>
              <a:rPr lang="en-US" sz="2400" dirty="0" smtClean="0"/>
              <a:t>by Jim Knight) </a:t>
            </a:r>
            <a:endParaRPr lang="en-US" dirty="0"/>
          </a:p>
        </p:txBody>
      </p:sp>
      <p:sp>
        <p:nvSpPr>
          <p:cNvPr id="3" name="Content Placeholder 2"/>
          <p:cNvSpPr>
            <a:spLocks noGrp="1"/>
          </p:cNvSpPr>
          <p:nvPr>
            <p:ph idx="1"/>
          </p:nvPr>
        </p:nvSpPr>
        <p:spPr>
          <a:xfrm>
            <a:off x="457200" y="1600200"/>
            <a:ext cx="8458200" cy="4525963"/>
          </a:xfrm>
        </p:spPr>
        <p:txBody>
          <a:bodyPr>
            <a:noAutofit/>
          </a:bodyPr>
          <a:lstStyle/>
          <a:p>
            <a:pPr marL="514350" indent="-514350">
              <a:buAutoNum type="arabicPeriod"/>
            </a:pPr>
            <a:r>
              <a:rPr lang="en-US" sz="3600" i="1" dirty="0" smtClean="0"/>
              <a:t>Equality </a:t>
            </a:r>
          </a:p>
          <a:p>
            <a:pPr marL="514350" indent="-514350">
              <a:buAutoNum type="arabicPeriod"/>
            </a:pPr>
            <a:r>
              <a:rPr lang="en-US" sz="3600" dirty="0" smtClean="0"/>
              <a:t>Choice                 </a:t>
            </a:r>
          </a:p>
          <a:p>
            <a:pPr marL="514350" indent="-514350">
              <a:buAutoNum type="arabicPeriod"/>
            </a:pPr>
            <a:r>
              <a:rPr lang="en-US" sz="3600" i="1" dirty="0" smtClean="0"/>
              <a:t>Voice </a:t>
            </a:r>
          </a:p>
          <a:p>
            <a:pPr marL="514350" indent="-514350">
              <a:buAutoNum type="arabicPeriod"/>
            </a:pPr>
            <a:r>
              <a:rPr lang="en-US" sz="3600" dirty="0" smtClean="0"/>
              <a:t>Reflection</a:t>
            </a:r>
          </a:p>
          <a:p>
            <a:pPr marL="514350" indent="-514350">
              <a:buAutoNum type="arabicPeriod"/>
            </a:pPr>
            <a:r>
              <a:rPr lang="en-US" sz="3600" i="1" dirty="0" smtClean="0"/>
              <a:t>Dialogue</a:t>
            </a:r>
          </a:p>
          <a:p>
            <a:pPr marL="514350" indent="-514350">
              <a:buAutoNum type="arabicPeriod"/>
            </a:pPr>
            <a:r>
              <a:rPr lang="en-US" sz="3600" dirty="0" smtClean="0"/>
              <a:t>Praxis</a:t>
            </a:r>
          </a:p>
          <a:p>
            <a:pPr marL="514350" indent="-514350">
              <a:buAutoNum type="arabicPeriod"/>
            </a:pPr>
            <a:r>
              <a:rPr lang="en-US" sz="3600" i="1" dirty="0" smtClean="0"/>
              <a:t>Reciprocity</a:t>
            </a:r>
            <a:endParaRPr lang="en-US" sz="3600" i="1" dirty="0"/>
          </a:p>
        </p:txBody>
      </p:sp>
      <p:pic>
        <p:nvPicPr>
          <p:cNvPr id="4" name="Picture 7" descr="C:\Documents and Settings\Owner\Local Settings\Temporary Internet Files\Content.IE5\JWH768S7\MC90025106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2286001"/>
            <a:ext cx="4038600" cy="134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73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3">
                                            <p:txEl>
                                              <p:pRg st="0" end="0"/>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3">
                                            <p:txEl>
                                              <p:pRg st="1" end="1"/>
                                            </p:txEl>
                                          </p:spTgt>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grpId="0" nodeType="clickEffect">
                                  <p:stCondLst>
                                    <p:cond delay="0"/>
                                  </p:stCondLst>
                                  <p:iterate type="lt">
                                    <p:tmPct val="4000"/>
                                  </p:iterate>
                                  <p:childTnLst>
                                    <p:set>
                                      <p:cBhvr override="childStyle">
                                        <p:cTn id="18" dur="500" fill="hold"/>
                                        <p:tgtEl>
                                          <p:spTgt spid="3">
                                            <p:txEl>
                                              <p:pRg st="2" end="2"/>
                                            </p:txEl>
                                          </p:spTgt>
                                        </p:tgtEl>
                                        <p:attrNameLst>
                                          <p:attrName>style.textDecorationUnderline</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grpId="0" nodeType="clickEffect">
                                  <p:stCondLst>
                                    <p:cond delay="0"/>
                                  </p:stCondLst>
                                  <p:iterate type="lt">
                                    <p:tmPct val="4000"/>
                                  </p:iterate>
                                  <p:childTnLst>
                                    <p:set>
                                      <p:cBhvr override="childStyle">
                                        <p:cTn id="22" dur="500" fill="hold"/>
                                        <p:tgtEl>
                                          <p:spTgt spid="3">
                                            <p:txEl>
                                              <p:pRg st="3" end="3"/>
                                            </p:txEl>
                                          </p:spTgt>
                                        </p:tgtEl>
                                        <p:attrNameLst>
                                          <p:attrName>style.textDecorationUnderline</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grpId="0" nodeType="clickEffect">
                                  <p:stCondLst>
                                    <p:cond delay="0"/>
                                  </p:stCondLst>
                                  <p:iterate type="lt">
                                    <p:tmPct val="4000"/>
                                  </p:iterate>
                                  <p:childTnLst>
                                    <p:set>
                                      <p:cBhvr override="childStyle">
                                        <p:cTn id="26" dur="500" fill="hold"/>
                                        <p:tgtEl>
                                          <p:spTgt spid="3">
                                            <p:txEl>
                                              <p:pRg st="4" end="4"/>
                                            </p:txEl>
                                          </p:spTgt>
                                        </p:tgtEl>
                                        <p:attrNameLst>
                                          <p:attrName>style.textDecorationUnderline</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grpId="0" nodeType="clickEffect">
                                  <p:stCondLst>
                                    <p:cond delay="0"/>
                                  </p:stCondLst>
                                  <p:iterate type="lt">
                                    <p:tmPct val="4000"/>
                                  </p:iterate>
                                  <p:childTnLst>
                                    <p:set>
                                      <p:cBhvr override="childStyle">
                                        <p:cTn id="30" dur="500" fill="hold"/>
                                        <p:tgtEl>
                                          <p:spTgt spid="3">
                                            <p:txEl>
                                              <p:pRg st="5" end="5"/>
                                            </p:txEl>
                                          </p:spTgt>
                                        </p:tgtEl>
                                        <p:attrNameLst>
                                          <p:attrName>style.textDecorationUnderline</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8" presetClass="emph" presetSubtype="0" fill="hold" grpId="0" nodeType="clickEffect">
                                  <p:stCondLst>
                                    <p:cond delay="0"/>
                                  </p:stCondLst>
                                  <p:iterate type="lt">
                                    <p:tmPct val="4000"/>
                                  </p:iterate>
                                  <p:childTnLst>
                                    <p:set>
                                      <p:cBhvr override="childStyle">
                                        <p:cTn id="34" dur="500" fill="hold"/>
                                        <p:tgtEl>
                                          <p:spTgt spid="3">
                                            <p:txEl>
                                              <p:pRg st="6" end="6"/>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Overview: </a:t>
            </a:r>
            <a:br>
              <a:rPr lang="en-US" dirty="0" smtClean="0"/>
            </a:br>
            <a:r>
              <a:rPr lang="en-US" dirty="0" smtClean="0"/>
              <a:t>   </a:t>
            </a:r>
            <a:r>
              <a:rPr lang="en-US" u="sng" dirty="0" smtClean="0"/>
              <a:t>Parts of our Presentation </a:t>
            </a:r>
            <a:endParaRPr lang="en-US" u="sng" dirty="0"/>
          </a:p>
        </p:txBody>
      </p:sp>
      <p:sp>
        <p:nvSpPr>
          <p:cNvPr id="3" name="Content Placeholder 2"/>
          <p:cNvSpPr>
            <a:spLocks noGrp="1"/>
          </p:cNvSpPr>
          <p:nvPr>
            <p:ph idx="1"/>
          </p:nvPr>
        </p:nvSpPr>
        <p:spPr>
          <a:xfrm>
            <a:off x="457200" y="2057400"/>
            <a:ext cx="8229600" cy="4068763"/>
          </a:xfrm>
        </p:spPr>
        <p:txBody>
          <a:bodyPr>
            <a:normAutofit fontScale="92500"/>
          </a:bodyPr>
          <a:lstStyle/>
          <a:p>
            <a:pPr marL="514350" indent="-514350">
              <a:buAutoNum type="arabicPeriod"/>
            </a:pPr>
            <a:r>
              <a:rPr lang="en-US" dirty="0" smtClean="0">
                <a:solidFill>
                  <a:srgbClr val="0070C0"/>
                </a:solidFill>
              </a:rPr>
              <a:t>What is Instructional vs. Leadership Coaching</a:t>
            </a:r>
          </a:p>
          <a:p>
            <a:pPr marL="514350" indent="-514350">
              <a:buAutoNum type="arabicPeriod"/>
            </a:pPr>
            <a:r>
              <a:rPr lang="en-US" dirty="0" smtClean="0"/>
              <a:t>Instructional Coach Profile (job description)</a:t>
            </a:r>
          </a:p>
          <a:p>
            <a:pPr marL="514350" indent="-514350">
              <a:buAutoNum type="arabicPeriod"/>
            </a:pPr>
            <a:r>
              <a:rPr lang="en-US" dirty="0" smtClean="0">
                <a:solidFill>
                  <a:srgbClr val="0070C0"/>
                </a:solidFill>
              </a:rPr>
              <a:t>Roles &amp; Key Tasks of Principal and Coach</a:t>
            </a:r>
          </a:p>
          <a:p>
            <a:pPr marL="514350" indent="-514350">
              <a:buAutoNum type="arabicPeriod"/>
            </a:pPr>
            <a:r>
              <a:rPr lang="en-US" dirty="0" smtClean="0"/>
              <a:t>Conceptual Framework: Partnership Approach</a:t>
            </a:r>
          </a:p>
          <a:p>
            <a:pPr marL="514350" indent="-514350">
              <a:buAutoNum type="arabicPeriod"/>
            </a:pPr>
            <a:r>
              <a:rPr lang="en-US" dirty="0" smtClean="0">
                <a:solidFill>
                  <a:srgbClr val="0070C0"/>
                </a:solidFill>
              </a:rPr>
              <a:t>Getting the Work Started (coaching process)</a:t>
            </a:r>
          </a:p>
          <a:p>
            <a:pPr marL="514350" indent="-514350">
              <a:buAutoNum type="arabicPeriod"/>
            </a:pPr>
            <a:r>
              <a:rPr lang="en-US" dirty="0" smtClean="0"/>
              <a:t>Coaching Toolkit (referenced but not reviewed)</a:t>
            </a:r>
          </a:p>
          <a:p>
            <a:pPr marL="514350" indent="-514350">
              <a:buAutoNum type="arabicPeriod"/>
            </a:pPr>
            <a:r>
              <a:rPr lang="en-US" dirty="0" smtClean="0">
                <a:solidFill>
                  <a:srgbClr val="0070C0"/>
                </a:solidFill>
              </a:rPr>
              <a:t>Further Resources &amp; Contact Information</a:t>
            </a:r>
          </a:p>
        </p:txBody>
      </p:sp>
      <p:pic>
        <p:nvPicPr>
          <p:cNvPr id="1026" name="Picture 2" descr="C:\Documents and Settings\Tess\Local Settings\Temporary Internet Files\Content.IE5\X6MP7FRX\MC90043705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76250"/>
            <a:ext cx="16002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079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“Side-by-Side” Learning =</a:t>
            </a:r>
            <a:endParaRPr lang="en-US" dirty="0"/>
          </a:p>
        </p:txBody>
      </p:sp>
      <p:sp>
        <p:nvSpPr>
          <p:cNvPr id="3" name="Content Placeholder 2"/>
          <p:cNvSpPr>
            <a:spLocks noGrp="1"/>
          </p:cNvSpPr>
          <p:nvPr>
            <p:ph idx="1"/>
          </p:nvPr>
        </p:nvSpPr>
        <p:spPr>
          <a:xfrm>
            <a:off x="304800" y="1600200"/>
            <a:ext cx="8534400" cy="4525963"/>
          </a:xfrm>
        </p:spPr>
        <p:txBody>
          <a:bodyPr>
            <a:normAutofit lnSpcReduction="10000"/>
          </a:bodyPr>
          <a:lstStyle/>
          <a:p>
            <a:pPr marL="0" indent="0">
              <a:buNone/>
            </a:pPr>
            <a:r>
              <a:rPr lang="en-US" sz="3600" dirty="0" smtClean="0"/>
              <a:t>      </a:t>
            </a:r>
            <a:r>
              <a:rPr lang="en-US" sz="3600" dirty="0" smtClean="0">
                <a:solidFill>
                  <a:schemeClr val="bg2">
                    <a:lumMod val="25000"/>
                  </a:schemeClr>
                </a:solidFill>
              </a:rPr>
              <a:t>…..ability to act as a thinking partner</a:t>
            </a:r>
          </a:p>
          <a:p>
            <a:pPr marL="0" indent="0" algn="ctr">
              <a:buNone/>
            </a:pPr>
            <a:r>
              <a:rPr lang="en-US" sz="4000" i="1" dirty="0" smtClean="0">
                <a:solidFill>
                  <a:schemeClr val="accent5">
                    <a:lumMod val="75000"/>
                  </a:schemeClr>
                </a:solidFill>
              </a:rPr>
              <a:t>To “equalibrate” the conversation</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					</a:t>
            </a: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a:t>
            </a:r>
            <a:r>
              <a:rPr lang="en-US" sz="1800" i="1" dirty="0" smtClean="0"/>
              <a:t>Unmistakable Impact: A Partnership Approach for Dramatically Improving Instruction </a:t>
            </a:r>
          </a:p>
          <a:p>
            <a:pPr marL="0" indent="0">
              <a:buNone/>
            </a:pPr>
            <a:r>
              <a:rPr lang="en-US" sz="1800" dirty="0" smtClean="0"/>
              <a:t>by Jim Knight. Corwin Press) </a:t>
            </a:r>
            <a:endParaRPr lang="en-US" sz="1800" dirty="0"/>
          </a:p>
        </p:txBody>
      </p:sp>
      <p:pic>
        <p:nvPicPr>
          <p:cNvPr id="4" name="Picture 7" descr="C:\Documents and Settings\Owner\Local Settings\Temporary Internet Files\Content.IE5\JWH768S7\MC90025106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3287889"/>
            <a:ext cx="541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79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Tools You Can Use to Work</a:t>
            </a:r>
            <a:br>
              <a:rPr lang="en-US" dirty="0" smtClean="0"/>
            </a:br>
            <a:r>
              <a:rPr lang="en-US" dirty="0" smtClean="0"/>
              <a:t>Your </a:t>
            </a:r>
            <a:r>
              <a:rPr lang="en-US" dirty="0" smtClean="0"/>
              <a:t>Zig-Zag Roles </a:t>
            </a:r>
            <a:r>
              <a:rPr lang="en-US" dirty="0" smtClean="0"/>
              <a:t>Together….</a:t>
            </a:r>
            <a:endParaRPr lang="en-US" dirty="0"/>
          </a:p>
        </p:txBody>
      </p:sp>
      <p:sp>
        <p:nvSpPr>
          <p:cNvPr id="3" name="Content Placeholder 2"/>
          <p:cNvSpPr>
            <a:spLocks noGrp="1"/>
          </p:cNvSpPr>
          <p:nvPr>
            <p:ph idx="1"/>
          </p:nvPr>
        </p:nvSpPr>
        <p:spPr>
          <a:xfrm>
            <a:off x="457200" y="1981201"/>
            <a:ext cx="8229600" cy="4267200"/>
          </a:xfrm>
        </p:spPr>
        <p:txBody>
          <a:bodyPr>
            <a:normAutofit/>
          </a:bodyPr>
          <a:lstStyle/>
          <a:p>
            <a:pPr marL="514350" indent="-514350">
              <a:lnSpc>
                <a:spcPct val="150000"/>
              </a:lnSpc>
              <a:buAutoNum type="arabicPeriod"/>
            </a:pPr>
            <a:r>
              <a:rPr lang="en-US" sz="3600" dirty="0" smtClean="0"/>
              <a:t>The “Four Post Observation Questions”</a:t>
            </a:r>
          </a:p>
          <a:p>
            <a:pPr marL="514350" indent="-514350">
              <a:lnSpc>
                <a:spcPct val="150000"/>
              </a:lnSpc>
              <a:buAutoNum type="arabicPeriod"/>
            </a:pPr>
            <a:r>
              <a:rPr lang="en-US" sz="3600" dirty="0" smtClean="0">
                <a:solidFill>
                  <a:srgbClr val="7030A0"/>
                </a:solidFill>
              </a:rPr>
              <a:t>A Coaching “Chubric” </a:t>
            </a:r>
          </a:p>
          <a:p>
            <a:pPr marL="514350" indent="-514350">
              <a:lnSpc>
                <a:spcPct val="150000"/>
              </a:lnSpc>
              <a:buAutoNum type="arabicPeriod"/>
            </a:pPr>
            <a:r>
              <a:rPr lang="en-US" sz="3600" dirty="0" smtClean="0"/>
              <a:t>Low Inference Data (observable</a:t>
            </a:r>
            <a:r>
              <a:rPr lang="en-US" sz="3600" dirty="0" smtClean="0"/>
              <a:t>) in feedback and coaching conversations</a:t>
            </a:r>
            <a:endParaRPr lang="en-US" sz="3600" dirty="0" smtClean="0"/>
          </a:p>
        </p:txBody>
      </p:sp>
      <p:pic>
        <p:nvPicPr>
          <p:cNvPr id="2050" name="Picture 2" descr="C:\Documents and Settings\Owner\Local Settings\Temporary Internet Files\Content.IE5\JWH768S7\MC90023776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488" y="363538"/>
            <a:ext cx="1503362" cy="153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96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dirty="0" smtClean="0"/>
              <a:t>4 Post-Observation </a:t>
            </a:r>
            <a:r>
              <a:rPr lang="en-US" dirty="0"/>
              <a:t>Questions</a:t>
            </a:r>
            <a:br>
              <a:rPr lang="en-US" dirty="0"/>
            </a:br>
            <a:r>
              <a:rPr lang="en-US" dirty="0"/>
              <a:t>(for the Principal)</a:t>
            </a:r>
            <a:br>
              <a:rPr lang="en-US" dirty="0"/>
            </a:br>
            <a:endParaRPr lang="en-US" dirty="0"/>
          </a:p>
        </p:txBody>
      </p:sp>
      <p:sp>
        <p:nvSpPr>
          <p:cNvPr id="3" name="Content Placeholder 2"/>
          <p:cNvSpPr>
            <a:spLocks noGrp="1"/>
          </p:cNvSpPr>
          <p:nvPr>
            <p:ph idx="1"/>
          </p:nvPr>
        </p:nvSpPr>
        <p:spPr/>
        <p:txBody>
          <a:bodyPr/>
          <a:lstStyle/>
          <a:p>
            <a:pPr marL="514350" indent="-514350">
              <a:buAutoNum type="arabicPeriod"/>
            </a:pPr>
            <a:r>
              <a:rPr lang="en-US" i="1" dirty="0" smtClean="0">
                <a:solidFill>
                  <a:srgbClr val="7030A0"/>
                </a:solidFill>
              </a:rPr>
              <a:t>What did you want the students to learn?</a:t>
            </a:r>
          </a:p>
          <a:p>
            <a:pPr marL="514350" indent="-514350">
              <a:buAutoNum type="arabicPeriod"/>
            </a:pPr>
            <a:r>
              <a:rPr lang="en-US" i="1" dirty="0" smtClean="0">
                <a:solidFill>
                  <a:srgbClr val="00602B"/>
                </a:solidFill>
              </a:rPr>
              <a:t>What evidence do you have that they learned it?</a:t>
            </a:r>
          </a:p>
          <a:p>
            <a:pPr marL="514350" indent="-514350">
              <a:buAutoNum type="arabicPeriod"/>
            </a:pPr>
            <a:r>
              <a:rPr lang="en-US" i="1" dirty="0" smtClean="0">
                <a:solidFill>
                  <a:srgbClr val="0070C0"/>
                </a:solidFill>
              </a:rPr>
              <a:t>As the instructor, what did you do most to contribute to the learning?</a:t>
            </a:r>
          </a:p>
          <a:p>
            <a:pPr marL="514350" indent="-514350">
              <a:buAutoNum type="arabicPeriod"/>
            </a:pPr>
            <a:r>
              <a:rPr lang="en-US" i="1" dirty="0">
                <a:solidFill>
                  <a:schemeClr val="tx1">
                    <a:lumMod val="75000"/>
                    <a:lumOff val="25000"/>
                  </a:schemeClr>
                </a:solidFill>
              </a:rPr>
              <a:t>Given the opportunity to re-teach that same lesson, what would you do differently that </a:t>
            </a:r>
            <a:r>
              <a:rPr lang="en-US" i="1" dirty="0" smtClean="0">
                <a:solidFill>
                  <a:schemeClr val="tx1">
                    <a:lumMod val="75000"/>
                    <a:lumOff val="25000"/>
                  </a:schemeClr>
                </a:solidFill>
              </a:rPr>
              <a:t>might improve the learning?</a:t>
            </a:r>
          </a:p>
          <a:p>
            <a:pPr marL="514350" indent="-514350">
              <a:buAutoNum type="arabicPeriod"/>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1063790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First question</a:t>
            </a:r>
            <a:r>
              <a:rPr lang="en-US" sz="3600" dirty="0" smtClean="0"/>
              <a:t>….</a:t>
            </a:r>
            <a:endParaRPr lang="en-US" sz="3600" dirty="0"/>
          </a:p>
        </p:txBody>
      </p:sp>
      <p:sp>
        <p:nvSpPr>
          <p:cNvPr id="3" name="Content Placeholder 2"/>
          <p:cNvSpPr>
            <a:spLocks noGrp="1"/>
          </p:cNvSpPr>
          <p:nvPr>
            <p:ph idx="1"/>
          </p:nvPr>
        </p:nvSpPr>
        <p:spPr>
          <a:xfrm>
            <a:off x="1463040" y="2133601"/>
            <a:ext cx="6196405" cy="3589468"/>
          </a:xfrm>
        </p:spPr>
        <p:txBody>
          <a:bodyPr>
            <a:normAutofit/>
          </a:bodyPr>
          <a:lstStyle/>
          <a:p>
            <a:pPr marL="0" indent="0" algn="ctr">
              <a:buNone/>
            </a:pPr>
            <a:r>
              <a:rPr lang="en-US" sz="4000" i="1" dirty="0" smtClean="0"/>
              <a:t>What did you want the students to learn?</a:t>
            </a:r>
          </a:p>
          <a:p>
            <a:pPr marL="0" indent="0" algn="ctr">
              <a:buNone/>
            </a:pPr>
            <a:endParaRPr lang="en-US" sz="3600" i="1" dirty="0"/>
          </a:p>
          <a:p>
            <a:pPr marL="0" indent="0" algn="ctr">
              <a:buNone/>
            </a:pPr>
            <a:endParaRPr lang="en-US" sz="3600" i="1" dirty="0"/>
          </a:p>
        </p:txBody>
      </p:sp>
      <p:pic>
        <p:nvPicPr>
          <p:cNvPr id="5122" name="Picture 2" descr="C:\Documents and Settings\Owner\Local Settings\Temporary Internet Files\Content.IE5\ITNHON0D\MC9001965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1" y="3789362"/>
            <a:ext cx="2114550" cy="2078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24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Second question</a:t>
            </a:r>
            <a:r>
              <a:rPr lang="en-US" sz="3600" dirty="0" smtClean="0"/>
              <a:t>….</a:t>
            </a:r>
            <a:endParaRPr lang="en-US" sz="3600" dirty="0"/>
          </a:p>
        </p:txBody>
      </p:sp>
      <p:sp>
        <p:nvSpPr>
          <p:cNvPr id="3" name="Content Placeholder 2"/>
          <p:cNvSpPr>
            <a:spLocks noGrp="1"/>
          </p:cNvSpPr>
          <p:nvPr>
            <p:ph idx="1"/>
          </p:nvPr>
        </p:nvSpPr>
        <p:spPr>
          <a:xfrm>
            <a:off x="1463040" y="1752601"/>
            <a:ext cx="6196405" cy="3970468"/>
          </a:xfrm>
        </p:spPr>
        <p:txBody>
          <a:bodyPr>
            <a:normAutofit/>
          </a:bodyPr>
          <a:lstStyle/>
          <a:p>
            <a:pPr marL="0" indent="0" algn="ctr">
              <a:buNone/>
            </a:pPr>
            <a:r>
              <a:rPr lang="en-US" sz="4000" i="1" dirty="0" smtClean="0"/>
              <a:t>What evidence do you have that they learned it? </a:t>
            </a:r>
          </a:p>
          <a:p>
            <a:pPr marL="0" indent="0" algn="ctr">
              <a:buNone/>
            </a:pPr>
            <a:endParaRPr lang="en-US" sz="3600" i="1" dirty="0"/>
          </a:p>
          <a:p>
            <a:pPr marL="0" indent="0" algn="ctr">
              <a:buNone/>
            </a:pPr>
            <a:endParaRPr lang="en-US" sz="2800" i="1" dirty="0"/>
          </a:p>
        </p:txBody>
      </p:sp>
      <p:pic>
        <p:nvPicPr>
          <p:cNvPr id="6146" name="Picture 2" descr="C:\Documents and Settings\Owner\Local Settings\Temporary Internet Files\Content.IE5\XG66GAHX\MC90009466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6615" y="3581399"/>
            <a:ext cx="3536092"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63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Third question</a:t>
            </a:r>
            <a:r>
              <a:rPr lang="en-US" sz="3600" dirty="0" smtClean="0"/>
              <a:t>…</a:t>
            </a:r>
            <a:endParaRPr lang="en-US" sz="3600" dirty="0"/>
          </a:p>
        </p:txBody>
      </p:sp>
      <p:sp>
        <p:nvSpPr>
          <p:cNvPr id="3" name="Content Placeholder 2"/>
          <p:cNvSpPr>
            <a:spLocks noGrp="1"/>
          </p:cNvSpPr>
          <p:nvPr>
            <p:ph idx="1"/>
          </p:nvPr>
        </p:nvSpPr>
        <p:spPr/>
        <p:txBody>
          <a:bodyPr>
            <a:normAutofit/>
          </a:bodyPr>
          <a:lstStyle/>
          <a:p>
            <a:pPr marL="0" indent="0" algn="ctr">
              <a:buNone/>
            </a:pPr>
            <a:r>
              <a:rPr lang="en-US" sz="4000" i="1" dirty="0" smtClean="0"/>
              <a:t>What did you do as the instructor that contributed most to the learning? </a:t>
            </a:r>
          </a:p>
          <a:p>
            <a:pPr marL="0" indent="0" algn="ctr">
              <a:buNone/>
            </a:pPr>
            <a:endParaRPr lang="en-US" sz="4000" i="1" dirty="0"/>
          </a:p>
        </p:txBody>
      </p:sp>
      <p:pic>
        <p:nvPicPr>
          <p:cNvPr id="7170" name="Picture 2" descr="C:\Documents and Settings\Owner\Local Settings\Temporary Internet Files\Content.IE5\V8XFWL9D\MC90005694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3657600"/>
            <a:ext cx="2532063" cy="220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87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Fourth question</a:t>
            </a:r>
            <a:r>
              <a:rPr lang="en-US" sz="3600" dirty="0" smtClean="0"/>
              <a:t>…</a:t>
            </a:r>
            <a:endParaRPr lang="en-US" sz="3600" dirty="0"/>
          </a:p>
        </p:txBody>
      </p:sp>
      <p:sp>
        <p:nvSpPr>
          <p:cNvPr id="3" name="Content Placeholder 2"/>
          <p:cNvSpPr>
            <a:spLocks noGrp="1"/>
          </p:cNvSpPr>
          <p:nvPr>
            <p:ph idx="1"/>
          </p:nvPr>
        </p:nvSpPr>
        <p:spPr>
          <a:xfrm>
            <a:off x="457200" y="1600200"/>
            <a:ext cx="8001000" cy="4122869"/>
          </a:xfrm>
        </p:spPr>
        <p:txBody>
          <a:bodyPr>
            <a:normAutofit/>
          </a:bodyPr>
          <a:lstStyle/>
          <a:p>
            <a:pPr marL="0" indent="0" algn="ctr">
              <a:buNone/>
            </a:pPr>
            <a:r>
              <a:rPr lang="en-US" sz="4000" i="1" dirty="0" smtClean="0"/>
              <a:t>Given the opportunity to re-teach that same lesson, what would you do differently that might improve the learning? </a:t>
            </a:r>
          </a:p>
          <a:p>
            <a:pPr marL="0" indent="0" algn="ctr">
              <a:buNone/>
            </a:pPr>
            <a:endParaRPr lang="en-US" sz="3200" i="1" dirty="0"/>
          </a:p>
        </p:txBody>
      </p:sp>
      <p:pic>
        <p:nvPicPr>
          <p:cNvPr id="8194" name="Picture 2" descr="C:\Documents and Settings\Owner\Local Settings\Temporary Internet Files\Content.IE5\ITNHON0D\MC9000603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4495800"/>
            <a:ext cx="2971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5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95059"/>
            <a:ext cx="6965245" cy="1202485"/>
          </a:xfrm>
        </p:spPr>
        <p:txBody>
          <a:bodyPr>
            <a:normAutofit fontScale="90000"/>
          </a:bodyPr>
          <a:lstStyle/>
          <a:p>
            <a:pPr algn="l"/>
            <a:r>
              <a:rPr lang="en-US" dirty="0" smtClean="0"/>
              <a:t>And most importantly, </a:t>
            </a:r>
            <a:br>
              <a:rPr lang="en-US" dirty="0" smtClean="0"/>
            </a:br>
            <a:r>
              <a:rPr lang="en-US" dirty="0" smtClean="0"/>
              <a:t>follow-up…</a:t>
            </a:r>
            <a:endParaRPr lang="en-US" dirty="0"/>
          </a:p>
        </p:txBody>
      </p:sp>
      <p:sp>
        <p:nvSpPr>
          <p:cNvPr id="3" name="Content Placeholder 2"/>
          <p:cNvSpPr>
            <a:spLocks noGrp="1"/>
          </p:cNvSpPr>
          <p:nvPr>
            <p:ph idx="1"/>
          </p:nvPr>
        </p:nvSpPr>
        <p:spPr>
          <a:xfrm>
            <a:off x="457200" y="2819400"/>
            <a:ext cx="8229600" cy="3535363"/>
          </a:xfrm>
        </p:spPr>
        <p:txBody>
          <a:bodyPr>
            <a:normAutofit/>
          </a:bodyPr>
          <a:lstStyle/>
          <a:p>
            <a:pPr marL="0" indent="0" algn="ctr">
              <a:buNone/>
            </a:pPr>
            <a:r>
              <a:rPr lang="en-US" sz="4000" i="1" dirty="0" smtClean="0">
                <a:solidFill>
                  <a:srgbClr val="0070C0"/>
                </a:solidFill>
              </a:rPr>
              <a:t>This is what most </a:t>
            </a:r>
          </a:p>
          <a:p>
            <a:pPr marL="0" indent="0" algn="ctr">
              <a:buNone/>
            </a:pPr>
            <a:r>
              <a:rPr lang="en-US" sz="4000" i="1" dirty="0" smtClean="0">
                <a:solidFill>
                  <a:srgbClr val="0070C0"/>
                </a:solidFill>
              </a:rPr>
              <a:t>impacts the teaching </a:t>
            </a:r>
          </a:p>
          <a:p>
            <a:pPr marL="0" indent="0" algn="ctr">
              <a:buNone/>
            </a:pPr>
            <a:r>
              <a:rPr lang="en-US" sz="4000" i="1" dirty="0" smtClean="0">
                <a:solidFill>
                  <a:srgbClr val="0070C0"/>
                </a:solidFill>
              </a:rPr>
              <a:t>for the future observations. </a:t>
            </a:r>
          </a:p>
          <a:p>
            <a:pPr marL="0" indent="0">
              <a:buNone/>
            </a:pPr>
            <a:r>
              <a:rPr lang="en-US" sz="3600" i="1" dirty="0">
                <a:solidFill>
                  <a:srgbClr val="0070C0"/>
                </a:solidFill>
              </a:rPr>
              <a:t>	</a:t>
            </a:r>
            <a:r>
              <a:rPr lang="en-US" sz="3600" i="1" dirty="0" smtClean="0">
                <a:solidFill>
                  <a:srgbClr val="0070C0"/>
                </a:solidFill>
              </a:rPr>
              <a:t>			</a:t>
            </a:r>
            <a:endParaRPr lang="en-US" sz="3600" i="1" dirty="0">
              <a:solidFill>
                <a:srgbClr val="0070C0"/>
              </a:solidFill>
            </a:endParaRPr>
          </a:p>
        </p:txBody>
      </p:sp>
      <p:pic>
        <p:nvPicPr>
          <p:cNvPr id="9218" name="Picture 2" descr="C:\Documents and Settings\Owner\Local Settings\Temporary Internet Files\Content.IE5\ITNHON0D\MC90043980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326997">
            <a:off x="6120788" y="1009300"/>
            <a:ext cx="2039081" cy="2599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40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Follow-up:</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solidFill>
                  <a:srgbClr val="0070C0"/>
                </a:solidFill>
              </a:rPr>
              <a:t>Once the teacher (or administrator) identifies what he/she would do differently in order to improve upon the lesson, expect to see the implementation of that change in a follow-up observation.</a:t>
            </a:r>
          </a:p>
          <a:p>
            <a:pPr>
              <a:buFont typeface="Wingdings" pitchFamily="2" charset="2"/>
              <a:buChar char="Ø"/>
            </a:pPr>
            <a:r>
              <a:rPr lang="en-US" dirty="0" smtClean="0">
                <a:solidFill>
                  <a:srgbClr val="FF0000"/>
                </a:solidFill>
              </a:rPr>
              <a:t>Hold the teacher accountable for the improvement of instruction…</a:t>
            </a:r>
          </a:p>
          <a:p>
            <a:pPr marL="0" indent="0">
              <a:buNone/>
            </a:pPr>
            <a:r>
              <a:rPr lang="en-US" dirty="0" smtClean="0">
                <a:solidFill>
                  <a:srgbClr val="FF0000"/>
                </a:solidFill>
              </a:rPr>
              <a:t>    ONE SKILL AT A TIME</a:t>
            </a:r>
            <a:endParaRPr lang="en-US" dirty="0">
              <a:solidFill>
                <a:srgbClr val="FF0000"/>
              </a:solidFill>
            </a:endParaRPr>
          </a:p>
        </p:txBody>
      </p:sp>
    </p:spTree>
    <p:extLst>
      <p:ext uri="{BB962C8B-B14F-4D97-AF65-F5344CB8AC3E}">
        <p14:creationId xmlns:p14="http://schemas.microsoft.com/office/powerpoint/2010/main" val="104831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a:ln>
            <a:noFill/>
          </a:ln>
        </p:spPr>
        <p:txBody>
          <a:bodyPr>
            <a:normAutofit fontScale="90000"/>
          </a:bodyPr>
          <a:lstStyle/>
          <a:p>
            <a:r>
              <a:rPr lang="en-US" dirty="0" smtClean="0"/>
              <a:t>Coaching Chubrics for </a:t>
            </a:r>
            <a:r>
              <a:rPr lang="en-US" dirty="0" smtClean="0"/>
              <a:t>tracking</a:t>
            </a:r>
            <a:br>
              <a:rPr lang="en-US" dirty="0" smtClean="0"/>
            </a:br>
            <a:r>
              <a:rPr lang="en-US" dirty="0" smtClean="0"/>
              <a:t>(for the Coach)</a:t>
            </a:r>
            <a:r>
              <a:rPr lang="en-US" dirty="0" smtClean="0"/>
              <a:t> </a:t>
            </a:r>
            <a:endParaRPr lang="en-US" dirty="0"/>
          </a:p>
        </p:txBody>
      </p:sp>
      <p:sp>
        <p:nvSpPr>
          <p:cNvPr id="3" name="Content Placeholder 2"/>
          <p:cNvSpPr>
            <a:spLocks noGrp="1"/>
          </p:cNvSpPr>
          <p:nvPr>
            <p:ph idx="1"/>
          </p:nvPr>
        </p:nvSpPr>
        <p:spPr>
          <a:xfrm>
            <a:off x="457200" y="2057400"/>
            <a:ext cx="8229600" cy="4068763"/>
          </a:xfrm>
          <a:ln>
            <a:noFill/>
          </a:ln>
        </p:spPr>
        <p:txBody>
          <a:bodyPr>
            <a:normAutofit/>
          </a:bodyPr>
          <a:lstStyle/>
          <a:p>
            <a:pPr marL="0" indent="0" algn="ctr">
              <a:buNone/>
            </a:pPr>
            <a:r>
              <a:rPr lang="en-US" sz="3600" b="1" i="1" dirty="0" smtClean="0">
                <a:solidFill>
                  <a:srgbClr val="0079A4"/>
                </a:solidFill>
              </a:rPr>
              <a:t>Chubrics are Checklist + Rubrics</a:t>
            </a:r>
          </a:p>
          <a:p>
            <a:pPr marL="0" indent="0">
              <a:buNone/>
            </a:pPr>
            <a:r>
              <a:rPr lang="en-US" sz="3600" dirty="0" smtClean="0"/>
              <a:t>They can track key elements as well as:</a:t>
            </a:r>
          </a:p>
          <a:p>
            <a:pPr>
              <a:buFont typeface="Wingdings" pitchFamily="2" charset="2"/>
              <a:buChar char="ü"/>
            </a:pPr>
            <a:r>
              <a:rPr lang="en-US" sz="3600" dirty="0" smtClean="0"/>
              <a:t>degree of implementation</a:t>
            </a:r>
          </a:p>
          <a:p>
            <a:pPr>
              <a:buFont typeface="Wingdings" pitchFamily="2" charset="2"/>
              <a:buChar char="ü"/>
            </a:pPr>
            <a:r>
              <a:rPr lang="en-US" sz="3600" dirty="0" smtClean="0"/>
              <a:t>frequency levels</a:t>
            </a:r>
          </a:p>
          <a:p>
            <a:pPr>
              <a:buFont typeface="Wingdings" pitchFamily="2" charset="2"/>
              <a:buChar char="ü"/>
            </a:pPr>
            <a:r>
              <a:rPr lang="en-US" sz="3600" dirty="0" smtClean="0"/>
              <a:t>continuum of progress</a:t>
            </a:r>
          </a:p>
          <a:p>
            <a:pPr>
              <a:buFont typeface="Wingdings" pitchFamily="2" charset="2"/>
              <a:buChar char="ü"/>
            </a:pPr>
            <a:r>
              <a:rPr lang="en-US" sz="3600" dirty="0" smtClean="0"/>
              <a:t>levels of implementation effectiveness</a:t>
            </a:r>
            <a:endParaRPr lang="en-US" sz="3600" dirty="0" smtClean="0"/>
          </a:p>
          <a:p>
            <a:pPr>
              <a:buFont typeface="Wingdings" pitchFamily="2" charset="2"/>
              <a:buChar char="ü"/>
            </a:pPr>
            <a:endParaRPr lang="en-US" sz="3600" dirty="0"/>
          </a:p>
        </p:txBody>
      </p:sp>
      <p:pic>
        <p:nvPicPr>
          <p:cNvPr id="3074" name="Picture 2" descr="C:\Documents and Settings\Tess\Local Settings\Temporary Internet Files\Content.IE5\M555ZBGH\MM90023470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300913" y="963613"/>
            <a:ext cx="123825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52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Part 1: What’s the difference? </a:t>
            </a:r>
            <a:endParaRPr lang="en-US" dirty="0"/>
          </a:p>
        </p:txBody>
      </p:sp>
      <p:sp>
        <p:nvSpPr>
          <p:cNvPr id="4" name="Content Placeholder 3"/>
          <p:cNvSpPr>
            <a:spLocks noGrp="1"/>
          </p:cNvSpPr>
          <p:nvPr>
            <p:ph sz="half" idx="1"/>
          </p:nvPr>
        </p:nvSpPr>
        <p:spPr>
          <a:xfrm>
            <a:off x="457200" y="1600200"/>
            <a:ext cx="4038600" cy="4800600"/>
          </a:xfrm>
        </p:spPr>
        <p:txBody>
          <a:bodyPr>
            <a:normAutofit lnSpcReduction="10000"/>
          </a:bodyPr>
          <a:lstStyle/>
          <a:p>
            <a:pPr marL="0" indent="0">
              <a:buNone/>
            </a:pPr>
            <a:r>
              <a:rPr lang="en-US" u="sng" dirty="0" smtClean="0"/>
              <a:t>Leadership Coaching</a:t>
            </a:r>
          </a:p>
          <a:p>
            <a:pPr marL="0" indent="0">
              <a:buNone/>
            </a:pPr>
            <a:r>
              <a:rPr lang="en-US" dirty="0" smtClean="0"/>
              <a:t>Works with </a:t>
            </a:r>
            <a:r>
              <a:rPr lang="en-US" dirty="0" smtClean="0"/>
              <a:t>individuals</a:t>
            </a:r>
            <a:endParaRPr lang="en-US" dirty="0" smtClean="0"/>
          </a:p>
          <a:p>
            <a:pPr marL="0" indent="0">
              <a:buNone/>
            </a:pPr>
            <a:r>
              <a:rPr lang="en-US" dirty="0" smtClean="0"/>
              <a:t>around a performance </a:t>
            </a:r>
          </a:p>
          <a:p>
            <a:pPr marL="0" indent="0">
              <a:buNone/>
            </a:pPr>
            <a:r>
              <a:rPr lang="en-US" dirty="0" smtClean="0"/>
              <a:t>goal or capacity-building.</a:t>
            </a:r>
          </a:p>
          <a:p>
            <a:pPr marL="0" indent="0">
              <a:buNone/>
            </a:pPr>
            <a:r>
              <a:rPr lang="en-US" dirty="0" smtClean="0"/>
              <a:t>Often measured against a rubric or standard of leadership behaviors. May involve a more dialogue-based, reflective style of coaching. </a:t>
            </a:r>
            <a:endParaRPr lang="en-US" dirty="0"/>
          </a:p>
        </p:txBody>
      </p:sp>
      <p:sp>
        <p:nvSpPr>
          <p:cNvPr id="5" name="Content Placeholder 4"/>
          <p:cNvSpPr>
            <a:spLocks noGrp="1"/>
          </p:cNvSpPr>
          <p:nvPr>
            <p:ph sz="half" idx="2"/>
          </p:nvPr>
        </p:nvSpPr>
        <p:spPr>
          <a:xfrm>
            <a:off x="4495800" y="1524000"/>
            <a:ext cx="3962400" cy="4876800"/>
          </a:xfrm>
        </p:spPr>
        <p:txBody>
          <a:bodyPr>
            <a:normAutofit lnSpcReduction="10000"/>
          </a:bodyPr>
          <a:lstStyle/>
          <a:p>
            <a:pPr marL="0" indent="0">
              <a:buNone/>
            </a:pPr>
            <a:r>
              <a:rPr lang="en-US" dirty="0" smtClean="0"/>
              <a:t> </a:t>
            </a:r>
            <a:r>
              <a:rPr lang="en-US" u="sng" dirty="0" smtClean="0"/>
              <a:t>Instructional Coaching</a:t>
            </a:r>
          </a:p>
          <a:p>
            <a:pPr marL="0" indent="0">
              <a:buNone/>
            </a:pPr>
            <a:r>
              <a:rPr lang="en-US" dirty="0"/>
              <a:t> </a:t>
            </a:r>
            <a:r>
              <a:rPr lang="en-US" dirty="0" smtClean="0"/>
              <a:t>Works with individuals   and </a:t>
            </a:r>
            <a:r>
              <a:rPr lang="en-US" dirty="0" smtClean="0"/>
              <a:t>groups/teams or whole faculty </a:t>
            </a:r>
            <a:r>
              <a:rPr lang="en-US" dirty="0" smtClean="0"/>
              <a:t>based on a target to </a:t>
            </a:r>
            <a:r>
              <a:rPr lang="en-US" dirty="0" smtClean="0"/>
              <a:t>deliver an </a:t>
            </a:r>
            <a:r>
              <a:rPr lang="en-US" dirty="0" smtClean="0"/>
              <a:t>agreed upon learning outcome from students. Modeling, </a:t>
            </a:r>
            <a:r>
              <a:rPr lang="en-US" smtClean="0"/>
              <a:t>co-teaching, direct </a:t>
            </a:r>
            <a:r>
              <a:rPr lang="en-US" dirty="0" smtClean="0"/>
              <a:t>instruction, observation and feedback are standard. </a:t>
            </a:r>
          </a:p>
          <a:p>
            <a:pPr marL="0" indent="0">
              <a:buNone/>
            </a:pPr>
            <a:r>
              <a:rPr lang="en-US" dirty="0" smtClean="0"/>
              <a:t>Implementation is key. </a:t>
            </a:r>
            <a:endParaRPr lang="en-US" dirty="0"/>
          </a:p>
        </p:txBody>
      </p:sp>
      <p:pic>
        <p:nvPicPr>
          <p:cNvPr id="6" name="Picture 2" descr="C:\Documents and Settings\Owner\Local Settings\Temporary Internet Files\Content.IE5\X1UNFL9C\MC90033430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200" y="27123"/>
            <a:ext cx="1447800" cy="1725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960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768"/>
            <a:ext cx="7755175" cy="1013869"/>
          </a:xfrm>
        </p:spPr>
        <p:txBody>
          <a:bodyPr/>
          <a:lstStyle/>
          <a:p>
            <a:r>
              <a:rPr lang="en-US" dirty="0" smtClean="0"/>
              <a:t>        A “Chubric” Template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0133501"/>
              </p:ext>
            </p:extLst>
          </p:nvPr>
        </p:nvGraphicFramePr>
        <p:xfrm>
          <a:off x="457200" y="1600200"/>
          <a:ext cx="8229600" cy="5029200"/>
        </p:xfrm>
        <a:graphic>
          <a:graphicData uri="http://schemas.openxmlformats.org/drawingml/2006/table">
            <a:tbl>
              <a:tblPr firstRow="1" bandRow="1">
                <a:tableStyleId>{7DF18680-E054-41AD-8BC1-D1AEF772440D}</a:tableStyleId>
              </a:tblPr>
              <a:tblGrid>
                <a:gridCol w="2514600"/>
                <a:gridCol w="1981200"/>
                <a:gridCol w="1905000"/>
                <a:gridCol w="1828800"/>
              </a:tblGrid>
              <a:tr h="370840">
                <a:tc>
                  <a:txBody>
                    <a:bodyPr/>
                    <a:lstStyle/>
                    <a:p>
                      <a:r>
                        <a:rPr lang="en-US" dirty="0" smtClean="0"/>
                        <a:t>FOCUS AREA</a:t>
                      </a:r>
                    </a:p>
                    <a:p>
                      <a:r>
                        <a:rPr lang="en-US" dirty="0" smtClean="0"/>
                        <a:t>(yes or no checklist)</a:t>
                      </a:r>
                      <a:endParaRPr lang="en-US" dirty="0"/>
                    </a:p>
                  </a:txBody>
                  <a:tcPr/>
                </a:tc>
                <a:tc>
                  <a:txBody>
                    <a:bodyPr/>
                    <a:lstStyle/>
                    <a:p>
                      <a:r>
                        <a:rPr lang="en-US" dirty="0" smtClean="0"/>
                        <a:t>DEGREE</a:t>
                      </a:r>
                      <a:r>
                        <a:rPr lang="en-US" baseline="0" dirty="0" smtClean="0"/>
                        <a:t> OF IMPLEMENTATION</a:t>
                      </a:r>
                    </a:p>
                    <a:p>
                      <a:r>
                        <a:rPr lang="en-US" baseline="0" dirty="0" smtClean="0"/>
                        <a:t>(rubric)</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Behavior (s)</a:t>
                      </a:r>
                    </a:p>
                    <a:p>
                      <a:r>
                        <a:rPr lang="en-US" dirty="0" smtClean="0"/>
                        <a:t>(teacher</a:t>
                      </a:r>
                      <a:r>
                        <a:rPr lang="en-US" baseline="0" dirty="0" smtClean="0"/>
                        <a:t> or student)</a:t>
                      </a:r>
                    </a:p>
                    <a:p>
                      <a:endParaRPr lang="en-US" baseline="0" dirty="0" smtClean="0"/>
                    </a:p>
                    <a:p>
                      <a:endParaRPr lang="en-US" baseline="0"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Skill</a:t>
                      </a:r>
                      <a:r>
                        <a:rPr lang="en-US" baseline="0" dirty="0" smtClean="0"/>
                        <a:t> Focus </a:t>
                      </a:r>
                    </a:p>
                    <a:p>
                      <a:endParaRPr lang="en-US" baseline="0" dirty="0" smtClean="0"/>
                    </a:p>
                    <a:p>
                      <a:endParaRPr lang="en-US" baseline="0" dirty="0" smtClean="0"/>
                    </a:p>
                    <a:p>
                      <a:endParaRPr lang="en-US" baseline="0" dirty="0" smtClean="0"/>
                    </a:p>
                    <a:p>
                      <a:endParaRPr lang="en-US" baseline="0"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Content</a:t>
                      </a:r>
                      <a:r>
                        <a:rPr lang="en-US" baseline="0" dirty="0" smtClean="0"/>
                        <a:t> Knowledge</a:t>
                      </a:r>
                    </a:p>
                    <a:p>
                      <a:endParaRPr lang="en-US" baseline="0" dirty="0" smtClean="0"/>
                    </a:p>
                    <a:p>
                      <a:endParaRPr lang="en-US" baseline="0" dirty="0" smtClean="0"/>
                    </a:p>
                    <a:p>
                      <a:endParaRPr lang="en-US" baseline="0" dirty="0" smtClean="0"/>
                    </a:p>
                    <a:p>
                      <a:endParaRPr lang="en-US" baseline="0"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Down Arrow 4"/>
          <p:cNvSpPr/>
          <p:nvPr/>
        </p:nvSpPr>
        <p:spPr>
          <a:xfrm>
            <a:off x="2438400" y="1790700"/>
            <a:ext cx="381000" cy="3845052"/>
          </a:xfrm>
          <a:prstGeom prst="downArrow">
            <a:avLst>
              <a:gd name="adj1" fmla="val 68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4343400" y="1676400"/>
            <a:ext cx="3657600" cy="228600"/>
          </a:xfrm>
          <a:prstGeom prst="rightArrow">
            <a:avLst>
              <a:gd name="adj1" fmla="val 1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Documents and Settings\Owner\Local Settings\Temporary Internet Files\Content.IE5\X6GXDD67\MC90044213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381000"/>
            <a:ext cx="12192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48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 “Chubric” Template: Frequency/ Levels </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9589873"/>
              </p:ext>
            </p:extLst>
          </p:nvPr>
        </p:nvGraphicFramePr>
        <p:xfrm>
          <a:off x="457200" y="1600200"/>
          <a:ext cx="8229600" cy="5029200"/>
        </p:xfrm>
        <a:graphic>
          <a:graphicData uri="http://schemas.openxmlformats.org/drawingml/2006/table">
            <a:tbl>
              <a:tblPr firstRow="1" bandRow="1">
                <a:tableStyleId>{7DF18680-E054-41AD-8BC1-D1AEF772440D}</a:tableStyleId>
              </a:tblPr>
              <a:tblGrid>
                <a:gridCol w="2514600"/>
                <a:gridCol w="1981200"/>
                <a:gridCol w="1905000"/>
                <a:gridCol w="1828800"/>
              </a:tblGrid>
              <a:tr h="370840">
                <a:tc>
                  <a:txBody>
                    <a:bodyPr/>
                    <a:lstStyle/>
                    <a:p>
                      <a:r>
                        <a:rPr lang="en-US" dirty="0" smtClean="0"/>
                        <a:t>FOCUS AREA</a:t>
                      </a:r>
                    </a:p>
                    <a:p>
                      <a:r>
                        <a:rPr lang="en-US" dirty="0" smtClean="0"/>
                        <a:t>(yes or no)</a:t>
                      </a:r>
                      <a:endParaRPr lang="en-US" dirty="0"/>
                    </a:p>
                  </a:txBody>
                  <a:tcPr/>
                </a:tc>
                <a:tc>
                  <a:txBody>
                    <a:bodyPr/>
                    <a:lstStyle/>
                    <a:p>
                      <a:r>
                        <a:rPr lang="en-US" baseline="0" dirty="0" smtClean="0"/>
                        <a:t>    SOME  of the time (or students)</a:t>
                      </a:r>
                      <a:endParaRPr lang="en-US" dirty="0"/>
                    </a:p>
                  </a:txBody>
                  <a:tcPr/>
                </a:tc>
                <a:tc>
                  <a:txBody>
                    <a:bodyPr/>
                    <a:lstStyle/>
                    <a:p>
                      <a:r>
                        <a:rPr lang="en-US" dirty="0" smtClean="0"/>
                        <a:t>    MOST of the time (or students)</a:t>
                      </a:r>
                      <a:endParaRPr lang="en-US" dirty="0"/>
                    </a:p>
                  </a:txBody>
                  <a:tcPr/>
                </a:tc>
                <a:tc>
                  <a:txBody>
                    <a:bodyPr/>
                    <a:lstStyle/>
                    <a:p>
                      <a:r>
                        <a:rPr lang="en-US" dirty="0" smtClean="0"/>
                        <a:t> ALL of the time (or students) </a:t>
                      </a:r>
                      <a:endParaRPr lang="en-US" dirty="0"/>
                    </a:p>
                  </a:txBody>
                  <a:tcPr/>
                </a:tc>
              </a:tr>
              <a:tr h="370840">
                <a:tc>
                  <a:txBody>
                    <a:bodyPr/>
                    <a:lstStyle/>
                    <a:p>
                      <a:r>
                        <a:rPr lang="en-US" dirty="0" smtClean="0"/>
                        <a:t>Active Student    Engagement </a:t>
                      </a:r>
                    </a:p>
                    <a:p>
                      <a:endParaRPr lang="en-US" baseline="0" dirty="0" smtClean="0"/>
                    </a:p>
                    <a:p>
                      <a:endParaRPr lang="en-US" baseline="0" dirty="0" smtClean="0"/>
                    </a:p>
                  </a:txBody>
                  <a:tcPr/>
                </a:tc>
                <a:tc>
                  <a:txBody>
                    <a:bodyPr/>
                    <a:lstStyle/>
                    <a:p>
                      <a:r>
                        <a:rPr lang="en-US" dirty="0" smtClean="0"/>
                        <a:t> 12 students were working on the project;</a:t>
                      </a:r>
                      <a:r>
                        <a:rPr lang="en-US" baseline="0" dirty="0" smtClean="0"/>
                        <a:t> 4 not involved </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Teacher</a:t>
                      </a:r>
                      <a:r>
                        <a:rPr lang="en-US" baseline="0" dirty="0" smtClean="0"/>
                        <a:t> Use of Levels of Questioning </a:t>
                      </a:r>
                    </a:p>
                    <a:p>
                      <a:endParaRPr lang="en-US" baseline="0" dirty="0" smtClean="0"/>
                    </a:p>
                    <a:p>
                      <a:endParaRPr lang="en-US" baseline="0" dirty="0" smtClean="0"/>
                    </a:p>
                    <a:p>
                      <a:endParaRPr lang="en-US" baseline="0"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Variety of Instructional Strategies</a:t>
                      </a:r>
                      <a:r>
                        <a:rPr lang="en-US" baseline="0" dirty="0" smtClean="0"/>
                        <a:t> </a:t>
                      </a:r>
                    </a:p>
                    <a:p>
                      <a:endParaRPr lang="en-US" baseline="0" dirty="0" smtClean="0"/>
                    </a:p>
                    <a:p>
                      <a:endParaRPr lang="en-US" baseline="0" dirty="0" smtClean="0"/>
                    </a:p>
                    <a:p>
                      <a:endParaRPr lang="en-US" baseline="0" dirty="0" smtClean="0"/>
                    </a:p>
                    <a:p>
                      <a:endParaRPr lang="en-US" baseline="0"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2" descr="C:\Documents and Settings\Owner\Local Settings\Temporary Internet Files\Content.IE5\278UEYU9\MC90043253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362200"/>
            <a:ext cx="685800" cy="8708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Documents and Settings\Owner\Local Settings\Temporary Internet Files\Content.IE5\278UEYU9\MC90043253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581400"/>
            <a:ext cx="944877" cy="914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Documents and Settings\Owner\Local Settings\Temporary Internet Files\Content.IE5\278UEYU9\MC90043253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510540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15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80">
                                          <p:stCondLst>
                                            <p:cond delay="0"/>
                                          </p:stCondLst>
                                        </p:cTn>
                                        <p:tgtEl>
                                          <p:spTgt spid="8"/>
                                        </p:tgtEl>
                                      </p:cBhvr>
                                    </p:animEffect>
                                    <p:anim calcmode="lin" valueType="num">
                                      <p:cBhvr>
                                        <p:cTn id="4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9" dur="26">
                                          <p:stCondLst>
                                            <p:cond delay="650"/>
                                          </p:stCondLst>
                                        </p:cTn>
                                        <p:tgtEl>
                                          <p:spTgt spid="8"/>
                                        </p:tgtEl>
                                      </p:cBhvr>
                                      <p:to x="100000" y="60000"/>
                                    </p:animScale>
                                    <p:animScale>
                                      <p:cBhvr>
                                        <p:cTn id="50" dur="166" decel="50000">
                                          <p:stCondLst>
                                            <p:cond delay="676"/>
                                          </p:stCondLst>
                                        </p:cTn>
                                        <p:tgtEl>
                                          <p:spTgt spid="8"/>
                                        </p:tgtEl>
                                      </p:cBhvr>
                                      <p:to x="100000" y="100000"/>
                                    </p:animScale>
                                    <p:animScale>
                                      <p:cBhvr>
                                        <p:cTn id="51" dur="26">
                                          <p:stCondLst>
                                            <p:cond delay="1312"/>
                                          </p:stCondLst>
                                        </p:cTn>
                                        <p:tgtEl>
                                          <p:spTgt spid="8"/>
                                        </p:tgtEl>
                                      </p:cBhvr>
                                      <p:to x="100000" y="80000"/>
                                    </p:animScale>
                                    <p:animScale>
                                      <p:cBhvr>
                                        <p:cTn id="52" dur="166" decel="50000">
                                          <p:stCondLst>
                                            <p:cond delay="1338"/>
                                          </p:stCondLst>
                                        </p:cTn>
                                        <p:tgtEl>
                                          <p:spTgt spid="8"/>
                                        </p:tgtEl>
                                      </p:cBhvr>
                                      <p:to x="100000" y="100000"/>
                                    </p:animScale>
                                    <p:animScale>
                                      <p:cBhvr>
                                        <p:cTn id="53" dur="26">
                                          <p:stCondLst>
                                            <p:cond delay="1642"/>
                                          </p:stCondLst>
                                        </p:cTn>
                                        <p:tgtEl>
                                          <p:spTgt spid="8"/>
                                        </p:tgtEl>
                                      </p:cBhvr>
                                      <p:to x="100000" y="90000"/>
                                    </p:animScale>
                                    <p:animScale>
                                      <p:cBhvr>
                                        <p:cTn id="54" dur="166" decel="50000">
                                          <p:stCondLst>
                                            <p:cond delay="1668"/>
                                          </p:stCondLst>
                                        </p:cTn>
                                        <p:tgtEl>
                                          <p:spTgt spid="8"/>
                                        </p:tgtEl>
                                      </p:cBhvr>
                                      <p:to x="100000" y="100000"/>
                                    </p:animScale>
                                    <p:animScale>
                                      <p:cBhvr>
                                        <p:cTn id="55" dur="26">
                                          <p:stCondLst>
                                            <p:cond delay="1808"/>
                                          </p:stCondLst>
                                        </p:cTn>
                                        <p:tgtEl>
                                          <p:spTgt spid="8"/>
                                        </p:tgtEl>
                                      </p:cBhvr>
                                      <p:to x="100000" y="95000"/>
                                    </p:animScale>
                                    <p:animScale>
                                      <p:cBhvr>
                                        <p:cTn id="5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 “Chubric” Template: Continuum of Growth</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9918717"/>
              </p:ext>
            </p:extLst>
          </p:nvPr>
        </p:nvGraphicFramePr>
        <p:xfrm>
          <a:off x="457200" y="1600200"/>
          <a:ext cx="8229600" cy="4754880"/>
        </p:xfrm>
        <a:graphic>
          <a:graphicData uri="http://schemas.openxmlformats.org/drawingml/2006/table">
            <a:tbl>
              <a:tblPr firstRow="1" bandRow="1">
                <a:tableStyleId>{7DF18680-E054-41AD-8BC1-D1AEF772440D}</a:tableStyleId>
              </a:tblPr>
              <a:tblGrid>
                <a:gridCol w="2514600"/>
                <a:gridCol w="1981200"/>
                <a:gridCol w="1905000"/>
                <a:gridCol w="1828800"/>
              </a:tblGrid>
              <a:tr h="370840">
                <a:tc>
                  <a:txBody>
                    <a:bodyPr/>
                    <a:lstStyle/>
                    <a:p>
                      <a:r>
                        <a:rPr lang="en-US" dirty="0" smtClean="0"/>
                        <a:t>FOCUS AREA</a:t>
                      </a:r>
                    </a:p>
                    <a:p>
                      <a:r>
                        <a:rPr lang="en-US" dirty="0" smtClean="0"/>
                        <a:t>(yes or no)</a:t>
                      </a:r>
                      <a:endParaRPr lang="en-US" dirty="0"/>
                    </a:p>
                  </a:txBody>
                  <a:tcPr/>
                </a:tc>
                <a:tc>
                  <a:txBody>
                    <a:bodyPr/>
                    <a:lstStyle/>
                    <a:p>
                      <a:r>
                        <a:rPr lang="en-US" baseline="0" dirty="0" smtClean="0"/>
                        <a:t>  Beginning… </a:t>
                      </a:r>
                    </a:p>
                    <a:p>
                      <a:r>
                        <a:rPr lang="en-US" baseline="0" dirty="0" smtClean="0"/>
                        <a:t>(note specific   observable behaviors)</a:t>
                      </a:r>
                      <a:endParaRPr lang="en-US" dirty="0"/>
                    </a:p>
                  </a:txBody>
                  <a:tcPr/>
                </a:tc>
                <a:tc>
                  <a:txBody>
                    <a:bodyPr/>
                    <a:lstStyle/>
                    <a:p>
                      <a:r>
                        <a:rPr lang="en-US" dirty="0" smtClean="0"/>
                        <a:t>     Progressing…</a:t>
                      </a:r>
                    </a:p>
                    <a:p>
                      <a:r>
                        <a:rPr lang="en-US" dirty="0" smtClean="0"/>
                        <a:t>(note</a:t>
                      </a:r>
                      <a:r>
                        <a:rPr lang="en-US" baseline="0" dirty="0" smtClean="0"/>
                        <a:t> growth in reinforced behaviors) </a:t>
                      </a:r>
                      <a:endParaRPr lang="en-US" dirty="0"/>
                    </a:p>
                  </a:txBody>
                  <a:tcPr/>
                </a:tc>
                <a:tc>
                  <a:txBody>
                    <a:bodyPr/>
                    <a:lstStyle/>
                    <a:p>
                      <a:r>
                        <a:rPr lang="en-US" baseline="0" dirty="0" smtClean="0"/>
                        <a:t> Mastering…</a:t>
                      </a:r>
                    </a:p>
                    <a:p>
                      <a:r>
                        <a:rPr lang="en-US" baseline="0" dirty="0" smtClean="0"/>
                        <a:t>(note how this person can help others)</a:t>
                      </a:r>
                      <a:endParaRPr lang="en-US" dirty="0"/>
                    </a:p>
                  </a:txBody>
                  <a:tcPr/>
                </a:tc>
              </a:tr>
              <a:tr h="370840">
                <a:tc>
                  <a:txBody>
                    <a:bodyPr/>
                    <a:lstStyle/>
                    <a:p>
                      <a:r>
                        <a:rPr lang="en-US" dirty="0" smtClean="0"/>
                        <a:t>Vocabulary</a:t>
                      </a:r>
                      <a:r>
                        <a:rPr lang="en-US" baseline="0" dirty="0" smtClean="0"/>
                        <a:t> Building Activities </a:t>
                      </a:r>
                      <a:endParaRPr lang="en-US" dirty="0" smtClean="0"/>
                    </a:p>
                    <a:p>
                      <a:endParaRPr lang="en-US" baseline="0" dirty="0" smtClean="0"/>
                    </a:p>
                    <a:p>
                      <a:endParaRPr lang="en-US" baseline="0"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Targeted</a:t>
                      </a:r>
                      <a:r>
                        <a:rPr lang="en-US" baseline="0" dirty="0" smtClean="0"/>
                        <a:t> </a:t>
                      </a:r>
                      <a:r>
                        <a:rPr lang="en-US" dirty="0" smtClean="0"/>
                        <a:t>Literacy Strategies</a:t>
                      </a:r>
                      <a:endParaRPr lang="en-US" baseline="0" dirty="0" smtClean="0"/>
                    </a:p>
                    <a:p>
                      <a:endParaRPr lang="en-US" baseline="0" dirty="0" smtClean="0"/>
                    </a:p>
                    <a:p>
                      <a:endParaRPr lang="en-US" baseline="0"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Cooperative Learning </a:t>
                      </a:r>
                      <a:endParaRPr lang="en-US" baseline="0" dirty="0" smtClean="0"/>
                    </a:p>
                    <a:p>
                      <a:endParaRPr lang="en-US" baseline="0" dirty="0" smtClean="0"/>
                    </a:p>
                    <a:p>
                      <a:endParaRPr lang="en-US" baseline="0" dirty="0" smtClean="0"/>
                    </a:p>
                    <a:p>
                      <a:endParaRPr lang="en-US" baseline="0"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49047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 “Chubric” Template: Effectiveness Level</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1304877"/>
              </p:ext>
            </p:extLst>
          </p:nvPr>
        </p:nvGraphicFramePr>
        <p:xfrm>
          <a:off x="228600" y="1600200"/>
          <a:ext cx="8458200" cy="5029200"/>
        </p:xfrm>
        <a:graphic>
          <a:graphicData uri="http://schemas.openxmlformats.org/drawingml/2006/table">
            <a:tbl>
              <a:tblPr firstRow="1" bandRow="1">
                <a:tableStyleId>{7DF18680-E054-41AD-8BC1-D1AEF772440D}</a:tableStyleId>
              </a:tblPr>
              <a:tblGrid>
                <a:gridCol w="2349500"/>
                <a:gridCol w="1384300"/>
                <a:gridCol w="2057400"/>
                <a:gridCol w="2667000"/>
              </a:tblGrid>
              <a:tr h="370840">
                <a:tc>
                  <a:txBody>
                    <a:bodyPr/>
                    <a:lstStyle/>
                    <a:p>
                      <a:r>
                        <a:rPr lang="en-US" dirty="0" smtClean="0"/>
                        <a:t>FOCUS AREA</a:t>
                      </a:r>
                    </a:p>
                    <a:p>
                      <a:r>
                        <a:rPr lang="en-US" dirty="0" smtClean="0"/>
                        <a:t>(yes or no)</a:t>
                      </a:r>
                      <a:endParaRPr lang="en-US" dirty="0"/>
                    </a:p>
                  </a:txBody>
                  <a:tcPr/>
                </a:tc>
                <a:tc>
                  <a:txBody>
                    <a:bodyPr/>
                    <a:lstStyle/>
                    <a:p>
                      <a:r>
                        <a:rPr lang="en-US" baseline="0" dirty="0" smtClean="0"/>
                        <a:t>Evident in Classroom Planning</a:t>
                      </a:r>
                      <a:endParaRPr lang="en-US" dirty="0"/>
                    </a:p>
                  </a:txBody>
                  <a:tcPr/>
                </a:tc>
                <a:tc>
                  <a:txBody>
                    <a:bodyPr/>
                    <a:lstStyle/>
                    <a:p>
                      <a:r>
                        <a:rPr lang="en-US" dirty="0" smtClean="0"/>
                        <a:t>Evident &amp;  Effective </a:t>
                      </a:r>
                    </a:p>
                    <a:p>
                      <a:r>
                        <a:rPr lang="en-US" dirty="0" smtClean="0"/>
                        <a:t>In Student</a:t>
                      </a:r>
                      <a:r>
                        <a:rPr lang="en-US" baseline="0" dirty="0" smtClean="0"/>
                        <a:t> Classroom Behavior</a:t>
                      </a:r>
                      <a:endParaRPr lang="en-US" dirty="0"/>
                    </a:p>
                  </a:txBody>
                  <a:tcPr/>
                </a:tc>
                <a:tc>
                  <a:txBody>
                    <a:bodyPr/>
                    <a:lstStyle/>
                    <a:p>
                      <a:r>
                        <a:rPr lang="en-US" baseline="0" dirty="0" smtClean="0"/>
                        <a:t>Evident &amp; Very Effective </a:t>
                      </a:r>
                    </a:p>
                    <a:p>
                      <a:r>
                        <a:rPr lang="en-US" baseline="0" dirty="0" smtClean="0"/>
                        <a:t>In Student Learning Results</a:t>
                      </a:r>
                      <a:endParaRPr lang="en-US" dirty="0"/>
                    </a:p>
                  </a:txBody>
                  <a:tcPr/>
                </a:tc>
              </a:tr>
              <a:tr h="370840">
                <a:tc>
                  <a:txBody>
                    <a:bodyPr/>
                    <a:lstStyle/>
                    <a:p>
                      <a:r>
                        <a:rPr lang="en-US" dirty="0" smtClean="0"/>
                        <a:t>Making Clear a</a:t>
                      </a:r>
                      <a:r>
                        <a:rPr lang="en-US" baseline="0" dirty="0" smtClean="0"/>
                        <a:t> Daily Instructional Objective</a:t>
                      </a:r>
                      <a:endParaRPr lang="en-US" dirty="0" smtClean="0"/>
                    </a:p>
                    <a:p>
                      <a:endParaRPr lang="en-US" baseline="0" dirty="0" smtClean="0"/>
                    </a:p>
                    <a:p>
                      <a:endParaRPr lang="en-US" baseline="0" dirty="0" smtClean="0"/>
                    </a:p>
                  </a:txBody>
                  <a:tcPr/>
                </a:tc>
                <a:tc>
                  <a:txBody>
                    <a:bodyPr/>
                    <a:lstStyle/>
                    <a:p>
                      <a:r>
                        <a:rPr lang="en-US" dirty="0" smtClean="0"/>
                        <a:t>Written</a:t>
                      </a:r>
                      <a:r>
                        <a:rPr lang="en-US" baseline="0" dirty="0" smtClean="0"/>
                        <a:t> on board </a:t>
                      </a:r>
                      <a:endParaRPr lang="en-US" dirty="0"/>
                    </a:p>
                  </a:txBody>
                  <a:tcPr/>
                </a:tc>
                <a:tc>
                  <a:txBody>
                    <a:bodyPr/>
                    <a:lstStyle/>
                    <a:p>
                      <a:r>
                        <a:rPr lang="en-US" dirty="0" smtClean="0"/>
                        <a:t>Referenced</a:t>
                      </a:r>
                      <a:r>
                        <a:rPr lang="en-US" baseline="0" dirty="0" smtClean="0"/>
                        <a:t> in the class activities which students easily performed</a:t>
                      </a:r>
                      <a:endParaRPr lang="en-US" dirty="0"/>
                    </a:p>
                  </a:txBody>
                  <a:tcPr/>
                </a:tc>
                <a:tc>
                  <a:txBody>
                    <a:bodyPr/>
                    <a:lstStyle/>
                    <a:p>
                      <a:r>
                        <a:rPr lang="en-US" dirty="0" smtClean="0"/>
                        <a:t>Students demonstrated the learning goal in the activity</a:t>
                      </a:r>
                      <a:r>
                        <a:rPr lang="en-US" baseline="0" dirty="0" smtClean="0"/>
                        <a:t> at the end of the hour</a:t>
                      </a:r>
                      <a:endParaRPr lang="en-US" dirty="0"/>
                    </a:p>
                  </a:txBody>
                  <a:tcPr/>
                </a:tc>
              </a:tr>
              <a:tr h="1143000">
                <a:tc>
                  <a:txBody>
                    <a:bodyPr/>
                    <a:lstStyle/>
                    <a:p>
                      <a:r>
                        <a:rPr lang="en-US" dirty="0" smtClean="0"/>
                        <a:t>Instructional Objective Aligned with the Standards</a:t>
                      </a:r>
                      <a:endParaRPr lang="en-US" baseline="0" dirty="0" smtClean="0"/>
                    </a:p>
                    <a:p>
                      <a:endParaRPr lang="en-US" baseline="0"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Classroom Activities Aligned with the Instructional Objective</a:t>
                      </a:r>
                      <a:endParaRPr lang="en-US" baseline="0" dirty="0" smtClean="0"/>
                    </a:p>
                    <a:p>
                      <a:endParaRPr lang="en-US" baseline="0" dirty="0" smtClean="0"/>
                    </a:p>
                    <a:p>
                      <a:endParaRPr lang="en-US" baseline="0" dirty="0" smtClean="0"/>
                    </a:p>
                    <a:p>
                      <a:endParaRPr lang="en-US" baseline="0"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4272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Coaches could use a chubric to track their work </a:t>
            </a:r>
            <a:r>
              <a:rPr lang="en-US" dirty="0" smtClean="0"/>
              <a:t>progress </a:t>
            </a:r>
            <a:r>
              <a:rPr lang="en-US" dirty="0" smtClean="0"/>
              <a:t>with staff: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5053711"/>
              </p:ext>
            </p:extLst>
          </p:nvPr>
        </p:nvGraphicFramePr>
        <p:xfrm>
          <a:off x="457200" y="1600200"/>
          <a:ext cx="8229600" cy="51206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Teacher Name</a:t>
                      </a:r>
                    </a:p>
                    <a:p>
                      <a:endParaRPr lang="en-US" dirty="0"/>
                    </a:p>
                  </a:txBody>
                  <a:tcPr/>
                </a:tc>
                <a:tc>
                  <a:txBody>
                    <a:bodyPr/>
                    <a:lstStyle/>
                    <a:p>
                      <a:r>
                        <a:rPr lang="en-US" dirty="0" smtClean="0"/>
                        <a:t>Area of Focus</a:t>
                      </a:r>
                      <a:endParaRPr lang="en-US" dirty="0"/>
                    </a:p>
                  </a:txBody>
                  <a:tcPr/>
                </a:tc>
                <a:tc>
                  <a:txBody>
                    <a:bodyPr/>
                    <a:lstStyle/>
                    <a:p>
                      <a:r>
                        <a:rPr lang="en-US" dirty="0" smtClean="0"/>
                        <a:t>Beginning…</a:t>
                      </a:r>
                      <a:endParaRPr lang="en-US" dirty="0"/>
                    </a:p>
                  </a:txBody>
                  <a:tcPr/>
                </a:tc>
                <a:tc>
                  <a:txBody>
                    <a:bodyPr/>
                    <a:lstStyle/>
                    <a:p>
                      <a:r>
                        <a:rPr lang="en-US" dirty="0" smtClean="0"/>
                        <a:t>Progressing…</a:t>
                      </a:r>
                      <a:endParaRPr lang="en-US" dirty="0"/>
                    </a:p>
                  </a:txBody>
                  <a:tcPr/>
                </a:tc>
                <a:tc>
                  <a:txBody>
                    <a:bodyPr/>
                    <a:lstStyle/>
                    <a:p>
                      <a:r>
                        <a:rPr lang="en-US" dirty="0" smtClean="0"/>
                        <a:t>Mastering…</a:t>
                      </a:r>
                      <a:endParaRPr lang="en-US" dirty="0"/>
                    </a:p>
                  </a:txBody>
                  <a:tcPr/>
                </a:tc>
              </a:tr>
              <a:tr h="370840">
                <a:tc>
                  <a:txBody>
                    <a:bodyPr/>
                    <a:lstStyle/>
                    <a:p>
                      <a:r>
                        <a:rPr lang="en-US" dirty="0" smtClean="0"/>
                        <a:t>Teacher A</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Teacher B</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Teacher C</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Teacher D</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Teacher E</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Teacher</a:t>
                      </a:r>
                      <a:r>
                        <a:rPr lang="en-US" baseline="0" dirty="0" smtClean="0"/>
                        <a:t> F</a:t>
                      </a:r>
                    </a:p>
                    <a:p>
                      <a:endParaRPr lang="en-US" baseline="0"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Teacher G</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8333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63562"/>
          </a:xfrm>
        </p:spPr>
        <p:txBody>
          <a:bodyPr>
            <a:normAutofit fontScale="90000"/>
          </a:bodyPr>
          <a:lstStyle/>
          <a:p>
            <a:pPr algn="l"/>
            <a:r>
              <a:rPr lang="en-US" b="1" i="1" dirty="0" smtClean="0">
                <a:solidFill>
                  <a:srgbClr val="0070C0"/>
                </a:solidFill>
              </a:rPr>
              <a:t>	The </a:t>
            </a:r>
            <a:r>
              <a:rPr lang="en-US" b="1" i="1" dirty="0" smtClean="0">
                <a:solidFill>
                  <a:srgbClr val="0070C0"/>
                </a:solidFill>
              </a:rPr>
              <a:t>Ladder of Inference</a:t>
            </a:r>
            <a:endParaRPr lang="en-US" b="1" i="1" dirty="0">
              <a:solidFill>
                <a:srgbClr val="0070C0"/>
              </a:solidFill>
            </a:endParaRPr>
          </a:p>
        </p:txBody>
      </p:sp>
      <p:sp>
        <p:nvSpPr>
          <p:cNvPr id="3" name="Content Placeholder 2"/>
          <p:cNvSpPr>
            <a:spLocks noGrp="1"/>
          </p:cNvSpPr>
          <p:nvPr>
            <p:ph idx="1"/>
          </p:nvPr>
        </p:nvSpPr>
        <p:spPr>
          <a:xfrm>
            <a:off x="1676400" y="1676400"/>
            <a:ext cx="6196405" cy="4724400"/>
          </a:xfrm>
        </p:spPr>
        <p:txBody>
          <a:bodyPr>
            <a:normAutofit fontScale="70000" lnSpcReduction="20000"/>
          </a:bodyPr>
          <a:lstStyle/>
          <a:p>
            <a:pPr marL="0" indent="0">
              <a:buNone/>
            </a:pPr>
            <a:r>
              <a:rPr lang="en-US" dirty="0" smtClean="0"/>
              <a:t>				</a:t>
            </a:r>
            <a:endParaRPr lang="en-US" dirty="0"/>
          </a:p>
          <a:p>
            <a:pPr marL="0" indent="0">
              <a:buNone/>
            </a:pPr>
            <a:r>
              <a:rPr lang="en-US" dirty="0" smtClean="0"/>
              <a:t>				   Actions Taken ….</a:t>
            </a:r>
            <a:endParaRPr lang="en-US" dirty="0"/>
          </a:p>
          <a:p>
            <a:pPr marL="0" indent="0">
              <a:buNone/>
            </a:pPr>
            <a:endParaRPr lang="en-US" dirty="0" smtClean="0"/>
          </a:p>
          <a:p>
            <a:pPr marL="0" indent="0">
              <a:buNone/>
            </a:pPr>
            <a:r>
              <a:rPr lang="en-US" dirty="0" smtClean="0"/>
              <a:t>				Beliefs Formed….</a:t>
            </a:r>
            <a:endParaRPr lang="en-US" dirty="0"/>
          </a:p>
          <a:p>
            <a:pPr marL="0" indent="0">
              <a:buNone/>
            </a:pPr>
            <a:endParaRPr lang="en-US" dirty="0" smtClean="0"/>
          </a:p>
          <a:p>
            <a:pPr marL="0" indent="0">
              <a:buNone/>
            </a:pPr>
            <a:r>
              <a:rPr lang="en-US" dirty="0" smtClean="0"/>
              <a:t>			         Conclusions Made…</a:t>
            </a:r>
          </a:p>
          <a:p>
            <a:pPr marL="0" indent="0">
              <a:buNone/>
            </a:pPr>
            <a:endParaRPr lang="en-US" dirty="0"/>
          </a:p>
          <a:p>
            <a:pPr marL="0" indent="0">
              <a:buNone/>
            </a:pPr>
            <a:r>
              <a:rPr lang="en-US" dirty="0" smtClean="0"/>
              <a:t>			       Assumptions About….</a:t>
            </a:r>
          </a:p>
          <a:p>
            <a:pPr marL="0" indent="0">
              <a:buNone/>
            </a:pPr>
            <a:r>
              <a:rPr lang="en-US" dirty="0" smtClean="0"/>
              <a:t>					</a:t>
            </a:r>
            <a:r>
              <a:rPr lang="en-US" dirty="0"/>
              <a:t> </a:t>
            </a:r>
            <a:r>
              <a:rPr lang="en-US" dirty="0" smtClean="0"/>
              <a:t>                </a:t>
            </a:r>
            <a:endParaRPr lang="en-US" dirty="0"/>
          </a:p>
          <a:p>
            <a:pPr marL="0" indent="0">
              <a:buNone/>
            </a:pPr>
            <a:r>
              <a:rPr lang="en-US" dirty="0"/>
              <a:t>	</a:t>
            </a:r>
            <a:r>
              <a:rPr lang="en-US" dirty="0" smtClean="0"/>
              <a:t>		     Meaning Attached…</a:t>
            </a:r>
            <a:endParaRPr lang="en-US" dirty="0"/>
          </a:p>
          <a:p>
            <a:pPr marL="0" indent="0">
              <a:buNone/>
            </a:pPr>
            <a:r>
              <a:rPr lang="en-US" dirty="0" smtClean="0"/>
              <a:t>			Selected Data….</a:t>
            </a:r>
            <a:endParaRPr lang="en-US" dirty="0"/>
          </a:p>
          <a:p>
            <a:pPr marL="0" indent="0">
              <a:buNone/>
            </a:pPr>
            <a:r>
              <a:rPr lang="en-US" dirty="0" smtClean="0"/>
              <a:t>							</a:t>
            </a:r>
            <a:r>
              <a:rPr lang="en-US" dirty="0"/>
              <a:t> </a:t>
            </a:r>
            <a:r>
              <a:rPr lang="en-US" dirty="0" smtClean="0"/>
              <a:t>               </a:t>
            </a:r>
            <a:r>
              <a:rPr lang="en-US" dirty="0"/>
              <a:t> </a:t>
            </a:r>
            <a:r>
              <a:rPr lang="en-US" dirty="0" smtClean="0"/>
              <a:t>         Observable Data ….</a:t>
            </a:r>
          </a:p>
        </p:txBody>
      </p:sp>
      <p:pic>
        <p:nvPicPr>
          <p:cNvPr id="2050" name="Picture 2" descr="C:\Documents and Settings\Owner\Local Settings\Temporary Internet Files\Content.IE5\WWB1TMXO\MC90038358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07701">
            <a:off x="3224885" y="648882"/>
            <a:ext cx="2021625" cy="5031545"/>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rot="19983294">
            <a:off x="2169500" y="5962150"/>
            <a:ext cx="2225687" cy="800115"/>
          </a:xfrm>
          <a:prstGeom prst="rightArrow">
            <a:avLst>
              <a:gd name="adj1" fmla="val 50000"/>
              <a:gd name="adj2" fmla="val 851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182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5" dur="500"/>
                                        <p:tgtEl>
                                          <p:spTgt spid="3">
                                            <p:txEl>
                                              <p:pRg st="11" end="1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wipe(down)">
                                      <p:cBhvr>
                                        <p:cTn id="30" dur="500"/>
                                        <p:tgtEl>
                                          <p:spTgt spid="3">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down)">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wipe(down)">
                                      <p:cBhvr>
                                        <p:cTn id="45" dur="5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wipe(down)">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animEffect transition="in" filter="wipe(down)">
                                      <p:cBhvr>
                                        <p:cTn id="5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0070C0"/>
                </a:solidFill>
              </a:rPr>
              <a:t>    The </a:t>
            </a:r>
            <a:r>
              <a:rPr lang="en-US" b="1" i="1" dirty="0" smtClean="0">
                <a:solidFill>
                  <a:srgbClr val="0070C0"/>
                </a:solidFill>
              </a:rPr>
              <a:t>Ladder of Inference</a:t>
            </a:r>
            <a:endParaRPr lang="en-US" dirty="0"/>
          </a:p>
        </p:txBody>
      </p:sp>
      <p:sp>
        <p:nvSpPr>
          <p:cNvPr id="3" name="Content Placeholder 2"/>
          <p:cNvSpPr>
            <a:spLocks noGrp="1"/>
          </p:cNvSpPr>
          <p:nvPr>
            <p:ph idx="1"/>
          </p:nvPr>
        </p:nvSpPr>
        <p:spPr/>
        <p:txBody>
          <a:bodyPr/>
          <a:lstStyle/>
          <a:p>
            <a:pPr marL="0" indent="0">
              <a:buNone/>
            </a:pPr>
            <a:r>
              <a:rPr lang="en-US" dirty="0" smtClean="0"/>
              <a:t>“Staying low” on the ladder of inference </a:t>
            </a:r>
          </a:p>
          <a:p>
            <a:pPr marL="0" indent="0">
              <a:buNone/>
            </a:pPr>
            <a:r>
              <a:rPr lang="en-US" dirty="0" smtClean="0"/>
              <a:t> (using low inference data) helps people   uncover mental models (or ways of thinking, assumptions) that may be keeping them stuck. </a:t>
            </a:r>
            <a:endParaRPr lang="en-US" dirty="0"/>
          </a:p>
        </p:txBody>
      </p:sp>
      <p:pic>
        <p:nvPicPr>
          <p:cNvPr id="12290" name="Picture 2" descr="C:\Documents and Settings\Owner\Local Settings\Temporary Internet Files\Content.IE5\WWB1TMXO\MP90040748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6563" y="3722688"/>
            <a:ext cx="39020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6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2290"/>
                                        </p:tgtEl>
                                        <p:attrNameLst>
                                          <p:attrName>style.visibility</p:attrName>
                                        </p:attrNameLst>
                                      </p:cBhvr>
                                      <p:to>
                                        <p:strVal val="visible"/>
                                      </p:to>
                                    </p:set>
                                    <p:anim calcmode="lin" valueType="num">
                                      <p:cBhvr>
                                        <p:cTn id="15" dur="500" fill="hold"/>
                                        <p:tgtEl>
                                          <p:spTgt spid="12290"/>
                                        </p:tgtEl>
                                        <p:attrNameLst>
                                          <p:attrName>ppt_w</p:attrName>
                                        </p:attrNameLst>
                                      </p:cBhvr>
                                      <p:tavLst>
                                        <p:tav tm="0">
                                          <p:val>
                                            <p:fltVal val="0"/>
                                          </p:val>
                                        </p:tav>
                                        <p:tav tm="100000">
                                          <p:val>
                                            <p:strVal val="#ppt_w"/>
                                          </p:val>
                                        </p:tav>
                                      </p:tavLst>
                                    </p:anim>
                                    <p:anim calcmode="lin" valueType="num">
                                      <p:cBhvr>
                                        <p:cTn id="16" dur="500" fill="hold"/>
                                        <p:tgtEl>
                                          <p:spTgt spid="12290"/>
                                        </p:tgtEl>
                                        <p:attrNameLst>
                                          <p:attrName>ppt_h</p:attrName>
                                        </p:attrNameLst>
                                      </p:cBhvr>
                                      <p:tavLst>
                                        <p:tav tm="0">
                                          <p:val>
                                            <p:fltVal val="0"/>
                                          </p:val>
                                        </p:tav>
                                        <p:tav tm="100000">
                                          <p:val>
                                            <p:strVal val="#ppt_h"/>
                                          </p:val>
                                        </p:tav>
                                      </p:tavLst>
                                    </p:anim>
                                    <p:animEffect transition="in" filter="fade">
                                      <p:cBhvr>
                                        <p:cTn id="1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smtClean="0"/>
              <a:t>In summary to Part </a:t>
            </a:r>
            <a:r>
              <a:rPr lang="en-US" sz="3600" dirty="0" smtClean="0"/>
              <a:t>4:</a:t>
            </a:r>
            <a:r>
              <a:rPr lang="en-US" sz="3600" dirty="0" smtClean="0"/>
              <a:t/>
            </a:r>
            <a:br>
              <a:rPr lang="en-US" sz="3600" dirty="0" smtClean="0"/>
            </a:br>
            <a:r>
              <a:rPr lang="en-US" sz="3600" i="1" dirty="0" smtClean="0"/>
              <a:t>The Partnership Approach</a:t>
            </a:r>
            <a:endParaRPr lang="en-US" sz="3600" i="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Don’t forget the ZIG-ZAG roles when working with </a:t>
            </a:r>
            <a:r>
              <a:rPr lang="en-US" dirty="0" smtClean="0"/>
              <a:t>the three-way partnership…</a:t>
            </a:r>
            <a:endParaRPr lang="en-US" dirty="0" smtClean="0"/>
          </a:p>
          <a:p>
            <a:pPr marL="0" indent="0">
              <a:buNone/>
            </a:pPr>
            <a:endParaRPr lang="en-US" dirty="0"/>
          </a:p>
          <a:p>
            <a:pPr>
              <a:buFont typeface="Wingdings" pitchFamily="2" charset="2"/>
              <a:buChar char="ü"/>
            </a:pPr>
            <a:r>
              <a:rPr lang="en-US" dirty="0" smtClean="0"/>
              <a:t> Use the                 Questions</a:t>
            </a:r>
          </a:p>
          <a:p>
            <a:pPr marL="0" indent="0">
              <a:buNone/>
            </a:pPr>
            <a:endParaRPr lang="en-US" dirty="0"/>
          </a:p>
          <a:p>
            <a:pPr>
              <a:buFont typeface="Wingdings" pitchFamily="2" charset="2"/>
              <a:buChar char="ü"/>
            </a:pPr>
            <a:r>
              <a:rPr lang="en-US" dirty="0" smtClean="0"/>
              <a:t> Use a Chubric to track progress</a:t>
            </a:r>
          </a:p>
          <a:p>
            <a:pPr>
              <a:buFont typeface="Wingdings" pitchFamily="2" charset="2"/>
              <a:buChar char="ü"/>
            </a:pPr>
            <a:endParaRPr lang="en-US" dirty="0"/>
          </a:p>
          <a:p>
            <a:pPr>
              <a:buFont typeface="Wingdings" pitchFamily="2" charset="2"/>
              <a:buChar char="ü"/>
            </a:pPr>
            <a:r>
              <a:rPr lang="en-US" dirty="0" smtClean="0"/>
              <a:t>Use Low-Inference (observable) data to discuss</a:t>
            </a:r>
          </a:p>
          <a:p>
            <a:pPr marL="0" indent="0">
              <a:buNone/>
            </a:pPr>
            <a:r>
              <a:rPr lang="en-US" dirty="0" smtClean="0"/>
              <a:t>    what you see or do not see </a:t>
            </a:r>
          </a:p>
        </p:txBody>
      </p:sp>
      <p:pic>
        <p:nvPicPr>
          <p:cNvPr id="4" name="Picture 2" descr="C:\Documents and Settings\Owner\Local Settings\Temporary Internet Files\Content.IE5\X6GXDD67\MP900442939[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85332">
            <a:off x="5638800" y="2133601"/>
            <a:ext cx="19812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Documents and Settings\Owner\Local Settings\Temporary Internet Files\Content.IE5\V8XFWL9D\MC90001413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2743201"/>
            <a:ext cx="1219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Documents and Settings\Owner\Local Settings\Temporary Internet Files\Content.IE5\ITNHON0D\MM900234700[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810002"/>
            <a:ext cx="1905000" cy="11429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Documents and Settings\Owner\Local Settings\Temporary Internet Files\Content.IE5\CIMDWPEB\MC90041361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41304">
            <a:off x="5664193" y="5543521"/>
            <a:ext cx="1888847" cy="93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5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Part 5</a:t>
            </a:r>
            <a:r>
              <a:rPr lang="en-US" dirty="0" smtClean="0"/>
              <a:t>: Getting Started with the Work</a:t>
            </a:r>
            <a:endParaRPr lang="en-US" dirty="0"/>
          </a:p>
        </p:txBody>
      </p:sp>
      <p:sp>
        <p:nvSpPr>
          <p:cNvPr id="3" name="Content Placeholder 2"/>
          <p:cNvSpPr>
            <a:spLocks noGrp="1"/>
          </p:cNvSpPr>
          <p:nvPr>
            <p:ph idx="1"/>
          </p:nvPr>
        </p:nvSpPr>
        <p:spPr/>
        <p:txBody>
          <a:bodyPr>
            <a:normAutofit fontScale="62500" lnSpcReduction="20000"/>
          </a:bodyPr>
          <a:lstStyle/>
          <a:p>
            <a:r>
              <a:rPr lang="en-US" sz="4500" b="1" dirty="0" smtClean="0"/>
              <a:t>Using Hard &amp; Soft Data to Focus your Target</a:t>
            </a:r>
          </a:p>
          <a:p>
            <a:pPr marL="0" indent="0">
              <a:buNone/>
            </a:pPr>
            <a:endParaRPr lang="en-US" sz="4100" b="1" dirty="0"/>
          </a:p>
          <a:p>
            <a:r>
              <a:rPr lang="en-US" sz="4500" b="1" dirty="0" smtClean="0"/>
              <a:t>Using the Staff Profile to Assess</a:t>
            </a:r>
          </a:p>
          <a:p>
            <a:pPr marL="0" indent="0">
              <a:buNone/>
            </a:pPr>
            <a:r>
              <a:rPr lang="en-US" sz="4500" b="1" dirty="0"/>
              <a:t> </a:t>
            </a:r>
            <a:r>
              <a:rPr lang="en-US" sz="4500" b="1" dirty="0" smtClean="0"/>
              <a:t>   Your Faculty Capacity</a:t>
            </a:r>
          </a:p>
          <a:p>
            <a:pPr marL="0" indent="0">
              <a:buNone/>
            </a:pPr>
            <a:r>
              <a:rPr lang="en-US" sz="4500" dirty="0"/>
              <a:t>	</a:t>
            </a:r>
            <a:r>
              <a:rPr lang="en-US" sz="4500" dirty="0" smtClean="0"/>
              <a:t>		</a:t>
            </a:r>
          </a:p>
          <a:p>
            <a:pPr marL="0" indent="0">
              <a:buNone/>
            </a:pPr>
            <a:r>
              <a:rPr lang="en-US" dirty="0"/>
              <a:t>	</a:t>
            </a:r>
            <a:r>
              <a:rPr lang="en-US" dirty="0" smtClean="0"/>
              <a:t>		</a:t>
            </a:r>
          </a:p>
          <a:p>
            <a:pPr marL="0" indent="0">
              <a:buNone/>
            </a:pPr>
            <a:r>
              <a:rPr lang="en-US" dirty="0"/>
              <a:t>	</a:t>
            </a:r>
            <a:r>
              <a:rPr lang="en-US" dirty="0" smtClean="0"/>
              <a:t>			</a:t>
            </a:r>
            <a:r>
              <a:rPr lang="en-US" sz="4000" dirty="0" smtClean="0"/>
              <a:t>(not in the webinar material)</a:t>
            </a:r>
          </a:p>
          <a:p>
            <a:pPr marL="0" indent="0">
              <a:buNone/>
            </a:pPr>
            <a:r>
              <a:rPr lang="en-US" sz="4000" dirty="0"/>
              <a:t>	</a:t>
            </a:r>
            <a:r>
              <a:rPr lang="en-US" sz="4000" dirty="0" smtClean="0"/>
              <a:t>			- building rapport &amp; listening</a:t>
            </a:r>
          </a:p>
          <a:p>
            <a:pPr marL="0" indent="0">
              <a:buNone/>
            </a:pPr>
            <a:r>
              <a:rPr lang="en-US" sz="4000" dirty="0"/>
              <a:t>	</a:t>
            </a:r>
            <a:r>
              <a:rPr lang="en-US" sz="4000" dirty="0" smtClean="0"/>
              <a:t>			- working with resistance</a:t>
            </a:r>
          </a:p>
          <a:p>
            <a:pPr marL="0" indent="0">
              <a:buNone/>
            </a:pPr>
            <a:r>
              <a:rPr lang="en-US" sz="4000" dirty="0"/>
              <a:t>	</a:t>
            </a:r>
            <a:r>
              <a:rPr lang="en-US" sz="4000" dirty="0" smtClean="0"/>
              <a:t>			- understanding mental models</a:t>
            </a:r>
          </a:p>
          <a:p>
            <a:pPr marL="0" indent="0">
              <a:buNone/>
            </a:pPr>
            <a:r>
              <a:rPr lang="en-US" sz="4000" dirty="0"/>
              <a:t>	</a:t>
            </a:r>
            <a:r>
              <a:rPr lang="en-US" sz="4000" dirty="0" smtClean="0"/>
              <a:t>		  </a:t>
            </a:r>
          </a:p>
        </p:txBody>
      </p:sp>
      <p:pic>
        <p:nvPicPr>
          <p:cNvPr id="4098" name="Picture 2" descr="C:\Documents and Settings\Tess\Local Settings\Temporary Internet Files\Content.IE5\93FTS8W3\MC90038402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1905000"/>
            <a:ext cx="1981200" cy="15970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Documents and Settings\Tess\Local Settings\Temporary Internet Files\Content.IE5\0P2IWRI0\MC9003836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4" y="3276601"/>
            <a:ext cx="1844676"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064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 </a:t>
            </a:r>
            <a:r>
              <a:rPr lang="en-US" i="1" dirty="0" smtClean="0">
                <a:solidFill>
                  <a:srgbClr val="0070C0"/>
                </a:solidFill>
              </a:rPr>
              <a:t>knowledge</a:t>
            </a:r>
            <a:r>
              <a:rPr lang="en-US" dirty="0" smtClean="0"/>
              <a:t> and </a:t>
            </a:r>
            <a:r>
              <a:rPr lang="en-US" i="1" dirty="0" smtClean="0">
                <a:solidFill>
                  <a:srgbClr val="0070C0"/>
                </a:solidFill>
              </a:rPr>
              <a:t>skills</a:t>
            </a:r>
            <a:r>
              <a:rPr lang="en-US" dirty="0" smtClean="0"/>
              <a:t>...</a:t>
            </a:r>
            <a:br>
              <a:rPr lang="en-US" dirty="0" smtClean="0"/>
            </a:br>
            <a:r>
              <a:rPr lang="en-US" sz="3100" dirty="0" smtClean="0"/>
              <a:t>(What are you seeing &amp; hearing that tells you this?)</a:t>
            </a:r>
            <a:endParaRPr lang="en-US" sz="31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110832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2209800" y="2983992"/>
            <a:ext cx="4572000"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09800" y="5715000"/>
            <a:ext cx="4419600"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05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 2: What the Principal </a:t>
            </a:r>
            <a:r>
              <a:rPr lang="en-US" i="1" dirty="0" smtClean="0"/>
              <a:t>absolutely </a:t>
            </a:r>
            <a:r>
              <a:rPr lang="en-US" dirty="0" smtClean="0"/>
              <a:t>needs in the Coach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3886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69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 dispositions…</a:t>
            </a:r>
            <a:br>
              <a:rPr lang="en-US" dirty="0" smtClean="0"/>
            </a:br>
            <a:r>
              <a:rPr lang="en-US" sz="3600" dirty="0" smtClean="0"/>
              <a:t>(What kind of behaviors tell you this?)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267242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503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7620000" cy="1447800"/>
          </a:xfrm>
        </p:spPr>
        <p:txBody>
          <a:bodyPr rtlCol="0">
            <a:normAutofit fontScale="90000"/>
          </a:bodyPr>
          <a:lstStyle/>
          <a:p>
            <a:pPr eaLnBrk="1" fontAlgn="auto" hangingPunct="1">
              <a:spcAft>
                <a:spcPts val="0"/>
              </a:spcAft>
              <a:defRPr/>
            </a:pPr>
            <a:r>
              <a:rPr lang="en-US" sz="3600" dirty="0" smtClean="0"/>
              <a:t>Understanding </a:t>
            </a:r>
            <a:br>
              <a:rPr lang="en-US" sz="3600" dirty="0" smtClean="0"/>
            </a:br>
            <a:r>
              <a:rPr lang="en-US" sz="3600" dirty="0" smtClean="0"/>
              <a:t>staff behavior by considering  </a:t>
            </a:r>
            <a:br>
              <a:rPr lang="en-US" sz="3600" dirty="0" smtClean="0"/>
            </a:br>
            <a:r>
              <a:rPr lang="en-US" sz="3600" dirty="0" smtClean="0"/>
              <a:t>individual </a:t>
            </a:r>
            <a:r>
              <a:rPr lang="en-US" sz="3600" i="1" dirty="0" smtClean="0">
                <a:solidFill>
                  <a:srgbClr val="0070C0"/>
                </a:solidFill>
              </a:rPr>
              <a:t>perspectives</a:t>
            </a:r>
            <a:endParaRPr lang="en-US" sz="3600" i="1"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7303756"/>
              </p:ext>
            </p:extLst>
          </p:nvPr>
        </p:nvGraphicFramePr>
        <p:xfrm>
          <a:off x="1463675" y="2119313"/>
          <a:ext cx="6196013" cy="360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Documents and Settings\Owner\Local Settings\Temporary Internet Files\Content.IE5\X6GXDD67\MC900053613[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1800" y="812800"/>
            <a:ext cx="1676400" cy="214696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1981200" y="6324600"/>
            <a:ext cx="5410200" cy="396875"/>
          </a:xfrm>
        </p:spPr>
        <p:txBody>
          <a:bodyPr/>
          <a:lstStyle/>
          <a:p>
            <a:r>
              <a:rPr lang="en-US" sz="1600" dirty="0" smtClean="0">
                <a:solidFill>
                  <a:schemeClr val="tx1"/>
                </a:solidFill>
              </a:rPr>
              <a:t>taken from Transforming School </a:t>
            </a:r>
            <a:r>
              <a:rPr lang="en-US" sz="1600" dirty="0" smtClean="0">
                <a:solidFill>
                  <a:schemeClr val="tx1"/>
                </a:solidFill>
              </a:rPr>
              <a:t>Culture</a:t>
            </a:r>
          </a:p>
          <a:p>
            <a:r>
              <a:rPr lang="en-US" sz="1600" dirty="0" smtClean="0">
                <a:solidFill>
                  <a:schemeClr val="tx1"/>
                </a:solidFill>
              </a:rPr>
              <a:t> </a:t>
            </a:r>
            <a:r>
              <a:rPr lang="en-US" sz="1600" dirty="0" smtClean="0">
                <a:solidFill>
                  <a:schemeClr val="tx1"/>
                </a:solidFill>
              </a:rPr>
              <a:t>by Anthony </a:t>
            </a:r>
            <a:r>
              <a:rPr lang="en-US" sz="1600" dirty="0" smtClean="0">
                <a:solidFill>
                  <a:schemeClr val="tx1"/>
                </a:solidFill>
              </a:rPr>
              <a:t>Muhammad</a:t>
            </a:r>
            <a:endParaRPr lang="en-US" sz="1600" dirty="0">
              <a:solidFill>
                <a:schemeClr val="tx1"/>
              </a:solidFill>
            </a:endParaRPr>
          </a:p>
        </p:txBody>
      </p:sp>
    </p:spTree>
    <p:extLst>
      <p:ext uri="{BB962C8B-B14F-4D97-AF65-F5344CB8AC3E}">
        <p14:creationId xmlns:p14="http://schemas.microsoft.com/office/powerpoint/2010/main" val="345468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786503358"/>
              </p:ext>
            </p:extLst>
          </p:nvPr>
        </p:nvGraphicFramePr>
        <p:xfrm>
          <a:off x="457200" y="609600"/>
          <a:ext cx="815340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788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pPr algn="l"/>
            <a:r>
              <a:rPr lang="en-US" dirty="0" smtClean="0"/>
              <a:t>        Staff Profile</a:t>
            </a:r>
            <a:endParaRPr lang="en-US" dirty="0"/>
          </a:p>
        </p:txBody>
      </p:sp>
      <p:sp>
        <p:nvSpPr>
          <p:cNvPr id="3" name="Text Placeholder 2"/>
          <p:cNvSpPr>
            <a:spLocks noGrp="1"/>
          </p:cNvSpPr>
          <p:nvPr>
            <p:ph type="body" idx="1"/>
          </p:nvPr>
        </p:nvSpPr>
        <p:spPr>
          <a:xfrm>
            <a:off x="457200" y="1295401"/>
            <a:ext cx="4040188" cy="609600"/>
          </a:xfrm>
        </p:spPr>
        <p:txBody>
          <a:bodyPr>
            <a:normAutofit/>
          </a:bodyPr>
          <a:lstStyle/>
          <a:p>
            <a:r>
              <a:rPr lang="en-US" dirty="0" smtClean="0"/>
              <a:t>	</a:t>
            </a:r>
            <a:r>
              <a:rPr lang="en-US" sz="2800" dirty="0" smtClean="0"/>
              <a:t>Individuals </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430525149"/>
              </p:ext>
            </p:extLst>
          </p:nvPr>
        </p:nvGraphicFramePr>
        <p:xfrm>
          <a:off x="152400" y="1904998"/>
          <a:ext cx="5334000" cy="4800601"/>
        </p:xfrm>
        <a:graphic>
          <a:graphicData uri="http://schemas.openxmlformats.org/drawingml/2006/table">
            <a:tbl>
              <a:tblPr firstRow="1" bandRow="1">
                <a:tableStyleId>{5C22544A-7EE6-4342-B048-85BDC9FD1C3A}</a:tableStyleId>
              </a:tblPr>
              <a:tblGrid>
                <a:gridCol w="1155700"/>
                <a:gridCol w="1592118"/>
                <a:gridCol w="1212273"/>
                <a:gridCol w="1373909"/>
              </a:tblGrid>
              <a:tr h="381332">
                <a:tc>
                  <a:txBody>
                    <a:bodyPr/>
                    <a:lstStyle/>
                    <a:p>
                      <a:r>
                        <a:rPr lang="en-US" dirty="0" smtClean="0"/>
                        <a:t>Teacher</a:t>
                      </a:r>
                      <a:endParaRPr lang="en-US" dirty="0"/>
                    </a:p>
                  </a:txBody>
                  <a:tcPr/>
                </a:tc>
                <a:tc>
                  <a:txBody>
                    <a:bodyPr/>
                    <a:lstStyle/>
                    <a:p>
                      <a:r>
                        <a:rPr lang="en-US" dirty="0" smtClean="0"/>
                        <a:t>Knowledge</a:t>
                      </a:r>
                      <a:endParaRPr lang="en-US" dirty="0"/>
                    </a:p>
                  </a:txBody>
                  <a:tcPr/>
                </a:tc>
                <a:tc>
                  <a:txBody>
                    <a:bodyPr/>
                    <a:lstStyle/>
                    <a:p>
                      <a:r>
                        <a:rPr lang="en-US" dirty="0" smtClean="0"/>
                        <a:t>Skills</a:t>
                      </a:r>
                      <a:endParaRPr lang="en-US" dirty="0"/>
                    </a:p>
                  </a:txBody>
                  <a:tcPr/>
                </a:tc>
                <a:tc>
                  <a:txBody>
                    <a:bodyPr/>
                    <a:lstStyle/>
                    <a:p>
                      <a:r>
                        <a:rPr lang="en-US" dirty="0" smtClean="0"/>
                        <a:t>Disposition</a:t>
                      </a:r>
                      <a:endParaRPr lang="en-US" dirty="0"/>
                    </a:p>
                  </a:txBody>
                  <a:tcPr/>
                </a:tc>
              </a:tr>
              <a:tr h="658189">
                <a:tc>
                  <a:txBody>
                    <a:bodyPr/>
                    <a:lstStyle/>
                    <a:p>
                      <a:endParaRPr lang="en-US" dirty="0" smtClean="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940270">
                <a:tc>
                  <a:txBody>
                    <a:bodyPr/>
                    <a:lstStyle/>
                    <a:p>
                      <a:endParaRPr lang="en-US" dirty="0" smtClean="0"/>
                    </a:p>
                    <a:p>
                      <a:endParaRPr lang="en-US" dirty="0" smtClean="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940270">
                <a:tc>
                  <a:txBody>
                    <a:bodyPr/>
                    <a:lstStyle/>
                    <a:p>
                      <a:endParaRPr lang="en-US" dirty="0" smtClean="0"/>
                    </a:p>
                    <a:p>
                      <a:endParaRPr lang="en-US" dirty="0" smtClean="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940270">
                <a:tc>
                  <a:txBody>
                    <a:bodyPr/>
                    <a:lstStyle/>
                    <a:p>
                      <a:endParaRPr lang="en-US" dirty="0" smtClean="0"/>
                    </a:p>
                    <a:p>
                      <a:endParaRPr lang="en-US" dirty="0" smtClean="0"/>
                    </a:p>
                    <a:p>
                      <a:endParaRPr lang="en-US"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r h="940270">
                <a:tc>
                  <a:txBody>
                    <a:bodyPr/>
                    <a:lstStyle/>
                    <a:p>
                      <a:endParaRPr lang="en-US" dirty="0" smtClean="0"/>
                    </a:p>
                    <a:p>
                      <a:endParaRPr lang="en-US" dirty="0" smtClean="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Text Placeholder 4"/>
          <p:cNvSpPr>
            <a:spLocks noGrp="1"/>
          </p:cNvSpPr>
          <p:nvPr>
            <p:ph type="body" sz="quarter" idx="3"/>
          </p:nvPr>
        </p:nvSpPr>
        <p:spPr>
          <a:xfrm>
            <a:off x="5715000" y="304801"/>
            <a:ext cx="3200400" cy="380999"/>
          </a:xfrm>
        </p:spPr>
        <p:txBody>
          <a:bodyPr>
            <a:normAutofit fontScale="92500" lnSpcReduction="20000"/>
          </a:bodyPr>
          <a:lstStyle/>
          <a:p>
            <a:r>
              <a:rPr lang="en-US" dirty="0" smtClean="0"/>
              <a:t>        Grouping/Roles</a:t>
            </a:r>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2199228121"/>
              </p:ext>
            </p:extLst>
          </p:nvPr>
        </p:nvGraphicFramePr>
        <p:xfrm>
          <a:off x="5638800" y="762000"/>
          <a:ext cx="3352800" cy="5709920"/>
        </p:xfrm>
        <a:graphic>
          <a:graphicData uri="http://schemas.openxmlformats.org/drawingml/2006/table">
            <a:tbl>
              <a:tblPr firstRow="1" bandRow="1">
                <a:tableStyleId>{5C22544A-7EE6-4342-B048-85BDC9FD1C3A}</a:tableStyleId>
              </a:tblPr>
              <a:tblGrid>
                <a:gridCol w="1037771"/>
                <a:gridCol w="1197429"/>
                <a:gridCol w="1117600"/>
              </a:tblGrid>
              <a:tr h="370840">
                <a:tc>
                  <a:txBody>
                    <a:bodyPr/>
                    <a:lstStyle/>
                    <a:p>
                      <a:r>
                        <a:rPr lang="en-US" sz="1600" dirty="0" smtClean="0"/>
                        <a:t>Believers</a:t>
                      </a:r>
                      <a:endParaRPr lang="en-US" sz="1600" dirty="0"/>
                    </a:p>
                  </a:txBody>
                  <a:tcPr/>
                </a:tc>
                <a:tc>
                  <a:txBody>
                    <a:bodyPr/>
                    <a:lstStyle/>
                    <a:p>
                      <a:r>
                        <a:rPr lang="en-US" sz="1600" dirty="0" smtClean="0"/>
                        <a:t>Tweeners</a:t>
                      </a:r>
                      <a:endParaRPr lang="en-US" sz="1600" dirty="0"/>
                    </a:p>
                  </a:txBody>
                  <a:tcPr/>
                </a:tc>
                <a:tc>
                  <a:txBody>
                    <a:bodyPr/>
                    <a:lstStyle/>
                    <a:p>
                      <a:r>
                        <a:rPr lang="en-US" sz="1400" dirty="0" smtClean="0"/>
                        <a:t>Fundamen-talists</a:t>
                      </a:r>
                      <a:endParaRPr lang="en-US" sz="1400"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897868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rmAutofit fontScale="90000"/>
          </a:bodyPr>
          <a:lstStyle/>
          <a:p>
            <a:r>
              <a:rPr lang="en-US" dirty="0" smtClean="0"/>
              <a:t/>
            </a:r>
            <a:br>
              <a:rPr lang="en-US" dirty="0" smtClean="0"/>
            </a:br>
            <a:r>
              <a:rPr lang="en-US" dirty="0" smtClean="0"/>
              <a:t>Part 1: The Coaching PROCESS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024408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C:\Documents and Settings\Owner\Local Settings\Temporary Internet Files\Content.IE5\278UEYU9\MC900014136[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05200" y="2667001"/>
            <a:ext cx="1905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17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7-Step Coaching Process</a:t>
            </a:r>
            <a:br>
              <a:rPr lang="en-US" dirty="0" smtClean="0"/>
            </a:br>
            <a:r>
              <a:rPr lang="en-US" sz="2200" dirty="0" smtClean="0"/>
              <a:t>(taken from Unmistakable Impact by Jim Knight) </a:t>
            </a:r>
            <a:endParaRPr lang="en-US" sz="2200" dirty="0"/>
          </a:p>
        </p:txBody>
      </p:sp>
      <p:sp>
        <p:nvSpPr>
          <p:cNvPr id="3" name="Content Placeholder 2"/>
          <p:cNvSpPr>
            <a:spLocks noGrp="1"/>
          </p:cNvSpPr>
          <p:nvPr>
            <p:ph idx="1"/>
          </p:nvPr>
        </p:nvSpPr>
        <p:spPr>
          <a:xfrm>
            <a:off x="457200" y="1676400"/>
            <a:ext cx="8229600" cy="4449763"/>
          </a:xfrm>
        </p:spPr>
        <p:txBody>
          <a:bodyPr>
            <a:normAutofit/>
          </a:bodyPr>
          <a:lstStyle/>
          <a:p>
            <a:pPr marL="514350" indent="-514350">
              <a:buAutoNum type="arabicPeriod"/>
            </a:pPr>
            <a:r>
              <a:rPr lang="en-US" i="1" u="sng" dirty="0" smtClean="0"/>
              <a:t>Enroll</a:t>
            </a:r>
            <a:r>
              <a:rPr lang="en-US" dirty="0" smtClean="0"/>
              <a:t>: 3 ways to set up the coaching </a:t>
            </a:r>
          </a:p>
          <a:p>
            <a:pPr marL="514350" indent="-514350">
              <a:buAutoNum type="arabicPeriod"/>
            </a:pPr>
            <a:r>
              <a:rPr lang="en-US" i="1" u="sng" dirty="0" smtClean="0"/>
              <a:t>Identify</a:t>
            </a:r>
            <a:r>
              <a:rPr lang="en-US" dirty="0" smtClean="0"/>
              <a:t>: a focus for work with the teacher</a:t>
            </a:r>
          </a:p>
          <a:p>
            <a:pPr marL="514350" indent="-514350">
              <a:buAutoNum type="arabicPeriod"/>
            </a:pPr>
            <a:r>
              <a:rPr lang="en-US" i="1" u="sng" dirty="0" smtClean="0"/>
              <a:t>Explain</a:t>
            </a:r>
            <a:r>
              <a:rPr lang="en-US" dirty="0" smtClean="0"/>
              <a:t>: the teaching practice/skill focus</a:t>
            </a:r>
          </a:p>
          <a:p>
            <a:pPr marL="514350" indent="-514350">
              <a:buAutoNum type="arabicPeriod"/>
            </a:pPr>
            <a:r>
              <a:rPr lang="en-US" i="1" u="sng" dirty="0" smtClean="0"/>
              <a:t>Model</a:t>
            </a:r>
            <a:r>
              <a:rPr lang="en-US" dirty="0" smtClean="0"/>
              <a:t>: the teaching practice “to see”</a:t>
            </a:r>
          </a:p>
          <a:p>
            <a:pPr marL="514350" indent="-514350">
              <a:buAutoNum type="arabicPeriod"/>
            </a:pPr>
            <a:r>
              <a:rPr lang="en-US" i="1" u="sng" dirty="0" smtClean="0"/>
              <a:t>Observe</a:t>
            </a:r>
            <a:r>
              <a:rPr lang="en-US" dirty="0" smtClean="0"/>
              <a:t>: the learner practicing the skill</a:t>
            </a:r>
          </a:p>
          <a:p>
            <a:pPr marL="514350" indent="-514350">
              <a:buAutoNum type="arabicPeriod"/>
            </a:pPr>
            <a:r>
              <a:rPr lang="en-US" i="1" u="sng" dirty="0" smtClean="0"/>
              <a:t>Explore</a:t>
            </a:r>
            <a:r>
              <a:rPr lang="en-US" dirty="0" smtClean="0"/>
              <a:t>: in a feedback/reflective conversation</a:t>
            </a:r>
          </a:p>
          <a:p>
            <a:pPr marL="514350" indent="-514350">
              <a:buAutoNum type="arabicPeriod"/>
            </a:pPr>
            <a:r>
              <a:rPr lang="en-US" i="1" u="sng" dirty="0" smtClean="0"/>
              <a:t>Refine</a:t>
            </a:r>
            <a:r>
              <a:rPr lang="en-US" dirty="0" smtClean="0"/>
              <a:t>: re- loop back to model/observe </a:t>
            </a:r>
            <a:endParaRPr lang="en-US" dirty="0"/>
          </a:p>
        </p:txBody>
      </p:sp>
    </p:spTree>
    <p:extLst>
      <p:ext uri="{BB962C8B-B14F-4D97-AF65-F5344CB8AC3E}">
        <p14:creationId xmlns:p14="http://schemas.microsoft.com/office/powerpoint/2010/main" val="32668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work helps you get ready </a:t>
            </a:r>
            <a:r>
              <a:rPr lang="en-US" u="sng" dirty="0" smtClean="0"/>
              <a:t>to clarify your target </a:t>
            </a:r>
            <a:r>
              <a:rPr lang="en-US" dirty="0" smtClean="0"/>
              <a:t>and set up a </a:t>
            </a:r>
            <a:r>
              <a:rPr lang="en-US" u="sng" dirty="0" smtClean="0"/>
              <a:t>PD plan</a:t>
            </a:r>
            <a:endParaRPr lang="en-US" u="sng"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sz="3600" i="1" dirty="0" smtClean="0">
                <a:solidFill>
                  <a:srgbClr val="FF0000"/>
                </a:solidFill>
              </a:rPr>
              <a:t>Find any predicted knowledge/ skill gaps?</a:t>
            </a:r>
          </a:p>
          <a:p>
            <a:pPr marL="0" indent="0">
              <a:buNone/>
            </a:pPr>
            <a:r>
              <a:rPr lang="en-US" sz="3600" i="1" dirty="0" smtClean="0">
                <a:solidFill>
                  <a:srgbClr val="FF0000"/>
                </a:solidFill>
              </a:rPr>
              <a:t>Find any predicted resources of strength?</a:t>
            </a:r>
          </a:p>
          <a:p>
            <a:pPr marL="0" indent="0">
              <a:buNone/>
            </a:pPr>
            <a:r>
              <a:rPr lang="en-US" sz="3600" i="1" dirty="0" smtClean="0">
                <a:solidFill>
                  <a:srgbClr val="0070C0"/>
                </a:solidFill>
              </a:rPr>
              <a:t>Find any predicted resisters?</a:t>
            </a:r>
          </a:p>
          <a:p>
            <a:pPr marL="0" indent="0">
              <a:buNone/>
            </a:pPr>
            <a:r>
              <a:rPr lang="en-US" sz="3600" i="1" dirty="0" smtClean="0">
                <a:solidFill>
                  <a:srgbClr val="0070C0"/>
                </a:solidFill>
              </a:rPr>
              <a:t>How do you work with resistance?</a:t>
            </a:r>
            <a:endParaRPr lang="en-US" sz="3600" i="1" dirty="0">
              <a:solidFill>
                <a:srgbClr val="0070C0"/>
              </a:solidFill>
            </a:endParaRPr>
          </a:p>
        </p:txBody>
      </p:sp>
      <p:pic>
        <p:nvPicPr>
          <p:cNvPr id="4" name="Picture 6" descr="C:\Documents and Settings\Owner\Local Settings\Temporary Internet Files\Content.IE5\JWH768S7\MC90025006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2680" y="4953000"/>
            <a:ext cx="357692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84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Part 6</a:t>
            </a:r>
            <a:r>
              <a:rPr lang="en-US" dirty="0" smtClean="0"/>
              <a:t>:   Coaching Toolkit</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smtClean="0"/>
              <a:t>The Ladder of Inference (giving feedback)</a:t>
            </a:r>
          </a:p>
          <a:p>
            <a:r>
              <a:rPr lang="en-US" dirty="0" smtClean="0"/>
              <a:t>Feedback Conversations for Effective Change</a:t>
            </a:r>
          </a:p>
          <a:p>
            <a:r>
              <a:rPr lang="en-US" dirty="0" smtClean="0"/>
              <a:t>Building Rapport &amp; Listening </a:t>
            </a:r>
          </a:p>
          <a:p>
            <a:r>
              <a:rPr lang="en-US" dirty="0" smtClean="0"/>
              <a:t>Working with Resistance &amp; Mental Models</a:t>
            </a:r>
          </a:p>
          <a:p>
            <a:r>
              <a:rPr lang="en-US" dirty="0" smtClean="0"/>
              <a:t>Directional Questions to Promote Reflection</a:t>
            </a:r>
          </a:p>
          <a:p>
            <a:r>
              <a:rPr lang="en-US" dirty="0" smtClean="0"/>
              <a:t>Essential Beliefs about Adult Learning</a:t>
            </a:r>
          </a:p>
          <a:p>
            <a:r>
              <a:rPr lang="en-US" dirty="0" smtClean="0"/>
              <a:t>Professional Development by Design &amp; Backwards Mapping</a:t>
            </a:r>
          </a:p>
          <a:p>
            <a:r>
              <a:rPr lang="en-US" dirty="0" smtClean="0"/>
              <a:t>Formative Assessments for Teacher Self-Assessment</a:t>
            </a:r>
          </a:p>
          <a:p>
            <a:r>
              <a:rPr lang="en-US" dirty="0" smtClean="0"/>
              <a:t>Triad Practice in Coaching Scenarios with Feedback</a:t>
            </a:r>
          </a:p>
          <a:p>
            <a:endParaRPr lang="en-US" dirty="0"/>
          </a:p>
        </p:txBody>
      </p:sp>
      <p:pic>
        <p:nvPicPr>
          <p:cNvPr id="5122" name="Picture 2" descr="C:\Documents and Settings\Tess\Local Settings\Temporary Internet Files\Content.IE5\M555ZBGH\MC90043161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6238" y="387350"/>
            <a:ext cx="1828800" cy="136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646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47800"/>
          </a:xfrm>
        </p:spPr>
        <p:txBody>
          <a:bodyPr>
            <a:noAutofit/>
          </a:bodyPr>
          <a:lstStyle/>
          <a:p>
            <a:r>
              <a:rPr lang="en-US" sz="3600" i="1" dirty="0" smtClean="0"/>
              <a:t>For further reflection and resource:</a:t>
            </a:r>
            <a:endParaRPr lang="en-US" sz="3600" i="1" dirty="0"/>
          </a:p>
        </p:txBody>
      </p:sp>
      <p:sp>
        <p:nvSpPr>
          <p:cNvPr id="3" name="Content Placeholder 2"/>
          <p:cNvSpPr>
            <a:spLocks noGrp="1"/>
          </p:cNvSpPr>
          <p:nvPr>
            <p:ph idx="1"/>
          </p:nvPr>
        </p:nvSpPr>
        <p:spPr>
          <a:xfrm>
            <a:off x="457200" y="2125662"/>
            <a:ext cx="8381999" cy="3992563"/>
          </a:xfrm>
        </p:spPr>
        <p:txBody>
          <a:bodyPr>
            <a:normAutofit lnSpcReduction="10000"/>
          </a:bodyPr>
          <a:lstStyle/>
          <a:p>
            <a:pPr>
              <a:buFont typeface="Wingdings" pitchFamily="2" charset="2"/>
              <a:buChar char="ü"/>
            </a:pPr>
            <a:r>
              <a:rPr lang="en-US" dirty="0" smtClean="0"/>
              <a:t>Annenberg Institute article on “Instructional Coaching” page 3 on “What is Coaching”</a:t>
            </a:r>
          </a:p>
          <a:p>
            <a:pPr>
              <a:buFont typeface="Wingdings" pitchFamily="2" charset="2"/>
              <a:buChar char="ü"/>
            </a:pPr>
            <a:r>
              <a:rPr lang="en-US" i="1" dirty="0" smtClean="0"/>
              <a:t>Unmistakable Impact: A Partnership Approach for Dramatically Improving Instruction </a:t>
            </a:r>
            <a:r>
              <a:rPr lang="en-US" dirty="0" smtClean="0"/>
              <a:t>(Jim Knight, Corwin Press) </a:t>
            </a:r>
          </a:p>
          <a:p>
            <a:pPr>
              <a:buFont typeface="Wingdings" pitchFamily="2" charset="2"/>
              <a:buChar char="ü"/>
            </a:pPr>
            <a:r>
              <a:rPr lang="en-US" dirty="0"/>
              <a:t> </a:t>
            </a:r>
            <a:r>
              <a:rPr lang="en-US" i="1" dirty="0" smtClean="0"/>
              <a:t>Results Coaching: The New Essential for School Leaders </a:t>
            </a:r>
            <a:r>
              <a:rPr lang="en-US" dirty="0" smtClean="0"/>
              <a:t>(Kee, Anderson, Dearing, Harris, Schuster, Corwin </a:t>
            </a:r>
            <a:r>
              <a:rPr lang="en-US" dirty="0" smtClean="0"/>
              <a:t>Press)</a:t>
            </a:r>
            <a:endParaRPr lang="en-US" dirty="0" smtClean="0"/>
          </a:p>
          <a:p>
            <a:pPr>
              <a:buFont typeface="Wingdings" pitchFamily="2" charset="2"/>
              <a:buChar char="ü"/>
            </a:pPr>
            <a:endParaRPr lang="en-US" dirty="0" smtClean="0"/>
          </a:p>
          <a:p>
            <a:pPr marL="0" indent="0">
              <a:buNone/>
            </a:pPr>
            <a:endParaRPr lang="en-US" dirty="0" smtClean="0"/>
          </a:p>
          <a:p>
            <a:pPr marL="0" indent="0">
              <a:buNone/>
            </a:pPr>
            <a:endParaRPr lang="en-US" dirty="0"/>
          </a:p>
        </p:txBody>
      </p:sp>
      <p:pic>
        <p:nvPicPr>
          <p:cNvPr id="2051" name="Picture 3" descr="C:\Documents and Settings\Owner\Local Settings\Temporary Internet Files\Content.IE5\CIMDWPEB\MM90033688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609600"/>
            <a:ext cx="1457325" cy="173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419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47800"/>
          </a:xfrm>
        </p:spPr>
        <p:txBody>
          <a:bodyPr>
            <a:noAutofit/>
          </a:bodyPr>
          <a:lstStyle/>
          <a:p>
            <a:r>
              <a:rPr lang="en-US" sz="3600" i="1" dirty="0" smtClean="0"/>
              <a:t>For further reflection and resource:</a:t>
            </a:r>
            <a:endParaRPr lang="en-US" sz="3600" i="1" dirty="0"/>
          </a:p>
        </p:txBody>
      </p:sp>
      <p:sp>
        <p:nvSpPr>
          <p:cNvPr id="3" name="Content Placeholder 2"/>
          <p:cNvSpPr>
            <a:spLocks noGrp="1"/>
          </p:cNvSpPr>
          <p:nvPr>
            <p:ph idx="1"/>
          </p:nvPr>
        </p:nvSpPr>
        <p:spPr>
          <a:xfrm>
            <a:off x="457200" y="1828800"/>
            <a:ext cx="8381999" cy="4289425"/>
          </a:xfrm>
        </p:spPr>
        <p:txBody>
          <a:bodyPr>
            <a:normAutofit fontScale="92500" lnSpcReduction="10000"/>
          </a:bodyPr>
          <a:lstStyle/>
          <a:p>
            <a:pPr marL="0" indent="0">
              <a:buNone/>
            </a:pPr>
            <a:r>
              <a:rPr lang="en-US" dirty="0" smtClean="0"/>
              <a:t> </a:t>
            </a:r>
          </a:p>
          <a:p>
            <a:pPr>
              <a:buFont typeface="Wingdings" pitchFamily="2" charset="2"/>
              <a:buChar char="ü"/>
            </a:pPr>
            <a:r>
              <a:rPr lang="en-US" i="1" dirty="0" smtClean="0"/>
              <a:t>Transforming School Culture: How to Overcome Staff Division, </a:t>
            </a:r>
            <a:r>
              <a:rPr lang="en-US" dirty="0" smtClean="0"/>
              <a:t>Anthony Muhammad. Solution Tree Press, 2009.</a:t>
            </a:r>
          </a:p>
          <a:p>
            <a:pPr>
              <a:buFont typeface="Wingdings" pitchFamily="2" charset="2"/>
              <a:buChar char="ü"/>
            </a:pPr>
            <a:r>
              <a:rPr lang="en-US" dirty="0"/>
              <a:t> </a:t>
            </a:r>
            <a:r>
              <a:rPr lang="en-US" i="1" dirty="0" smtClean="0"/>
              <a:t>Leadership Coaching for Educators</a:t>
            </a:r>
            <a:r>
              <a:rPr lang="en-US" dirty="0" smtClean="0"/>
              <a:t>, Karla Reiss. Corwin Press, 2007.</a:t>
            </a:r>
          </a:p>
          <a:p>
            <a:pPr>
              <a:buFont typeface="Wingdings" pitchFamily="2" charset="2"/>
              <a:buChar char="ü"/>
            </a:pPr>
            <a:r>
              <a:rPr lang="en-US" i="1" dirty="0" smtClean="0"/>
              <a:t>The Fifth Discipline</a:t>
            </a:r>
            <a:r>
              <a:rPr lang="en-US" dirty="0" smtClean="0"/>
              <a:t>, Peter Senge. (mental models)</a:t>
            </a:r>
          </a:p>
          <a:p>
            <a:pPr>
              <a:buFont typeface="Wingdings" pitchFamily="2" charset="2"/>
              <a:buChar char="ü"/>
            </a:pPr>
            <a:r>
              <a:rPr lang="en-US" i="1" dirty="0" smtClean="0"/>
              <a:t>Masterful Coaching</a:t>
            </a:r>
            <a:r>
              <a:rPr lang="en-US" dirty="0" smtClean="0"/>
              <a:t>, Robert Hargrove. Jossey-Bass, 2003. </a:t>
            </a:r>
          </a:p>
          <a:p>
            <a:pPr marL="0" indent="0">
              <a:buNone/>
            </a:pPr>
            <a:endParaRPr lang="en-US" dirty="0" smtClean="0"/>
          </a:p>
          <a:p>
            <a:pPr marL="0" indent="0">
              <a:buNone/>
            </a:pPr>
            <a:endParaRPr lang="en-US" dirty="0"/>
          </a:p>
        </p:txBody>
      </p:sp>
      <p:pic>
        <p:nvPicPr>
          <p:cNvPr id="2051" name="Picture 3" descr="C:\Documents and Settings\Owner\Local Settings\Temporary Internet Files\Content.IE5\CIMDWPEB\MM90033688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609600"/>
            <a:ext cx="1457325" cy="173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112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and Do” Relationship</a:t>
            </a:r>
            <a:endParaRPr lang="en-US" dirty="0"/>
          </a:p>
        </p:txBody>
      </p:sp>
      <p:sp>
        <p:nvSpPr>
          <p:cNvPr id="3" name="Content Placeholder 2"/>
          <p:cNvSpPr>
            <a:spLocks noGrp="1"/>
          </p:cNvSpPr>
          <p:nvPr>
            <p:ph idx="1"/>
          </p:nvPr>
        </p:nvSpPr>
        <p:spPr>
          <a:xfrm>
            <a:off x="152400" y="1600200"/>
            <a:ext cx="8534400" cy="4525963"/>
          </a:xfrm>
        </p:spPr>
        <p:txBody>
          <a:bodyPr/>
          <a:lstStyle/>
          <a:p>
            <a:pPr marL="0" indent="0">
              <a:buNone/>
            </a:pPr>
            <a:r>
              <a:rPr lang="en-US" dirty="0" smtClean="0"/>
              <a:t>The knowledge base can drive the doing behavior, </a:t>
            </a:r>
            <a:endParaRPr lang="en-US" dirty="0"/>
          </a:p>
          <a:p>
            <a:pPr marL="0" indent="0">
              <a:buNone/>
            </a:pPr>
            <a:endParaRPr lang="en-US" dirty="0" smtClean="0"/>
          </a:p>
          <a:p>
            <a:pPr marL="0" indent="0">
              <a:buNone/>
            </a:pPr>
            <a:endParaRPr lang="en-US" dirty="0" smtClean="0"/>
          </a:p>
          <a:p>
            <a:pPr marL="0" indent="0">
              <a:buNone/>
            </a:pPr>
            <a:r>
              <a:rPr lang="en-US" dirty="0" smtClean="0"/>
              <a:t>but without skilled behaviors, the sharing </a:t>
            </a:r>
          </a:p>
          <a:p>
            <a:pPr marL="0" indent="0">
              <a:buNone/>
            </a:pPr>
            <a:r>
              <a:rPr lang="en-US" dirty="0" smtClean="0"/>
              <a:t>of knowledge can be less effective.             </a:t>
            </a:r>
            <a:endParaRPr lang="en-US" dirty="0"/>
          </a:p>
        </p:txBody>
      </p:sp>
      <p:sp>
        <p:nvSpPr>
          <p:cNvPr id="4" name="Curved Up Arrow 3"/>
          <p:cNvSpPr/>
          <p:nvPr/>
        </p:nvSpPr>
        <p:spPr>
          <a:xfrm>
            <a:off x="2667000" y="2133600"/>
            <a:ext cx="4191000" cy="914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0" name="Picture 2" descr="C:\Documents and Settings\Owner\Local Settings\Temporary Internet Files\Content.IE5\L3SY3032\MC90019771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2732088"/>
            <a:ext cx="1524000" cy="237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84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 calcmode="lin" valueType="num">
                                      <p:cBhvr>
                                        <p:cTn id="17" dur="1000" fill="hold"/>
                                        <p:tgtEl>
                                          <p:spTgt spid="2050"/>
                                        </p:tgtEl>
                                        <p:attrNameLst>
                                          <p:attrName>style.rotation</p:attrName>
                                        </p:attrNameLst>
                                      </p:cBhvr>
                                      <p:tavLst>
                                        <p:tav tm="0">
                                          <p:val>
                                            <p:fltVal val="90"/>
                                          </p:val>
                                        </p:tav>
                                        <p:tav tm="100000">
                                          <p:val>
                                            <p:fltVal val="0"/>
                                          </p:val>
                                        </p:tav>
                                      </p:tavLst>
                                    </p:anim>
                                    <p:animEffect transition="in" filter="fade">
                                      <p:cBhvr>
                                        <p:cTn id="18"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contact us: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Sid Bailey, Director AZLEADS³ </a:t>
            </a:r>
          </a:p>
          <a:p>
            <a:pPr marL="0" indent="0">
              <a:buNone/>
            </a:pPr>
            <a:r>
              <a:rPr lang="en-US" dirty="0" smtClean="0"/>
              <a:t>(Arizona Dept. of Education) 602-364-2067</a:t>
            </a:r>
          </a:p>
          <a:p>
            <a:pPr marL="0" indent="0">
              <a:buNone/>
            </a:pPr>
            <a:r>
              <a:rPr lang="en-US" dirty="0" smtClean="0">
                <a:hlinkClick r:id="rId2"/>
              </a:rPr>
              <a:t>Sid.bailey@azed.gov</a:t>
            </a:r>
            <a:endParaRPr lang="en-US" dirty="0" smtClean="0"/>
          </a:p>
          <a:p>
            <a:pPr marL="0" indent="0">
              <a:buNone/>
            </a:pPr>
            <a:endParaRPr lang="en-US" dirty="0"/>
          </a:p>
          <a:p>
            <a:pPr marL="0" indent="0">
              <a:buNone/>
            </a:pPr>
            <a:r>
              <a:rPr lang="en-US" dirty="0" smtClean="0"/>
              <a:t>Tess Lauffer, Lead Coach, AZLEADS³ (ADE)</a:t>
            </a:r>
          </a:p>
          <a:p>
            <a:pPr marL="0" indent="0">
              <a:buNone/>
            </a:pPr>
            <a:r>
              <a:rPr lang="en-US" dirty="0" smtClean="0"/>
              <a:t>Leadership Coaching and Consulting </a:t>
            </a:r>
          </a:p>
          <a:p>
            <a:pPr marL="0" indent="0">
              <a:buNone/>
            </a:pPr>
            <a:r>
              <a:rPr lang="en-US" dirty="0" smtClean="0"/>
              <a:t>650-796-1707</a:t>
            </a:r>
          </a:p>
          <a:p>
            <a:pPr marL="0" indent="0">
              <a:buNone/>
            </a:pPr>
            <a:r>
              <a:rPr lang="en-US" dirty="0" smtClean="0">
                <a:hlinkClick r:id="rId3"/>
              </a:rPr>
              <a:t>tlaufferleadershipcoach@q.com</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4542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t>Essential Knowledge of </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Content (varies according to setting)</a:t>
            </a:r>
          </a:p>
          <a:p>
            <a:pPr>
              <a:buFont typeface="Wingdings" pitchFamily="2" charset="2"/>
              <a:buChar char="ü"/>
            </a:pPr>
            <a:r>
              <a:rPr lang="en-US" dirty="0" smtClean="0"/>
              <a:t>Reform goals and improvement targets</a:t>
            </a:r>
          </a:p>
          <a:p>
            <a:pPr>
              <a:buFont typeface="Wingdings" pitchFamily="2" charset="2"/>
              <a:buChar char="ü"/>
            </a:pPr>
            <a:r>
              <a:rPr lang="en-US" dirty="0" smtClean="0"/>
              <a:t>Change theory and process</a:t>
            </a:r>
          </a:p>
          <a:p>
            <a:pPr>
              <a:buFont typeface="Wingdings" pitchFamily="2" charset="2"/>
              <a:buChar char="ü"/>
            </a:pPr>
            <a:r>
              <a:rPr lang="en-US" dirty="0" smtClean="0"/>
              <a:t>Adult Learning Needs </a:t>
            </a:r>
            <a:endParaRPr lang="en-US" dirty="0" smtClean="0"/>
          </a:p>
          <a:p>
            <a:pPr>
              <a:buFont typeface="Wingdings" pitchFamily="2" charset="2"/>
              <a:buChar char="ü"/>
            </a:pPr>
            <a:r>
              <a:rPr lang="en-US" dirty="0" smtClean="0"/>
              <a:t>Effective </a:t>
            </a:r>
            <a:r>
              <a:rPr lang="en-US" dirty="0" smtClean="0"/>
              <a:t>Instructional Practices</a:t>
            </a:r>
          </a:p>
          <a:p>
            <a:pPr>
              <a:buFont typeface="Wingdings" pitchFamily="2" charset="2"/>
              <a:buChar char="ü"/>
            </a:pPr>
            <a:r>
              <a:rPr lang="en-US" dirty="0" smtClean="0"/>
              <a:t>Coaching questions that open </a:t>
            </a:r>
            <a:r>
              <a:rPr lang="en-US" dirty="0" smtClean="0"/>
              <a:t>thinking</a:t>
            </a:r>
            <a:endParaRPr lang="en-US" dirty="0" smtClean="0"/>
          </a:p>
          <a:p>
            <a:pPr>
              <a:buFont typeface="Wingdings" pitchFamily="2" charset="2"/>
              <a:buChar char="ü"/>
            </a:pPr>
            <a:r>
              <a:rPr lang="en-US" dirty="0" smtClean="0"/>
              <a:t>Anything else?</a:t>
            </a:r>
          </a:p>
          <a:p>
            <a:pPr marL="0" indent="0">
              <a:buNone/>
            </a:pPr>
            <a:endParaRPr lang="en-US" dirty="0" smtClean="0"/>
          </a:p>
          <a:p>
            <a:pPr marL="0" indent="0">
              <a:buNone/>
            </a:pPr>
            <a:endParaRPr lang="en-US" dirty="0"/>
          </a:p>
        </p:txBody>
      </p:sp>
      <p:pic>
        <p:nvPicPr>
          <p:cNvPr id="4" name="Picture 10" descr="C:\Program Files\Microsoft Office\MEDIA\CAGCAT10\j029912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533400"/>
            <a:ext cx="1633538"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04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i="1" dirty="0" smtClean="0"/>
              <a:t>Essential Skills </a:t>
            </a:r>
            <a:r>
              <a:rPr lang="en-US" sz="4000" i="1" dirty="0" smtClean="0"/>
              <a:t>(shows up in the doing)…</a:t>
            </a:r>
            <a:endParaRPr lang="en-US" sz="4000" i="1" dirty="0"/>
          </a:p>
        </p:txBody>
      </p:sp>
      <p:sp>
        <p:nvSpPr>
          <p:cNvPr id="3" name="Content Placeholder 2"/>
          <p:cNvSpPr>
            <a:spLocks noGrp="1"/>
          </p:cNvSpPr>
          <p:nvPr>
            <p:ph idx="1"/>
          </p:nvPr>
        </p:nvSpPr>
        <p:spPr/>
        <p:txBody>
          <a:bodyPr/>
          <a:lstStyle/>
          <a:p>
            <a:pPr>
              <a:buFont typeface="Wingdings" pitchFamily="2" charset="2"/>
              <a:buChar char="ü"/>
            </a:pPr>
            <a:r>
              <a:rPr lang="en-US" dirty="0" smtClean="0"/>
              <a:t>Relationship-building</a:t>
            </a:r>
          </a:p>
          <a:p>
            <a:pPr>
              <a:buFont typeface="Wingdings" pitchFamily="2" charset="2"/>
              <a:buChar char="ü"/>
            </a:pPr>
            <a:r>
              <a:rPr lang="en-US" dirty="0" smtClean="0"/>
              <a:t>Communication/Interpersonal </a:t>
            </a:r>
          </a:p>
          <a:p>
            <a:pPr>
              <a:buFont typeface="Wingdings" pitchFamily="2" charset="2"/>
              <a:buChar char="ü"/>
            </a:pPr>
            <a:r>
              <a:rPr lang="en-US" dirty="0" smtClean="0"/>
              <a:t>Process facilitation </a:t>
            </a:r>
          </a:p>
          <a:p>
            <a:pPr>
              <a:buFont typeface="Wingdings" pitchFamily="2" charset="2"/>
              <a:buChar char="ü"/>
            </a:pPr>
            <a:r>
              <a:rPr lang="en-US" dirty="0" smtClean="0"/>
              <a:t>Ability to work with data to measure target </a:t>
            </a:r>
          </a:p>
          <a:p>
            <a:pPr>
              <a:buFont typeface="Wingdings" pitchFamily="2" charset="2"/>
              <a:buChar char="ü"/>
            </a:pPr>
            <a:r>
              <a:rPr lang="en-US" dirty="0" smtClean="0"/>
              <a:t>Differentiate a broad spectrum of needs</a:t>
            </a:r>
          </a:p>
          <a:p>
            <a:pPr>
              <a:buFont typeface="Wingdings" pitchFamily="2" charset="2"/>
              <a:buChar char="ü"/>
            </a:pPr>
            <a:r>
              <a:rPr lang="en-US" dirty="0" smtClean="0"/>
              <a:t>Ability to give effective feedback </a:t>
            </a:r>
            <a:endParaRPr lang="en-US" dirty="0" smtClean="0"/>
          </a:p>
          <a:p>
            <a:pPr>
              <a:buFont typeface="Wingdings" pitchFamily="2" charset="2"/>
              <a:buChar char="ü"/>
            </a:pPr>
            <a:r>
              <a:rPr lang="en-US" dirty="0" smtClean="0"/>
              <a:t>Model </a:t>
            </a:r>
            <a:r>
              <a:rPr lang="en-US" dirty="0"/>
              <a:t>as a </a:t>
            </a:r>
            <a:r>
              <a:rPr lang="en-US" dirty="0" smtClean="0"/>
              <a:t>“side-by-side learner”</a:t>
            </a:r>
            <a:endParaRPr lang="en-US" dirty="0"/>
          </a:p>
          <a:p>
            <a:pPr marL="0" indent="0">
              <a:buNone/>
            </a:pPr>
            <a:endParaRPr lang="en-US" dirty="0"/>
          </a:p>
        </p:txBody>
      </p:sp>
      <p:pic>
        <p:nvPicPr>
          <p:cNvPr id="1026" name="Picture 2" descr="C:\Documents and Settings\Owner\Local Settings\Temporary Internet Files\Content.IE5\JWH768S7\MC90007086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1295401"/>
            <a:ext cx="2209800" cy="205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65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Dispositions &amp; Attitudes</a:t>
            </a:r>
            <a:r>
              <a:rPr lang="en-US" dirty="0" smtClean="0"/>
              <a:t>…</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Consistent and reliable</a:t>
            </a:r>
          </a:p>
          <a:p>
            <a:pPr>
              <a:buFont typeface="Wingdings" pitchFamily="2" charset="2"/>
              <a:buChar char="ü"/>
            </a:pPr>
            <a:r>
              <a:rPr lang="en-US" dirty="0" smtClean="0"/>
              <a:t>Confidential				</a:t>
            </a:r>
          </a:p>
          <a:p>
            <a:pPr>
              <a:buFont typeface="Wingdings" pitchFamily="2" charset="2"/>
              <a:buChar char="ü"/>
            </a:pPr>
            <a:r>
              <a:rPr lang="en-US" dirty="0" smtClean="0"/>
              <a:t>A good listener (see toolbox)</a:t>
            </a:r>
          </a:p>
          <a:p>
            <a:pPr>
              <a:buFont typeface="Wingdings" pitchFamily="2" charset="2"/>
              <a:buChar char="ü"/>
            </a:pPr>
            <a:r>
              <a:rPr lang="en-US" dirty="0" smtClean="0"/>
              <a:t>Emotional Self-Awareness and balance</a:t>
            </a:r>
          </a:p>
          <a:p>
            <a:pPr marL="0" indent="0">
              <a:buNone/>
            </a:pPr>
            <a:r>
              <a:rPr lang="en-US" dirty="0" smtClean="0"/>
              <a:t>(able to be with a degree of adult discomfort) </a:t>
            </a:r>
          </a:p>
          <a:p>
            <a:pPr>
              <a:buFont typeface="Wingdings" pitchFamily="2" charset="2"/>
              <a:buChar char="ü"/>
            </a:pPr>
            <a:r>
              <a:rPr lang="en-US" dirty="0" smtClean="0"/>
              <a:t>An attitude of a </a:t>
            </a:r>
            <a:r>
              <a:rPr lang="en-US" dirty="0"/>
              <a:t>“side-by-side learner” *</a:t>
            </a:r>
          </a:p>
          <a:p>
            <a:pPr marL="0" indent="0">
              <a:buNone/>
            </a:pPr>
            <a:endParaRPr lang="en-US" dirty="0" smtClean="0"/>
          </a:p>
          <a:p>
            <a:pPr marL="0" indent="0">
              <a:buNone/>
            </a:pPr>
            <a:endParaRPr lang="en-US" dirty="0"/>
          </a:p>
        </p:txBody>
      </p:sp>
      <p:pic>
        <p:nvPicPr>
          <p:cNvPr id="4" name="Picture 2" descr="C:\Documents and Settings\Owner\Local Settings\Temporary Internet Files\Content.IE5\278UEYU9\MC90043757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1447800"/>
            <a:ext cx="3011488"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79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barn(inVertical)">
                                      <p:cBhvr>
                                        <p:cTn id="5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“Side-by-Side” Learning =</a:t>
            </a:r>
            <a:endParaRPr lang="en-US" dirty="0"/>
          </a:p>
        </p:txBody>
      </p:sp>
      <p:sp>
        <p:nvSpPr>
          <p:cNvPr id="3" name="Content Placeholder 2"/>
          <p:cNvSpPr>
            <a:spLocks noGrp="1"/>
          </p:cNvSpPr>
          <p:nvPr>
            <p:ph idx="1"/>
          </p:nvPr>
        </p:nvSpPr>
        <p:spPr>
          <a:xfrm>
            <a:off x="304800" y="1600200"/>
            <a:ext cx="8534400" cy="4525963"/>
          </a:xfrm>
        </p:spPr>
        <p:txBody>
          <a:bodyPr>
            <a:normAutofit lnSpcReduction="10000"/>
          </a:bodyPr>
          <a:lstStyle/>
          <a:p>
            <a:pPr marL="0" indent="0">
              <a:buNone/>
            </a:pPr>
            <a:r>
              <a:rPr lang="en-US" sz="3600" dirty="0" smtClean="0"/>
              <a:t>      </a:t>
            </a:r>
            <a:r>
              <a:rPr lang="en-US" sz="3600" dirty="0" smtClean="0">
                <a:solidFill>
                  <a:schemeClr val="bg2">
                    <a:lumMod val="25000"/>
                  </a:schemeClr>
                </a:solidFill>
              </a:rPr>
              <a:t>…..ability to act as a thinking partner</a:t>
            </a:r>
          </a:p>
          <a:p>
            <a:pPr marL="0" indent="0" algn="ctr">
              <a:buNone/>
            </a:pPr>
            <a:r>
              <a:rPr lang="en-US" sz="4000" i="1" dirty="0" smtClean="0">
                <a:solidFill>
                  <a:schemeClr val="accent5">
                    <a:lumMod val="75000"/>
                  </a:schemeClr>
                </a:solidFill>
              </a:rPr>
              <a:t>To “equalibrate” the conversation</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					</a:t>
            </a: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a:t>
            </a:r>
            <a:r>
              <a:rPr lang="en-US" sz="1800" i="1" dirty="0" smtClean="0"/>
              <a:t>Unmistakable Impact: A Partnership Approach for Dramatically Improving Instruction </a:t>
            </a:r>
          </a:p>
          <a:p>
            <a:pPr marL="0" indent="0">
              <a:buNone/>
            </a:pPr>
            <a:r>
              <a:rPr lang="en-US" sz="1800" dirty="0" smtClean="0"/>
              <a:t>by Jim Knight. Corwin Press) </a:t>
            </a:r>
            <a:endParaRPr lang="en-US" sz="1800" dirty="0"/>
          </a:p>
        </p:txBody>
      </p:sp>
      <p:pic>
        <p:nvPicPr>
          <p:cNvPr id="4" name="Picture 7" descr="C:\Documents and Settings\Owner\Local Settings\Temporary Internet Files\Content.IE5\JWH768S7\MC90025106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3287889"/>
            <a:ext cx="541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3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1830</Words>
  <Application>Microsoft Office PowerPoint</Application>
  <PresentationFormat>On-screen Show (4:3)</PresentationFormat>
  <Paragraphs>375</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August 26th Webinar:  Instructional Coaching Sid Bailey &amp; Tess Lauffer, Facilitators </vt:lpstr>
      <vt:lpstr>   Overview:     Parts of our Presentation </vt:lpstr>
      <vt:lpstr>Part 1: What’s the difference? </vt:lpstr>
      <vt:lpstr>Part 2: What the Principal absolutely needs in the Coach</vt:lpstr>
      <vt:lpstr>“Know and Do” Relationship</vt:lpstr>
      <vt:lpstr>Essential Knowledge of ….</vt:lpstr>
      <vt:lpstr>Essential Skills (shows up in the doing)…</vt:lpstr>
      <vt:lpstr>Dispositions &amp; Attitudes…</vt:lpstr>
      <vt:lpstr>“Side-by-Side” Learning =</vt:lpstr>
      <vt:lpstr>Part 3: An Effective Partnership: Principal &amp; Instructional Coach </vt:lpstr>
      <vt:lpstr>A key idea from one resource…</vt:lpstr>
      <vt:lpstr>   Instructional Leader’s Tasks:</vt:lpstr>
      <vt:lpstr>    Instructional Leader Tasks</vt:lpstr>
      <vt:lpstr>       Instructional Coach’s Tasks:</vt:lpstr>
      <vt:lpstr>     Instructional Coach Tasks:</vt:lpstr>
      <vt:lpstr>The “Zig-Zag”</vt:lpstr>
      <vt:lpstr>Principal and Coach Together:  1- 2-3</vt:lpstr>
      <vt:lpstr>Part 4: Partnership Approach 3-Ways</vt:lpstr>
      <vt:lpstr>7 Partnership Principles (Unmistakable Impact by Jim Knight) </vt:lpstr>
      <vt:lpstr>“Side-by-Side” Learning =</vt:lpstr>
      <vt:lpstr>Tools You Can Use to Work Your Zig-Zag Roles Together….</vt:lpstr>
      <vt:lpstr>4 Post-Observation Questions (for the Principal) </vt:lpstr>
      <vt:lpstr>First question….</vt:lpstr>
      <vt:lpstr>Second question….</vt:lpstr>
      <vt:lpstr>Third question…</vt:lpstr>
      <vt:lpstr>Fourth question…</vt:lpstr>
      <vt:lpstr>And most importantly,  follow-up…</vt:lpstr>
      <vt:lpstr>Follow-up:</vt:lpstr>
      <vt:lpstr>Coaching Chubrics for tracking (for the Coach) </vt:lpstr>
      <vt:lpstr>        A “Chubric” Template</vt:lpstr>
      <vt:lpstr>A “Chubric” Template: Frequency/ Levels </vt:lpstr>
      <vt:lpstr>A “Chubric” Template: Continuum of Growth</vt:lpstr>
      <vt:lpstr>A “Chubric” Template: Effectiveness Level</vt:lpstr>
      <vt:lpstr>Coaches could use a chubric to track their work progress with staff: </vt:lpstr>
      <vt:lpstr> The Ladder of Inference</vt:lpstr>
      <vt:lpstr>    The Ladder of Inference</vt:lpstr>
      <vt:lpstr>In summary to Part 4: The Partnership Approach</vt:lpstr>
      <vt:lpstr>Part 5: Getting Started with the Work</vt:lpstr>
      <vt:lpstr>Assess knowledge and skills... (What are you seeing &amp; hearing that tells you this?)</vt:lpstr>
      <vt:lpstr>Assess dispositions… (What kind of behaviors tell you this?)</vt:lpstr>
      <vt:lpstr>Understanding  staff behavior by considering   individual perspectives</vt:lpstr>
      <vt:lpstr>PowerPoint Presentation</vt:lpstr>
      <vt:lpstr>        Staff Profile</vt:lpstr>
      <vt:lpstr> Part 1: The Coaching PROCESS</vt:lpstr>
      <vt:lpstr>7-Step Coaching Process (taken from Unmistakable Impact by Jim Knight) </vt:lpstr>
      <vt:lpstr>This work helps you get ready to clarify your target and set up a PD plan</vt:lpstr>
      <vt:lpstr>Part 6:   Coaching Toolkit</vt:lpstr>
      <vt:lpstr>For further reflection and resource:</vt:lpstr>
      <vt:lpstr>For further reflection and resource:</vt:lpstr>
      <vt:lpstr>To contact us: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Instructional Coaching</dc:title>
  <dc:creator>Tess Lauffer</dc:creator>
  <cp:lastModifiedBy>Tess Lauffer</cp:lastModifiedBy>
  <cp:revision>23</cp:revision>
  <cp:lastPrinted>2011-08-18T22:05:09Z</cp:lastPrinted>
  <dcterms:created xsi:type="dcterms:W3CDTF">2011-08-17T21:40:19Z</dcterms:created>
  <dcterms:modified xsi:type="dcterms:W3CDTF">2011-08-18T22:15:41Z</dcterms:modified>
</cp:coreProperties>
</file>