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3" r:id="rId5"/>
    <p:sldId id="260" r:id="rId6"/>
    <p:sldId id="264" r:id="rId7"/>
    <p:sldId id="265" r:id="rId8"/>
    <p:sldId id="261" r:id="rId9"/>
    <p:sldId id="267" r:id="rId10"/>
    <p:sldId id="286" r:id="rId11"/>
    <p:sldId id="266" r:id="rId12"/>
    <p:sldId id="271" r:id="rId13"/>
    <p:sldId id="268" r:id="rId14"/>
    <p:sldId id="269" r:id="rId15"/>
    <p:sldId id="270" r:id="rId16"/>
    <p:sldId id="262" r:id="rId17"/>
    <p:sldId id="277" r:id="rId18"/>
    <p:sldId id="272" r:id="rId19"/>
    <p:sldId id="273" r:id="rId20"/>
    <p:sldId id="274" r:id="rId21"/>
    <p:sldId id="275" r:id="rId22"/>
    <p:sldId id="276" r:id="rId23"/>
    <p:sldId id="278" r:id="rId24"/>
    <p:sldId id="280" r:id="rId25"/>
    <p:sldId id="279" r:id="rId26"/>
    <p:sldId id="281" r:id="rId27"/>
    <p:sldId id="282" r:id="rId28"/>
    <p:sldId id="284" r:id="rId29"/>
    <p:sldId id="285" r:id="rId30"/>
    <p:sldId id="28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BCA40-9DFE-A5EF-D438-2107A21E6AF4}" v="226" dt="2019-08-12T17:34:22.768"/>
    <p1510:client id="{A03D5B07-8ADC-B332-0745-47150216D8CA}" v="12" dt="2019-08-25T20:32:15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llo, A" userId="S::agallo@albany.edu::7c730d9f-3aba-4e93-ad3c-04b8ea975baa" providerId="AD" clId="Web-{41BC5B3C-A8A1-C853-4562-A0812D3229AD}"/>
    <pc:docChg chg="delSld">
      <pc:chgData name="Gallo, A" userId="S::agallo@albany.edu::7c730d9f-3aba-4e93-ad3c-04b8ea975baa" providerId="AD" clId="Web-{41BC5B3C-A8A1-C853-4562-A0812D3229AD}" dt="2019-08-05T20:46:57.315" v="0"/>
      <pc:docMkLst>
        <pc:docMk/>
      </pc:docMkLst>
      <pc:sldChg chg="del">
        <pc:chgData name="Gallo, A" userId="S::agallo@albany.edu::7c730d9f-3aba-4e93-ad3c-04b8ea975baa" providerId="AD" clId="Web-{41BC5B3C-A8A1-C853-4562-A0812D3229AD}" dt="2019-08-05T20:46:57.315" v="0"/>
        <pc:sldMkLst>
          <pc:docMk/>
          <pc:sldMk cId="1833333731" sldId="258"/>
        </pc:sldMkLst>
      </pc:sldChg>
    </pc:docChg>
  </pc:docChgLst>
  <pc:docChgLst>
    <pc:chgData name="Gallo, A" userId="S::agallo@albany.edu::7c730d9f-3aba-4e93-ad3c-04b8ea975baa" providerId="AD" clId="Web-{6453A419-BAB7-36FE-4244-72F8EB48EA2F}"/>
    <pc:docChg chg="addSld delSld modSld sldOrd">
      <pc:chgData name="Gallo, A" userId="S::agallo@albany.edu::7c730d9f-3aba-4e93-ad3c-04b8ea975baa" providerId="AD" clId="Web-{6453A419-BAB7-36FE-4244-72F8EB48EA2F}" dt="2019-08-05T20:42:19.171" v="6660" actId="20577"/>
      <pc:docMkLst>
        <pc:docMk/>
      </pc:docMkLst>
      <pc:sldChg chg="modSp ord">
        <pc:chgData name="Gallo, A" userId="S::agallo@albany.edu::7c730d9f-3aba-4e93-ad3c-04b8ea975baa" providerId="AD" clId="Web-{6453A419-BAB7-36FE-4244-72F8EB48EA2F}" dt="2019-08-05T19:59:10.441" v="4394" actId="20577"/>
        <pc:sldMkLst>
          <pc:docMk/>
          <pc:sldMk cId="1833333731" sldId="258"/>
        </pc:sldMkLst>
        <pc:spChg chg="mod">
          <ac:chgData name="Gallo, A" userId="S::agallo@albany.edu::7c730d9f-3aba-4e93-ad3c-04b8ea975baa" providerId="AD" clId="Web-{6453A419-BAB7-36FE-4244-72F8EB48EA2F}" dt="2019-08-05T19:59:10.441" v="4394" actId="20577"/>
          <ac:spMkLst>
            <pc:docMk/>
            <pc:sldMk cId="1833333731" sldId="258"/>
            <ac:spMk id="2" creationId="{1E27BFB7-A0FD-4F11-9A0B-70AA80642895}"/>
          </ac:spMkLst>
        </pc:spChg>
        <pc:spChg chg="mod">
          <ac:chgData name="Gallo, A" userId="S::agallo@albany.edu::7c730d9f-3aba-4e93-ad3c-04b8ea975baa" providerId="AD" clId="Web-{6453A419-BAB7-36FE-4244-72F8EB48EA2F}" dt="2019-08-05T19:59:01.535" v="4391" actId="20577"/>
          <ac:spMkLst>
            <pc:docMk/>
            <pc:sldMk cId="1833333731" sldId="258"/>
            <ac:spMk id="3" creationId="{615B2B07-EB2C-452D-8E11-FB6EC1EABDB0}"/>
          </ac:spMkLst>
        </pc:spChg>
      </pc:sldChg>
      <pc:sldChg chg="modSp">
        <pc:chgData name="Gallo, A" userId="S::agallo@albany.edu::7c730d9f-3aba-4e93-ad3c-04b8ea975baa" providerId="AD" clId="Web-{6453A419-BAB7-36FE-4244-72F8EB48EA2F}" dt="2019-08-05T20:42:19.171" v="6659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6453A419-BAB7-36FE-4244-72F8EB48EA2F}" dt="2019-08-05T20:21:08.018" v="5515" actId="20577"/>
          <ac:spMkLst>
            <pc:docMk/>
            <pc:sldMk cId="3131565950" sldId="262"/>
            <ac:spMk id="2" creationId="{7B5E3C27-0EDE-4739-80C0-6835AE21DA25}"/>
          </ac:spMkLst>
        </pc:spChg>
        <pc:spChg chg="mod">
          <ac:chgData name="Gallo, A" userId="S::agallo@albany.edu::7c730d9f-3aba-4e93-ad3c-04b8ea975baa" providerId="AD" clId="Web-{6453A419-BAB7-36FE-4244-72F8EB48EA2F}" dt="2019-08-05T20:42:19.171" v="6659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modSp">
        <pc:chgData name="Gallo, A" userId="S::agallo@albany.edu::7c730d9f-3aba-4e93-ad3c-04b8ea975baa" providerId="AD" clId="Web-{6453A419-BAB7-36FE-4244-72F8EB48EA2F}" dt="2019-08-05T20:18:31.767" v="5473" actId="20577"/>
        <pc:sldMkLst>
          <pc:docMk/>
          <pc:sldMk cId="1371104540" sldId="268"/>
        </pc:sldMkLst>
        <pc:spChg chg="mod">
          <ac:chgData name="Gallo, A" userId="S::agallo@albany.edu::7c730d9f-3aba-4e93-ad3c-04b8ea975baa" providerId="AD" clId="Web-{6453A419-BAB7-36FE-4244-72F8EB48EA2F}" dt="2019-08-05T20:18:31.767" v="5473" actId="20577"/>
          <ac:spMkLst>
            <pc:docMk/>
            <pc:sldMk cId="1371104540" sldId="268"/>
            <ac:spMk id="3" creationId="{C95D97C2-53B3-4C99-AB15-9A87386B407B}"/>
          </ac:spMkLst>
        </pc:spChg>
      </pc:sldChg>
      <pc:sldChg chg="new del ord">
        <pc:chgData name="Gallo, A" userId="S::agallo@albany.edu::7c730d9f-3aba-4e93-ad3c-04b8ea975baa" providerId="AD" clId="Web-{6453A419-BAB7-36FE-4244-72F8EB48EA2F}" dt="2019-08-05T18:14:32.961" v="22"/>
        <pc:sldMkLst>
          <pc:docMk/>
          <pc:sldMk cId="1133413276" sldId="272"/>
        </pc:sldMkLst>
      </pc:sldChg>
      <pc:sldChg chg="add del">
        <pc:chgData name="Gallo, A" userId="S::agallo@albany.edu::7c730d9f-3aba-4e93-ad3c-04b8ea975baa" providerId="AD" clId="Web-{6453A419-BAB7-36FE-4244-72F8EB48EA2F}" dt="2019-08-05T18:13:25.492" v="19"/>
        <pc:sldMkLst>
          <pc:docMk/>
          <pc:sldMk cId="2934462514" sldId="272"/>
        </pc:sldMkLst>
      </pc:sldChg>
      <pc:sldChg chg="new del">
        <pc:chgData name="Gallo, A" userId="S::agallo@albany.edu::7c730d9f-3aba-4e93-ad3c-04b8ea975baa" providerId="AD" clId="Web-{6453A419-BAB7-36FE-4244-72F8EB48EA2F}" dt="2019-08-05T18:30:10.792" v="24"/>
        <pc:sldMkLst>
          <pc:docMk/>
          <pc:sldMk cId="3473380726" sldId="272"/>
        </pc:sldMkLst>
      </pc:sldChg>
      <pc:sldChg chg="modSp new">
        <pc:chgData name="Gallo, A" userId="S::agallo@albany.edu::7c730d9f-3aba-4e93-ad3c-04b8ea975baa" providerId="AD" clId="Web-{6453A419-BAB7-36FE-4244-72F8EB48EA2F}" dt="2019-08-05T19:25:21.779" v="3079" actId="20577"/>
        <pc:sldMkLst>
          <pc:docMk/>
          <pc:sldMk cId="3605995580" sldId="272"/>
        </pc:sldMkLst>
        <pc:spChg chg="mod">
          <ac:chgData name="Gallo, A" userId="S::agallo@albany.edu::7c730d9f-3aba-4e93-ad3c-04b8ea975baa" providerId="AD" clId="Web-{6453A419-BAB7-36FE-4244-72F8EB48EA2F}" dt="2019-08-05T18:30:59.495" v="94" actId="1076"/>
          <ac:spMkLst>
            <pc:docMk/>
            <pc:sldMk cId="3605995580" sldId="272"/>
            <ac:spMk id="2" creationId="{155EDF25-0154-4C38-8932-DC3D89616586}"/>
          </ac:spMkLst>
        </pc:spChg>
        <pc:spChg chg="mod">
          <ac:chgData name="Gallo, A" userId="S::agallo@albany.edu::7c730d9f-3aba-4e93-ad3c-04b8ea975baa" providerId="AD" clId="Web-{6453A419-BAB7-36FE-4244-72F8EB48EA2F}" dt="2019-08-05T19:25:21.779" v="3079" actId="20577"/>
          <ac:spMkLst>
            <pc:docMk/>
            <pc:sldMk cId="3605995580" sldId="272"/>
            <ac:spMk id="3" creationId="{BB55B8E1-3DF1-4F5A-9FF7-C16992DA6128}"/>
          </ac:spMkLst>
        </pc:spChg>
      </pc:sldChg>
      <pc:sldChg chg="new del">
        <pc:chgData name="Gallo, A" userId="S::agallo@albany.edu::7c730d9f-3aba-4e93-ad3c-04b8ea975baa" providerId="AD" clId="Web-{6453A419-BAB7-36FE-4244-72F8EB48EA2F}" dt="2019-08-05T18:34:31.825" v="98"/>
        <pc:sldMkLst>
          <pc:docMk/>
          <pc:sldMk cId="1518363370" sldId="273"/>
        </pc:sldMkLst>
      </pc:sldChg>
      <pc:sldChg chg="add del">
        <pc:chgData name="Gallo, A" userId="S::agallo@albany.edu::7c730d9f-3aba-4e93-ad3c-04b8ea975baa" providerId="AD" clId="Web-{6453A419-BAB7-36FE-4244-72F8EB48EA2F}" dt="2019-08-05T18:13:25.476" v="18"/>
        <pc:sldMkLst>
          <pc:docMk/>
          <pc:sldMk cId="1629396642" sldId="273"/>
        </pc:sldMkLst>
      </pc:sldChg>
      <pc:sldChg chg="modSp new">
        <pc:chgData name="Gallo, A" userId="S::agallo@albany.edu::7c730d9f-3aba-4e93-ad3c-04b8ea975baa" providerId="AD" clId="Web-{6453A419-BAB7-36FE-4244-72F8EB48EA2F}" dt="2019-08-05T18:40:28.345" v="555" actId="20577"/>
        <pc:sldMkLst>
          <pc:docMk/>
          <pc:sldMk cId="2269532063" sldId="273"/>
        </pc:sldMkLst>
        <pc:spChg chg="mod">
          <ac:chgData name="Gallo, A" userId="S::agallo@albany.edu::7c730d9f-3aba-4e93-ad3c-04b8ea975baa" providerId="AD" clId="Web-{6453A419-BAB7-36FE-4244-72F8EB48EA2F}" dt="2019-08-05T18:34:49.794" v="133" actId="20577"/>
          <ac:spMkLst>
            <pc:docMk/>
            <pc:sldMk cId="2269532063" sldId="273"/>
            <ac:spMk id="2" creationId="{816C3956-F802-4932-BC9F-88FE8703E190}"/>
          </ac:spMkLst>
        </pc:spChg>
        <pc:spChg chg="mod">
          <ac:chgData name="Gallo, A" userId="S::agallo@albany.edu::7c730d9f-3aba-4e93-ad3c-04b8ea975baa" providerId="AD" clId="Web-{6453A419-BAB7-36FE-4244-72F8EB48EA2F}" dt="2019-08-05T18:40:28.345" v="555" actId="20577"/>
          <ac:spMkLst>
            <pc:docMk/>
            <pc:sldMk cId="2269532063" sldId="273"/>
            <ac:spMk id="3" creationId="{0808A527-40A3-40F3-AB7B-8E939E1F0CAD}"/>
          </ac:spMkLst>
        </pc:spChg>
      </pc:sldChg>
      <pc:sldChg chg="add del">
        <pc:chgData name="Gallo, A" userId="S::agallo@albany.edu::7c730d9f-3aba-4e93-ad3c-04b8ea975baa" providerId="AD" clId="Web-{6453A419-BAB7-36FE-4244-72F8EB48EA2F}" dt="2019-08-05T18:13:25.476" v="17"/>
        <pc:sldMkLst>
          <pc:docMk/>
          <pc:sldMk cId="1647772547" sldId="274"/>
        </pc:sldMkLst>
      </pc:sldChg>
      <pc:sldChg chg="modSp new">
        <pc:chgData name="Gallo, A" userId="S::agallo@albany.edu::7c730d9f-3aba-4e93-ad3c-04b8ea975baa" providerId="AD" clId="Web-{6453A419-BAB7-36FE-4244-72F8EB48EA2F}" dt="2019-08-05T19:11:34.583" v="2256" actId="20577"/>
        <pc:sldMkLst>
          <pc:docMk/>
          <pc:sldMk cId="2933385858" sldId="274"/>
        </pc:sldMkLst>
        <pc:spChg chg="mod">
          <ac:chgData name="Gallo, A" userId="S::agallo@albany.edu::7c730d9f-3aba-4e93-ad3c-04b8ea975baa" providerId="AD" clId="Web-{6453A419-BAB7-36FE-4244-72F8EB48EA2F}" dt="2019-08-05T18:42:38.612" v="690" actId="20577"/>
          <ac:spMkLst>
            <pc:docMk/>
            <pc:sldMk cId="2933385858" sldId="274"/>
            <ac:spMk id="2" creationId="{8CEABAEA-5FEC-447F-9B92-2B31920A76C6}"/>
          </ac:spMkLst>
        </pc:spChg>
        <pc:spChg chg="mod">
          <ac:chgData name="Gallo, A" userId="S::agallo@albany.edu::7c730d9f-3aba-4e93-ad3c-04b8ea975baa" providerId="AD" clId="Web-{6453A419-BAB7-36FE-4244-72F8EB48EA2F}" dt="2019-08-05T19:11:34.583" v="2256" actId="20577"/>
          <ac:spMkLst>
            <pc:docMk/>
            <pc:sldMk cId="2933385858" sldId="274"/>
            <ac:spMk id="3" creationId="{EC03B288-2668-48C2-8285-A9C72BE78A30}"/>
          </ac:spMkLst>
        </pc:spChg>
      </pc:sldChg>
      <pc:sldChg chg="add del">
        <pc:chgData name="Gallo, A" userId="S::agallo@albany.edu::7c730d9f-3aba-4e93-ad3c-04b8ea975baa" providerId="AD" clId="Web-{6453A419-BAB7-36FE-4244-72F8EB48EA2F}" dt="2019-08-05T18:13:25.476" v="16"/>
        <pc:sldMkLst>
          <pc:docMk/>
          <pc:sldMk cId="217649721" sldId="275"/>
        </pc:sldMkLst>
      </pc:sldChg>
      <pc:sldChg chg="modSp new">
        <pc:chgData name="Gallo, A" userId="S::agallo@albany.edu::7c730d9f-3aba-4e93-ad3c-04b8ea975baa" providerId="AD" clId="Web-{6453A419-BAB7-36FE-4244-72F8EB48EA2F}" dt="2019-08-05T19:47:26.184" v="4161" actId="20577"/>
        <pc:sldMkLst>
          <pc:docMk/>
          <pc:sldMk cId="1559409719" sldId="275"/>
        </pc:sldMkLst>
        <pc:spChg chg="mod">
          <ac:chgData name="Gallo, A" userId="S::agallo@albany.edu::7c730d9f-3aba-4e93-ad3c-04b8ea975baa" providerId="AD" clId="Web-{6453A419-BAB7-36FE-4244-72F8EB48EA2F}" dt="2019-08-05T19:46:04.714" v="4115" actId="20577"/>
          <ac:spMkLst>
            <pc:docMk/>
            <pc:sldMk cId="1559409719" sldId="275"/>
            <ac:spMk id="2" creationId="{AE2D25AC-4509-4354-B453-D27CA2F345D8}"/>
          </ac:spMkLst>
        </pc:spChg>
        <pc:spChg chg="mod">
          <ac:chgData name="Gallo, A" userId="S::agallo@albany.edu::7c730d9f-3aba-4e93-ad3c-04b8ea975baa" providerId="AD" clId="Web-{6453A419-BAB7-36FE-4244-72F8EB48EA2F}" dt="2019-08-05T19:47:26.184" v="4161" actId="20577"/>
          <ac:spMkLst>
            <pc:docMk/>
            <pc:sldMk cId="1559409719" sldId="275"/>
            <ac:spMk id="3" creationId="{EE74BD68-B038-43D1-A3FE-4DC9E1D2917F}"/>
          </ac:spMkLst>
        </pc:spChg>
      </pc:sldChg>
      <pc:sldChg chg="modSp new">
        <pc:chgData name="Gallo, A" userId="S::agallo@albany.edu::7c730d9f-3aba-4e93-ad3c-04b8ea975baa" providerId="AD" clId="Web-{6453A419-BAB7-36FE-4244-72F8EB48EA2F}" dt="2019-08-05T19:50:46.702" v="4342" actId="20577"/>
        <pc:sldMkLst>
          <pc:docMk/>
          <pc:sldMk cId="1082787668" sldId="276"/>
        </pc:sldMkLst>
        <pc:spChg chg="mod">
          <ac:chgData name="Gallo, A" userId="S::agallo@albany.edu::7c730d9f-3aba-4e93-ad3c-04b8ea975baa" providerId="AD" clId="Web-{6453A419-BAB7-36FE-4244-72F8EB48EA2F}" dt="2019-08-05T19:30:35.142" v="3420" actId="20577"/>
          <ac:spMkLst>
            <pc:docMk/>
            <pc:sldMk cId="1082787668" sldId="276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6453A419-BAB7-36FE-4244-72F8EB48EA2F}" dt="2019-08-05T19:50:46.702" v="4342" actId="20577"/>
          <ac:spMkLst>
            <pc:docMk/>
            <pc:sldMk cId="1082787668" sldId="276"/>
            <ac:spMk id="3" creationId="{B8AC558E-098A-44D1-8C52-44148978FF3C}"/>
          </ac:spMkLst>
        </pc:spChg>
      </pc:sldChg>
      <pc:sldChg chg="add del">
        <pc:chgData name="Gallo, A" userId="S::agallo@albany.edu::7c730d9f-3aba-4e93-ad3c-04b8ea975baa" providerId="AD" clId="Web-{6453A419-BAB7-36FE-4244-72F8EB48EA2F}" dt="2019-08-05T18:13:25.476" v="15"/>
        <pc:sldMkLst>
          <pc:docMk/>
          <pc:sldMk cId="1094993804" sldId="276"/>
        </pc:sldMkLst>
      </pc:sldChg>
      <pc:sldChg chg="add del">
        <pc:chgData name="Gallo, A" userId="S::agallo@albany.edu::7c730d9f-3aba-4e93-ad3c-04b8ea975baa" providerId="AD" clId="Web-{6453A419-BAB7-36FE-4244-72F8EB48EA2F}" dt="2019-08-05T18:13:25.476" v="14"/>
        <pc:sldMkLst>
          <pc:docMk/>
          <pc:sldMk cId="2254675193" sldId="277"/>
        </pc:sldMkLst>
      </pc:sldChg>
      <pc:sldChg chg="modSp new">
        <pc:chgData name="Gallo, A" userId="S::agallo@albany.edu::7c730d9f-3aba-4e93-ad3c-04b8ea975baa" providerId="AD" clId="Web-{6453A419-BAB7-36FE-4244-72F8EB48EA2F}" dt="2019-08-05T19:21:11.589" v="3050" actId="20577"/>
        <pc:sldMkLst>
          <pc:docMk/>
          <pc:sldMk cId="2302331159" sldId="277"/>
        </pc:sldMkLst>
        <pc:spChg chg="mod">
          <ac:chgData name="Gallo, A" userId="S::agallo@albany.edu::7c730d9f-3aba-4e93-ad3c-04b8ea975baa" providerId="AD" clId="Web-{6453A419-BAB7-36FE-4244-72F8EB48EA2F}" dt="2019-08-05T19:12:25.115" v="2286" actId="20577"/>
          <ac:spMkLst>
            <pc:docMk/>
            <pc:sldMk cId="2302331159" sldId="277"/>
            <ac:spMk id="2" creationId="{67234D89-326B-45DD-80B8-4A032E85D6C7}"/>
          </ac:spMkLst>
        </pc:spChg>
        <pc:spChg chg="mod">
          <ac:chgData name="Gallo, A" userId="S::agallo@albany.edu::7c730d9f-3aba-4e93-ad3c-04b8ea975baa" providerId="AD" clId="Web-{6453A419-BAB7-36FE-4244-72F8EB48EA2F}" dt="2019-08-05T19:21:11.589" v="3050" actId="20577"/>
          <ac:spMkLst>
            <pc:docMk/>
            <pc:sldMk cId="2302331159" sldId="277"/>
            <ac:spMk id="3" creationId="{1FF6E816-3296-4E53-9EE8-BA6CB3F0805B}"/>
          </ac:spMkLst>
        </pc:spChg>
      </pc:sldChg>
      <pc:sldChg chg="addSp delSp modSp add replId">
        <pc:chgData name="Gallo, A" userId="S::agallo@albany.edu::7c730d9f-3aba-4e93-ad3c-04b8ea975baa" providerId="AD" clId="Web-{6453A419-BAB7-36FE-4244-72F8EB48EA2F}" dt="2019-08-05T19:48:03.325" v="4233" actId="1076"/>
        <pc:sldMkLst>
          <pc:docMk/>
          <pc:sldMk cId="664019977" sldId="278"/>
        </pc:sldMkLst>
        <pc:spChg chg="mod">
          <ac:chgData name="Gallo, A" userId="S::agallo@albany.edu::7c730d9f-3aba-4e93-ad3c-04b8ea975baa" providerId="AD" clId="Web-{6453A419-BAB7-36FE-4244-72F8EB48EA2F}" dt="2019-08-05T19:30:44.048" v="3424" actId="20577"/>
          <ac:spMkLst>
            <pc:docMk/>
            <pc:sldMk cId="664019977" sldId="278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6453A419-BAB7-36FE-4244-72F8EB48EA2F}" dt="2019-08-05T19:47:54.060" v="4228" actId="20577"/>
          <ac:spMkLst>
            <pc:docMk/>
            <pc:sldMk cId="664019977" sldId="278"/>
            <ac:spMk id="3" creationId="{B8AC558E-098A-44D1-8C52-44148978FF3C}"/>
          </ac:spMkLst>
        </pc:spChg>
        <pc:picChg chg="add del mod">
          <ac:chgData name="Gallo, A" userId="S::agallo@albany.edu::7c730d9f-3aba-4e93-ad3c-04b8ea975baa" providerId="AD" clId="Web-{6453A419-BAB7-36FE-4244-72F8EB48EA2F}" dt="2019-08-05T19:38:39.209" v="3884"/>
          <ac:picMkLst>
            <pc:docMk/>
            <pc:sldMk cId="664019977" sldId="278"/>
            <ac:picMk id="4" creationId="{9EC626BE-9141-4392-A078-0C9F73992C7B}"/>
          </ac:picMkLst>
        </pc:picChg>
        <pc:picChg chg="add mod">
          <ac:chgData name="Gallo, A" userId="S::agallo@albany.edu::7c730d9f-3aba-4e93-ad3c-04b8ea975baa" providerId="AD" clId="Web-{6453A419-BAB7-36FE-4244-72F8EB48EA2F}" dt="2019-08-05T19:48:03.325" v="4233" actId="1076"/>
          <ac:picMkLst>
            <pc:docMk/>
            <pc:sldMk cId="664019977" sldId="278"/>
            <ac:picMk id="6" creationId="{936C6EEB-4409-4A9B-A2D0-9C79439C2B43}"/>
          </ac:picMkLst>
        </pc:picChg>
      </pc:sldChg>
      <pc:sldChg chg="add del">
        <pc:chgData name="Gallo, A" userId="S::agallo@albany.edu::7c730d9f-3aba-4e93-ad3c-04b8ea975baa" providerId="AD" clId="Web-{6453A419-BAB7-36FE-4244-72F8EB48EA2F}" dt="2019-08-05T18:13:25.476" v="13"/>
        <pc:sldMkLst>
          <pc:docMk/>
          <pc:sldMk cId="3264547373" sldId="278"/>
        </pc:sldMkLst>
      </pc:sldChg>
      <pc:sldChg chg="add del">
        <pc:chgData name="Gallo, A" userId="S::agallo@albany.edu::7c730d9f-3aba-4e93-ad3c-04b8ea975baa" providerId="AD" clId="Web-{6453A419-BAB7-36FE-4244-72F8EB48EA2F}" dt="2019-08-05T18:13:25.476" v="12"/>
        <pc:sldMkLst>
          <pc:docMk/>
          <pc:sldMk cId="622088727" sldId="279"/>
        </pc:sldMkLst>
      </pc:sldChg>
      <pc:sldChg chg="addSp delSp modSp add replId">
        <pc:chgData name="Gallo, A" userId="S::agallo@albany.edu::7c730d9f-3aba-4e93-ad3c-04b8ea975baa" providerId="AD" clId="Web-{6453A419-BAB7-36FE-4244-72F8EB48EA2F}" dt="2019-08-05T19:55:43.846" v="4384" actId="1076"/>
        <pc:sldMkLst>
          <pc:docMk/>
          <pc:sldMk cId="3763869628" sldId="279"/>
        </pc:sldMkLst>
        <pc:spChg chg="mod">
          <ac:chgData name="Gallo, A" userId="S::agallo@albany.edu::7c730d9f-3aba-4e93-ad3c-04b8ea975baa" providerId="AD" clId="Web-{6453A419-BAB7-36FE-4244-72F8EB48EA2F}" dt="2019-08-05T19:41:42.337" v="4001" actId="20577"/>
          <ac:spMkLst>
            <pc:docMk/>
            <pc:sldMk cId="3763869628" sldId="279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6453A419-BAB7-36FE-4244-72F8EB48EA2F}" dt="2019-08-05T19:55:14.533" v="4377" actId="20577"/>
          <ac:spMkLst>
            <pc:docMk/>
            <pc:sldMk cId="3763869628" sldId="279"/>
            <ac:spMk id="3" creationId="{B8AC558E-098A-44D1-8C52-44148978FF3C}"/>
          </ac:spMkLst>
        </pc:spChg>
        <pc:picChg chg="del">
          <ac:chgData name="Gallo, A" userId="S::agallo@albany.edu::7c730d9f-3aba-4e93-ad3c-04b8ea975baa" providerId="AD" clId="Web-{6453A419-BAB7-36FE-4244-72F8EB48EA2F}" dt="2019-08-05T19:37:40.037" v="3872"/>
          <ac:picMkLst>
            <pc:docMk/>
            <pc:sldMk cId="3763869628" sldId="279"/>
            <ac:picMk id="4" creationId="{9EC626BE-9141-4392-A078-0C9F73992C7B}"/>
          </ac:picMkLst>
        </pc:picChg>
        <pc:picChg chg="add mod">
          <ac:chgData name="Gallo, A" userId="S::agallo@albany.edu::7c730d9f-3aba-4e93-ad3c-04b8ea975baa" providerId="AD" clId="Web-{6453A419-BAB7-36FE-4244-72F8EB48EA2F}" dt="2019-08-05T19:55:43.846" v="4384" actId="1076"/>
          <ac:picMkLst>
            <pc:docMk/>
            <pc:sldMk cId="3763869628" sldId="279"/>
            <ac:picMk id="5" creationId="{DF33A714-AEA6-4774-AD29-B54B73AE7DCC}"/>
          </ac:picMkLst>
        </pc:picChg>
      </pc:sldChg>
      <pc:sldChg chg="add del">
        <pc:chgData name="Gallo, A" userId="S::agallo@albany.edu::7c730d9f-3aba-4e93-ad3c-04b8ea975baa" providerId="AD" clId="Web-{6453A419-BAB7-36FE-4244-72F8EB48EA2F}" dt="2019-08-05T18:13:25.476" v="11"/>
        <pc:sldMkLst>
          <pc:docMk/>
          <pc:sldMk cId="1638519031" sldId="280"/>
        </pc:sldMkLst>
      </pc:sldChg>
      <pc:sldChg chg="addSp delSp modSp add replId">
        <pc:chgData name="Gallo, A" userId="S::agallo@albany.edu::7c730d9f-3aba-4e93-ad3c-04b8ea975baa" providerId="AD" clId="Web-{6453A419-BAB7-36FE-4244-72F8EB48EA2F}" dt="2019-08-05T19:42:57.994" v="4107" actId="1076"/>
        <pc:sldMkLst>
          <pc:docMk/>
          <pc:sldMk cId="3745040989" sldId="280"/>
        </pc:sldMkLst>
        <pc:spChg chg="mod">
          <ac:chgData name="Gallo, A" userId="S::agallo@albany.edu::7c730d9f-3aba-4e93-ad3c-04b8ea975baa" providerId="AD" clId="Web-{6453A419-BAB7-36FE-4244-72F8EB48EA2F}" dt="2019-08-05T19:41:50.446" v="4005" actId="20577"/>
          <ac:spMkLst>
            <pc:docMk/>
            <pc:sldMk cId="3745040989" sldId="280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6453A419-BAB7-36FE-4244-72F8EB48EA2F}" dt="2019-08-05T19:42:46.228" v="4102" actId="20577"/>
          <ac:spMkLst>
            <pc:docMk/>
            <pc:sldMk cId="3745040989" sldId="280"/>
            <ac:spMk id="3" creationId="{B8AC558E-098A-44D1-8C52-44148978FF3C}"/>
          </ac:spMkLst>
        </pc:spChg>
        <pc:picChg chg="add del mod">
          <ac:chgData name="Gallo, A" userId="S::agallo@albany.edu::7c730d9f-3aba-4e93-ad3c-04b8ea975baa" providerId="AD" clId="Web-{6453A419-BAB7-36FE-4244-72F8EB48EA2F}" dt="2019-08-05T19:42:14.056" v="4019"/>
          <ac:picMkLst>
            <pc:docMk/>
            <pc:sldMk cId="3745040989" sldId="280"/>
            <ac:picMk id="4" creationId="{0CB9ECEE-E7CC-42DE-AD10-FD41B7471491}"/>
          </ac:picMkLst>
        </pc:picChg>
        <pc:picChg chg="del">
          <ac:chgData name="Gallo, A" userId="S::agallo@albany.edu::7c730d9f-3aba-4e93-ad3c-04b8ea975baa" providerId="AD" clId="Web-{6453A419-BAB7-36FE-4244-72F8EB48EA2F}" dt="2019-08-05T19:41:53.149" v="4008"/>
          <ac:picMkLst>
            <pc:docMk/>
            <pc:sldMk cId="3745040989" sldId="280"/>
            <ac:picMk id="6" creationId="{936C6EEB-4409-4A9B-A2D0-9C79439C2B43}"/>
          </ac:picMkLst>
        </pc:picChg>
        <pc:picChg chg="add mod">
          <ac:chgData name="Gallo, A" userId="S::agallo@albany.edu::7c730d9f-3aba-4e93-ad3c-04b8ea975baa" providerId="AD" clId="Web-{6453A419-BAB7-36FE-4244-72F8EB48EA2F}" dt="2019-08-05T19:42:57.994" v="4107" actId="1076"/>
          <ac:picMkLst>
            <pc:docMk/>
            <pc:sldMk cId="3745040989" sldId="280"/>
            <ac:picMk id="7" creationId="{83BDDB83-4456-4906-BBA0-6FFA06AD5CB2}"/>
          </ac:picMkLst>
        </pc:picChg>
      </pc:sldChg>
      <pc:sldChg chg="add del">
        <pc:chgData name="Gallo, A" userId="S::agallo@albany.edu::7c730d9f-3aba-4e93-ad3c-04b8ea975baa" providerId="AD" clId="Web-{6453A419-BAB7-36FE-4244-72F8EB48EA2F}" dt="2019-08-05T18:13:25.476" v="10"/>
        <pc:sldMkLst>
          <pc:docMk/>
          <pc:sldMk cId="3856917492" sldId="281"/>
        </pc:sldMkLst>
      </pc:sldChg>
      <pc:sldChg chg="modSp add replId">
        <pc:chgData name="Gallo, A" userId="S::agallo@albany.edu::7c730d9f-3aba-4e93-ad3c-04b8ea975baa" providerId="AD" clId="Web-{6453A419-BAB7-36FE-4244-72F8EB48EA2F}" dt="2019-08-05T20:29:24.413" v="5973" actId="20577"/>
        <pc:sldMkLst>
          <pc:docMk/>
          <pc:sldMk cId="4191598144" sldId="281"/>
        </pc:sldMkLst>
        <pc:spChg chg="mod">
          <ac:chgData name="Gallo, A" userId="S::agallo@albany.edu::7c730d9f-3aba-4e93-ad3c-04b8ea975baa" providerId="AD" clId="Web-{6453A419-BAB7-36FE-4244-72F8EB48EA2F}" dt="2019-08-05T19:54:48.314" v="4357" actId="20577"/>
          <ac:spMkLst>
            <pc:docMk/>
            <pc:sldMk cId="4191598144" sldId="281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6453A419-BAB7-36FE-4244-72F8EB48EA2F}" dt="2019-08-05T20:29:24.413" v="5973" actId="20577"/>
          <ac:spMkLst>
            <pc:docMk/>
            <pc:sldMk cId="4191598144" sldId="281"/>
            <ac:spMk id="3" creationId="{B8AC558E-098A-44D1-8C52-44148978FF3C}"/>
          </ac:spMkLst>
        </pc:spChg>
      </pc:sldChg>
      <pc:sldChg chg="modSp new">
        <pc:chgData name="Gallo, A" userId="S::agallo@albany.edu::7c730d9f-3aba-4e93-ad3c-04b8ea975baa" providerId="AD" clId="Web-{6453A419-BAB7-36FE-4244-72F8EB48EA2F}" dt="2019-08-05T20:30:15.369" v="6022" actId="20577"/>
        <pc:sldMkLst>
          <pc:docMk/>
          <pc:sldMk cId="3221625783" sldId="282"/>
        </pc:sldMkLst>
        <pc:spChg chg="mod">
          <ac:chgData name="Gallo, A" userId="S::agallo@albany.edu::7c730d9f-3aba-4e93-ad3c-04b8ea975baa" providerId="AD" clId="Web-{6453A419-BAB7-36FE-4244-72F8EB48EA2F}" dt="2019-08-05T20:03:15.100" v="4585" actId="20577"/>
          <ac:spMkLst>
            <pc:docMk/>
            <pc:sldMk cId="3221625783" sldId="282"/>
            <ac:spMk id="2" creationId="{E27C3D8E-2A84-4E1E-B96D-DD124937106D}"/>
          </ac:spMkLst>
        </pc:spChg>
        <pc:spChg chg="mod">
          <ac:chgData name="Gallo, A" userId="S::agallo@albany.edu::7c730d9f-3aba-4e93-ad3c-04b8ea975baa" providerId="AD" clId="Web-{6453A419-BAB7-36FE-4244-72F8EB48EA2F}" dt="2019-08-05T20:30:15.369" v="6022" actId="20577"/>
          <ac:spMkLst>
            <pc:docMk/>
            <pc:sldMk cId="3221625783" sldId="282"/>
            <ac:spMk id="3" creationId="{FA609F5F-2632-4260-98A6-A2DB8BE4D3E5}"/>
          </ac:spMkLst>
        </pc:spChg>
      </pc:sldChg>
      <pc:sldChg chg="modSp new">
        <pc:chgData name="Gallo, A" userId="S::agallo@albany.edu::7c730d9f-3aba-4e93-ad3c-04b8ea975baa" providerId="AD" clId="Web-{6453A419-BAB7-36FE-4244-72F8EB48EA2F}" dt="2019-08-05T20:16:07.952" v="5351" actId="20577"/>
        <pc:sldMkLst>
          <pc:docMk/>
          <pc:sldMk cId="3874708130" sldId="283"/>
        </pc:sldMkLst>
        <pc:spChg chg="mod">
          <ac:chgData name="Gallo, A" userId="S::agallo@albany.edu::7c730d9f-3aba-4e93-ad3c-04b8ea975baa" providerId="AD" clId="Web-{6453A419-BAB7-36FE-4244-72F8EB48EA2F}" dt="2019-08-05T20:16:07.952" v="5351" actId="20577"/>
          <ac:spMkLst>
            <pc:docMk/>
            <pc:sldMk cId="3874708130" sldId="283"/>
            <ac:spMk id="2" creationId="{D5472720-5DE5-4971-8C4E-25B4D1926325}"/>
          </ac:spMkLst>
        </pc:spChg>
        <pc:spChg chg="mod">
          <ac:chgData name="Gallo, A" userId="S::agallo@albany.edu::7c730d9f-3aba-4e93-ad3c-04b8ea975baa" providerId="AD" clId="Web-{6453A419-BAB7-36FE-4244-72F8EB48EA2F}" dt="2019-08-05T20:15:05.639" v="5327" actId="20577"/>
          <ac:spMkLst>
            <pc:docMk/>
            <pc:sldMk cId="3874708130" sldId="283"/>
            <ac:spMk id="3" creationId="{938C41EB-C083-4574-A4EF-F115C42BF08D}"/>
          </ac:spMkLst>
        </pc:spChg>
      </pc:sldChg>
      <pc:sldChg chg="modSp new">
        <pc:chgData name="Gallo, A" userId="S::agallo@albany.edu::7c730d9f-3aba-4e93-ad3c-04b8ea975baa" providerId="AD" clId="Web-{6453A419-BAB7-36FE-4244-72F8EB48EA2F}" dt="2019-08-05T20:39:33.185" v="6568" actId="20577"/>
        <pc:sldMkLst>
          <pc:docMk/>
          <pc:sldMk cId="3933020576" sldId="284"/>
        </pc:sldMkLst>
        <pc:spChg chg="mod">
          <ac:chgData name="Gallo, A" userId="S::agallo@albany.edu::7c730d9f-3aba-4e93-ad3c-04b8ea975baa" providerId="AD" clId="Web-{6453A419-BAB7-36FE-4244-72F8EB48EA2F}" dt="2019-08-05T20:39:33.185" v="6568" actId="20577"/>
          <ac:spMkLst>
            <pc:docMk/>
            <pc:sldMk cId="3933020576" sldId="284"/>
            <ac:spMk id="2" creationId="{7A9A9188-52CA-4030-8B5A-54A5F5322A8D}"/>
          </ac:spMkLst>
        </pc:spChg>
        <pc:spChg chg="mod">
          <ac:chgData name="Gallo, A" userId="S::agallo@albany.edu::7c730d9f-3aba-4e93-ad3c-04b8ea975baa" providerId="AD" clId="Web-{6453A419-BAB7-36FE-4244-72F8EB48EA2F}" dt="2019-08-05T20:39:14.216" v="6565" actId="20577"/>
          <ac:spMkLst>
            <pc:docMk/>
            <pc:sldMk cId="3933020576" sldId="284"/>
            <ac:spMk id="3" creationId="{0E25851A-4D99-4E8B-9FF3-CAAB3963B87A}"/>
          </ac:spMkLst>
        </pc:spChg>
      </pc:sldChg>
      <pc:sldChg chg="addSp delSp modSp new ord">
        <pc:chgData name="Gallo, A" userId="S::agallo@albany.edu::7c730d9f-3aba-4e93-ad3c-04b8ea975baa" providerId="AD" clId="Web-{6453A419-BAB7-36FE-4244-72F8EB48EA2F}" dt="2019-08-05T20:40:47.780" v="6602" actId="1076"/>
        <pc:sldMkLst>
          <pc:docMk/>
          <pc:sldMk cId="3618478845" sldId="285"/>
        </pc:sldMkLst>
        <pc:spChg chg="del mod">
          <ac:chgData name="Gallo, A" userId="S::agallo@albany.edu::7c730d9f-3aba-4e93-ad3c-04b8ea975baa" providerId="AD" clId="Web-{6453A419-BAB7-36FE-4244-72F8EB48EA2F}" dt="2019-08-05T20:40:31.499" v="6598"/>
          <ac:spMkLst>
            <pc:docMk/>
            <pc:sldMk cId="3618478845" sldId="285"/>
            <ac:spMk id="2" creationId="{97786A59-F24E-4A47-B171-72C6BD4D72B9}"/>
          </ac:spMkLst>
        </pc:spChg>
        <pc:spChg chg="del mod">
          <ac:chgData name="Gallo, A" userId="S::agallo@albany.edu::7c730d9f-3aba-4e93-ad3c-04b8ea975baa" providerId="AD" clId="Web-{6453A419-BAB7-36FE-4244-72F8EB48EA2F}" dt="2019-08-05T20:40:10.139" v="6576"/>
          <ac:spMkLst>
            <pc:docMk/>
            <pc:sldMk cId="3618478845" sldId="285"/>
            <ac:spMk id="3" creationId="{8FC41BEB-BDC2-4195-9F2C-14152926BF05}"/>
          </ac:spMkLst>
        </pc:spChg>
        <pc:picChg chg="add mod ord">
          <ac:chgData name="Gallo, A" userId="S::agallo@albany.edu::7c730d9f-3aba-4e93-ad3c-04b8ea975baa" providerId="AD" clId="Web-{6453A419-BAB7-36FE-4244-72F8EB48EA2F}" dt="2019-08-05T20:40:47.780" v="6602" actId="1076"/>
          <ac:picMkLst>
            <pc:docMk/>
            <pc:sldMk cId="3618478845" sldId="285"/>
            <ac:picMk id="4" creationId="{23A571EA-F48E-4717-B98B-608503C245D7}"/>
          </ac:picMkLst>
        </pc:picChg>
      </pc:sldChg>
      <pc:sldMasterChg chg="addSldLayout delSldLayout">
        <pc:chgData name="Gallo, A" userId="S::agallo@albany.edu::7c730d9f-3aba-4e93-ad3c-04b8ea975baa" providerId="AD" clId="Web-{6453A419-BAB7-36FE-4244-72F8EB48EA2F}" dt="2019-08-05T18:13:25.492" v="19"/>
        <pc:sldMasterMkLst>
          <pc:docMk/>
          <pc:sldMasterMk cId="4244287438" sldId="2147483648"/>
        </pc:sldMasterMkLst>
        <pc:sldLayoutChg chg="add del">
          <pc:chgData name="Gallo, A" userId="S::agallo@albany.edu::7c730d9f-3aba-4e93-ad3c-04b8ea975baa" providerId="AD" clId="Web-{6453A419-BAB7-36FE-4244-72F8EB48EA2F}" dt="2019-08-05T18:13:25.492" v="19"/>
          <pc:sldLayoutMkLst>
            <pc:docMk/>
            <pc:sldMasterMk cId="4244287438" sldId="2147483648"/>
            <pc:sldLayoutMk cId="2445922646" sldId="2147483660"/>
          </pc:sldLayoutMkLst>
        </pc:sldLayoutChg>
      </pc:sldMasterChg>
    </pc:docChg>
  </pc:docChgLst>
  <pc:docChgLst>
    <pc:chgData name="Gallo, A" userId="S::agallo@albany.edu::7c730d9f-3aba-4e93-ad3c-04b8ea975baa" providerId="AD" clId="Web-{A03D5B07-8ADC-B332-0745-47150216D8CA}"/>
    <pc:docChg chg="modSld">
      <pc:chgData name="Gallo, A" userId="S::agallo@albany.edu::7c730d9f-3aba-4e93-ad3c-04b8ea975baa" providerId="AD" clId="Web-{A03D5B07-8ADC-B332-0745-47150216D8CA}" dt="2019-08-25T20:32:15.742" v="24" actId="20577"/>
      <pc:docMkLst>
        <pc:docMk/>
      </pc:docMkLst>
      <pc:sldChg chg="modSp">
        <pc:chgData name="Gallo, A" userId="S::agallo@albany.edu::7c730d9f-3aba-4e93-ad3c-04b8ea975baa" providerId="AD" clId="Web-{A03D5B07-8ADC-B332-0745-47150216D8CA}" dt="2019-08-25T20:32:15.726" v="23" actId="20577"/>
        <pc:sldMkLst>
          <pc:docMk/>
          <pc:sldMk cId="3874708130" sldId="283"/>
        </pc:sldMkLst>
        <pc:spChg chg="mod">
          <ac:chgData name="Gallo, A" userId="S::agallo@albany.edu::7c730d9f-3aba-4e93-ad3c-04b8ea975baa" providerId="AD" clId="Web-{A03D5B07-8ADC-B332-0745-47150216D8CA}" dt="2019-08-25T20:32:15.726" v="23" actId="20577"/>
          <ac:spMkLst>
            <pc:docMk/>
            <pc:sldMk cId="3874708130" sldId="283"/>
            <ac:spMk id="3" creationId="{938C41EB-C083-4574-A4EF-F115C42BF08D}"/>
          </ac:spMkLst>
        </pc:spChg>
      </pc:sldChg>
    </pc:docChg>
  </pc:docChgLst>
  <pc:docChgLst>
    <pc:chgData name="Gallo, A" userId="S::agallo@albany.edu::7c730d9f-3aba-4e93-ad3c-04b8ea975baa" providerId="AD" clId="Web-{1DBEF376-7632-F8CB-FD05-469E86655D18}"/>
    <pc:docChg chg="modSld">
      <pc:chgData name="Gallo, A" userId="S::agallo@albany.edu::7c730d9f-3aba-4e93-ad3c-04b8ea975baa" providerId="AD" clId="Web-{1DBEF376-7632-F8CB-FD05-469E86655D18}" dt="2019-08-08T15:16:52.726" v="29" actId="20577"/>
      <pc:docMkLst>
        <pc:docMk/>
      </pc:docMkLst>
      <pc:sldChg chg="modSp">
        <pc:chgData name="Gallo, A" userId="S::agallo@albany.edu::7c730d9f-3aba-4e93-ad3c-04b8ea975baa" providerId="AD" clId="Web-{1DBEF376-7632-F8CB-FD05-469E86655D18}" dt="2019-08-08T15:16:52.726" v="28" actId="20577"/>
        <pc:sldMkLst>
          <pc:docMk/>
          <pc:sldMk cId="181368627" sldId="260"/>
        </pc:sldMkLst>
        <pc:spChg chg="mod">
          <ac:chgData name="Gallo, A" userId="S::agallo@albany.edu::7c730d9f-3aba-4e93-ad3c-04b8ea975baa" providerId="AD" clId="Web-{1DBEF376-7632-F8CB-FD05-469E86655D18}" dt="2019-08-08T15:16:52.726" v="28" actId="20577"/>
          <ac:spMkLst>
            <pc:docMk/>
            <pc:sldMk cId="181368627" sldId="260"/>
            <ac:spMk id="3" creationId="{28B87F66-635A-4058-BC94-5C45DC440064}"/>
          </ac:spMkLst>
        </pc:spChg>
      </pc:sldChg>
    </pc:docChg>
  </pc:docChgLst>
  <pc:docChgLst>
    <pc:chgData name="Gallo, A" userId="S::agallo@albany.edu::7c730d9f-3aba-4e93-ad3c-04b8ea975baa" providerId="AD" clId="Web-{218F41BE-41E7-F7D8-ABC6-2B68C22DC3C1}"/>
    <pc:docChg chg="modSld">
      <pc:chgData name="Gallo, A" userId="S::agallo@albany.edu::7c730d9f-3aba-4e93-ad3c-04b8ea975baa" providerId="AD" clId="Web-{218F41BE-41E7-F7D8-ABC6-2B68C22DC3C1}" dt="2019-08-13T13:56:38.649" v="132" actId="1076"/>
      <pc:docMkLst>
        <pc:docMk/>
      </pc:docMkLst>
      <pc:sldChg chg="modSp">
        <pc:chgData name="Gallo, A" userId="S::agallo@albany.edu::7c730d9f-3aba-4e93-ad3c-04b8ea975baa" providerId="AD" clId="Web-{218F41BE-41E7-F7D8-ABC6-2B68C22DC3C1}" dt="2019-08-13T13:53:58.313" v="2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218F41BE-41E7-F7D8-ABC6-2B68C22DC3C1}" dt="2019-08-13T13:53:58.313" v="2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modSp">
        <pc:chgData name="Gallo, A" userId="S::agallo@albany.edu::7c730d9f-3aba-4e93-ad3c-04b8ea975baa" providerId="AD" clId="Web-{218F41BE-41E7-F7D8-ABC6-2B68C22DC3C1}" dt="2019-08-13T13:54:16.921" v="24" actId="20577"/>
        <pc:sldMkLst>
          <pc:docMk/>
          <pc:sldMk cId="2933385858" sldId="274"/>
        </pc:sldMkLst>
        <pc:spChg chg="mod">
          <ac:chgData name="Gallo, A" userId="S::agallo@albany.edu::7c730d9f-3aba-4e93-ad3c-04b8ea975baa" providerId="AD" clId="Web-{218F41BE-41E7-F7D8-ABC6-2B68C22DC3C1}" dt="2019-08-13T13:54:16.921" v="24" actId="20577"/>
          <ac:spMkLst>
            <pc:docMk/>
            <pc:sldMk cId="2933385858" sldId="274"/>
            <ac:spMk id="2" creationId="{8CEABAEA-5FEC-447F-9B92-2B31920A76C6}"/>
          </ac:spMkLst>
        </pc:spChg>
      </pc:sldChg>
      <pc:sldChg chg="modSp">
        <pc:chgData name="Gallo, A" userId="S::agallo@albany.edu::7c730d9f-3aba-4e93-ad3c-04b8ea975baa" providerId="AD" clId="Web-{218F41BE-41E7-F7D8-ABC6-2B68C22DC3C1}" dt="2019-08-13T13:54:29.218" v="32" actId="20577"/>
        <pc:sldMkLst>
          <pc:docMk/>
          <pc:sldMk cId="1082787668" sldId="276"/>
        </pc:sldMkLst>
        <pc:spChg chg="mod">
          <ac:chgData name="Gallo, A" userId="S::agallo@albany.edu::7c730d9f-3aba-4e93-ad3c-04b8ea975baa" providerId="AD" clId="Web-{218F41BE-41E7-F7D8-ABC6-2B68C22DC3C1}" dt="2019-08-13T13:54:29.218" v="32" actId="20577"/>
          <ac:spMkLst>
            <pc:docMk/>
            <pc:sldMk cId="1082787668" sldId="276"/>
            <ac:spMk id="3" creationId="{B8AC558E-098A-44D1-8C52-44148978FF3C}"/>
          </ac:spMkLst>
        </pc:spChg>
      </pc:sldChg>
      <pc:sldChg chg="addSp delSp modSp">
        <pc:chgData name="Gallo, A" userId="S::agallo@albany.edu::7c730d9f-3aba-4e93-ad3c-04b8ea975baa" providerId="AD" clId="Web-{218F41BE-41E7-F7D8-ABC6-2B68C22DC3C1}" dt="2019-08-13T13:56:38.649" v="132" actId="1076"/>
        <pc:sldMkLst>
          <pc:docMk/>
          <pc:sldMk cId="3763869628" sldId="279"/>
        </pc:sldMkLst>
        <pc:spChg chg="mod">
          <ac:chgData name="Gallo, A" userId="S::agallo@albany.edu::7c730d9f-3aba-4e93-ad3c-04b8ea975baa" providerId="AD" clId="Web-{218F41BE-41E7-F7D8-ABC6-2B68C22DC3C1}" dt="2019-08-13T13:55:18.736" v="37" actId="20577"/>
          <ac:spMkLst>
            <pc:docMk/>
            <pc:sldMk cId="3763869628" sldId="279"/>
            <ac:spMk id="3" creationId="{B8AC558E-098A-44D1-8C52-44148978FF3C}"/>
          </ac:spMkLst>
        </pc:spChg>
        <pc:spChg chg="add mod">
          <ac:chgData name="Gallo, A" userId="S::agallo@albany.edu::7c730d9f-3aba-4e93-ad3c-04b8ea975baa" providerId="AD" clId="Web-{218F41BE-41E7-F7D8-ABC6-2B68C22DC3C1}" dt="2019-08-13T13:56:38.649" v="132" actId="1076"/>
          <ac:spMkLst>
            <pc:docMk/>
            <pc:sldMk cId="3763869628" sldId="279"/>
            <ac:spMk id="4" creationId="{3C4ADA79-FA1F-4116-8147-A16C78B6A643}"/>
          </ac:spMkLst>
        </pc:spChg>
        <pc:spChg chg="add del mod">
          <ac:chgData name="Gallo, A" userId="S::agallo@albany.edu::7c730d9f-3aba-4e93-ad3c-04b8ea975baa" providerId="AD" clId="Web-{218F41BE-41E7-F7D8-ABC6-2B68C22DC3C1}" dt="2019-08-13T13:55:27.455" v="41"/>
          <ac:spMkLst>
            <pc:docMk/>
            <pc:sldMk cId="3763869628" sldId="279"/>
            <ac:spMk id="6" creationId="{D192A00D-59E3-467B-95BD-58EF19D4D33D}"/>
          </ac:spMkLst>
        </pc:spChg>
      </pc:sldChg>
    </pc:docChg>
  </pc:docChgLst>
  <pc:docChgLst>
    <pc:chgData name="Gallo, A" userId="S::agallo@albany.edu::7c730d9f-3aba-4e93-ad3c-04b8ea975baa" providerId="AD" clId="Web-{E8957918-1831-0F69-0BA5-AB85033017AA}"/>
    <pc:docChg chg="addSld modSld">
      <pc:chgData name="Gallo, A" userId="S::agallo@albany.edu::7c730d9f-3aba-4e93-ad3c-04b8ea975baa" providerId="AD" clId="Web-{E8957918-1831-0F69-0BA5-AB85033017AA}" dt="2019-08-14T14:34:05.501" v="453" actId="20577"/>
      <pc:docMkLst>
        <pc:docMk/>
      </pc:docMkLst>
      <pc:sldChg chg="addSp modSp">
        <pc:chgData name="Gallo, A" userId="S::agallo@albany.edu::7c730d9f-3aba-4e93-ad3c-04b8ea975baa" providerId="AD" clId="Web-{E8957918-1831-0F69-0BA5-AB85033017AA}" dt="2019-08-14T14:34:04.673" v="451" actId="20577"/>
        <pc:sldMkLst>
          <pc:docMk/>
          <pc:sldMk cId="2388465483" sldId="256"/>
        </pc:sldMkLst>
        <pc:spChg chg="add mod">
          <ac:chgData name="Gallo, A" userId="S::agallo@albany.edu::7c730d9f-3aba-4e93-ad3c-04b8ea975baa" providerId="AD" clId="Web-{E8957918-1831-0F69-0BA5-AB85033017AA}" dt="2019-08-14T14:34:04.673" v="451" actId="20577"/>
          <ac:spMkLst>
            <pc:docMk/>
            <pc:sldMk cId="2388465483" sldId="256"/>
            <ac:spMk id="4" creationId="{62C93CE9-517E-4C50-874A-5F816617A129}"/>
          </ac:spMkLst>
        </pc:spChg>
      </pc:sldChg>
      <pc:sldChg chg="modSp">
        <pc:chgData name="Gallo, A" userId="S::agallo@albany.edu::7c730d9f-3aba-4e93-ad3c-04b8ea975baa" providerId="AD" clId="Web-{E8957918-1831-0F69-0BA5-AB85033017AA}" dt="2019-08-14T14:04:53.416" v="0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E8957918-1831-0F69-0BA5-AB85033017AA}" dt="2019-08-14T14:04:53.416" v="0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addSp modSp new">
        <pc:chgData name="Gallo, A" userId="S::agallo@albany.edu::7c730d9f-3aba-4e93-ad3c-04b8ea975baa" providerId="AD" clId="Web-{E8957918-1831-0F69-0BA5-AB85033017AA}" dt="2019-08-14T14:23:55.670" v="436" actId="20577"/>
        <pc:sldMkLst>
          <pc:docMk/>
          <pc:sldMk cId="4162004744" sldId="286"/>
        </pc:sldMkLst>
        <pc:spChg chg="mod">
          <ac:chgData name="Gallo, A" userId="S::agallo@albany.edu::7c730d9f-3aba-4e93-ad3c-04b8ea975baa" providerId="AD" clId="Web-{E8957918-1831-0F69-0BA5-AB85033017AA}" dt="2019-08-14T14:05:38.011" v="32" actId="20577"/>
          <ac:spMkLst>
            <pc:docMk/>
            <pc:sldMk cId="4162004744" sldId="286"/>
            <ac:spMk id="2" creationId="{C22817A8-B6B7-4D6A-A85B-F21EFB4E71A5}"/>
          </ac:spMkLst>
        </pc:spChg>
        <pc:spChg chg="mod">
          <ac:chgData name="Gallo, A" userId="S::agallo@albany.edu::7c730d9f-3aba-4e93-ad3c-04b8ea975baa" providerId="AD" clId="Web-{E8957918-1831-0F69-0BA5-AB85033017AA}" dt="2019-08-14T14:23:55.670" v="436" actId="20577"/>
          <ac:spMkLst>
            <pc:docMk/>
            <pc:sldMk cId="4162004744" sldId="286"/>
            <ac:spMk id="3" creationId="{28AE0A81-4993-488C-9A33-15264ED1AEFE}"/>
          </ac:spMkLst>
        </pc:spChg>
        <pc:picChg chg="add mod">
          <ac:chgData name="Gallo, A" userId="S::agallo@albany.edu::7c730d9f-3aba-4e93-ad3c-04b8ea975baa" providerId="AD" clId="Web-{E8957918-1831-0F69-0BA5-AB85033017AA}" dt="2019-08-14T14:23:19.231" v="417" actId="1076"/>
          <ac:picMkLst>
            <pc:docMk/>
            <pc:sldMk cId="4162004744" sldId="286"/>
            <ac:picMk id="4" creationId="{05F2D8AB-844F-421F-A11F-E1D1E5AC198E}"/>
          </ac:picMkLst>
        </pc:picChg>
      </pc:sldChg>
    </pc:docChg>
  </pc:docChgLst>
  <pc:docChgLst>
    <pc:chgData name="Gallo, A" userId="S::agallo@albany.edu::7c730d9f-3aba-4e93-ad3c-04b8ea975baa" providerId="AD" clId="Web-{AAC4885C-4946-B878-E96F-E127AA5F9F0C}"/>
    <pc:docChg chg="addSld modSld sldOrd">
      <pc:chgData name="Gallo, A" userId="S::agallo@albany.edu::7c730d9f-3aba-4e93-ad3c-04b8ea975baa" providerId="AD" clId="Web-{AAC4885C-4946-B878-E96F-E127AA5F9F0C}" dt="2019-08-05T02:38:04.691" v="3219" actId="20577"/>
      <pc:docMkLst>
        <pc:docMk/>
      </pc:docMkLst>
      <pc:sldChg chg="modSp">
        <pc:chgData name="Gallo, A" userId="S::agallo@albany.edu::7c730d9f-3aba-4e93-ad3c-04b8ea975baa" providerId="AD" clId="Web-{AAC4885C-4946-B878-E96F-E127AA5F9F0C}" dt="2019-08-05T02:37:03.188" v="3199" actId="20577"/>
        <pc:sldMkLst>
          <pc:docMk/>
          <pc:sldMk cId="281925031" sldId="257"/>
        </pc:sldMkLst>
        <pc:spChg chg="mod">
          <ac:chgData name="Gallo, A" userId="S::agallo@albany.edu::7c730d9f-3aba-4e93-ad3c-04b8ea975baa" providerId="AD" clId="Web-{AAC4885C-4946-B878-E96F-E127AA5F9F0C}" dt="2019-08-05T02:37:03.188" v="3199" actId="20577"/>
          <ac:spMkLst>
            <pc:docMk/>
            <pc:sldMk cId="281925031" sldId="257"/>
            <ac:spMk id="3" creationId="{D94D2ABC-0E50-47F9-8D61-AC6459DC8C4B}"/>
          </ac:spMkLst>
        </pc:spChg>
      </pc:sldChg>
      <pc:sldChg chg="modSp">
        <pc:chgData name="Gallo, A" userId="S::agallo@albany.edu::7c730d9f-3aba-4e93-ad3c-04b8ea975baa" providerId="AD" clId="Web-{AAC4885C-4946-B878-E96F-E127AA5F9F0C}" dt="2019-08-05T01:26:28.941" v="251" actId="20577"/>
        <pc:sldMkLst>
          <pc:docMk/>
          <pc:sldMk cId="1833333731" sldId="258"/>
        </pc:sldMkLst>
        <pc:spChg chg="mod">
          <ac:chgData name="Gallo, A" userId="S::agallo@albany.edu::7c730d9f-3aba-4e93-ad3c-04b8ea975baa" providerId="AD" clId="Web-{AAC4885C-4946-B878-E96F-E127AA5F9F0C}" dt="2019-08-05T01:26:28.941" v="251" actId="20577"/>
          <ac:spMkLst>
            <pc:docMk/>
            <pc:sldMk cId="1833333731" sldId="258"/>
            <ac:spMk id="3" creationId="{615B2B07-EB2C-452D-8E11-FB6EC1EABDB0}"/>
          </ac:spMkLst>
        </pc:spChg>
      </pc:sldChg>
      <pc:sldChg chg="modSp">
        <pc:chgData name="Gallo, A" userId="S::agallo@albany.edu::7c730d9f-3aba-4e93-ad3c-04b8ea975baa" providerId="AD" clId="Web-{AAC4885C-4946-B878-E96F-E127AA5F9F0C}" dt="2019-08-05T02:20:52.766" v="1847" actId="20577"/>
        <pc:sldMkLst>
          <pc:docMk/>
          <pc:sldMk cId="780598291" sldId="259"/>
        </pc:sldMkLst>
        <pc:spChg chg="mod">
          <ac:chgData name="Gallo, A" userId="S::agallo@albany.edu::7c730d9f-3aba-4e93-ad3c-04b8ea975baa" providerId="AD" clId="Web-{AAC4885C-4946-B878-E96F-E127AA5F9F0C}" dt="2019-08-05T02:20:52.766" v="1847" actId="20577"/>
          <ac:spMkLst>
            <pc:docMk/>
            <pc:sldMk cId="780598291" sldId="259"/>
            <ac:spMk id="3" creationId="{4F1A852E-5706-4AA8-BD9A-554DE4F52833}"/>
          </ac:spMkLst>
        </pc:spChg>
      </pc:sldChg>
      <pc:sldChg chg="modSp">
        <pc:chgData name="Gallo, A" userId="S::agallo@albany.edu::7c730d9f-3aba-4e93-ad3c-04b8ea975baa" providerId="AD" clId="Web-{AAC4885C-4946-B878-E96F-E127AA5F9F0C}" dt="2019-08-05T02:26:47.726" v="2106" actId="20577"/>
        <pc:sldMkLst>
          <pc:docMk/>
          <pc:sldMk cId="181368627" sldId="260"/>
        </pc:sldMkLst>
        <pc:spChg chg="mod">
          <ac:chgData name="Gallo, A" userId="S::agallo@albany.edu::7c730d9f-3aba-4e93-ad3c-04b8ea975baa" providerId="AD" clId="Web-{AAC4885C-4946-B878-E96F-E127AA5F9F0C}" dt="2019-08-05T02:26:47.726" v="2106" actId="20577"/>
          <ac:spMkLst>
            <pc:docMk/>
            <pc:sldMk cId="181368627" sldId="260"/>
            <ac:spMk id="3" creationId="{28B87F66-635A-4058-BC94-5C45DC440064}"/>
          </ac:spMkLst>
        </pc:spChg>
      </pc:sldChg>
      <pc:sldChg chg="modSp new">
        <pc:chgData name="Gallo, A" userId="S::agallo@albany.edu::7c730d9f-3aba-4e93-ad3c-04b8ea975baa" providerId="AD" clId="Web-{AAC4885C-4946-B878-E96F-E127AA5F9F0C}" dt="2019-08-05T01:48:19.033" v="726" actId="20577"/>
        <pc:sldMkLst>
          <pc:docMk/>
          <pc:sldMk cId="4292497916" sldId="261"/>
        </pc:sldMkLst>
        <pc:spChg chg="mod">
          <ac:chgData name="Gallo, A" userId="S::agallo@albany.edu::7c730d9f-3aba-4e93-ad3c-04b8ea975baa" providerId="AD" clId="Web-{AAC4885C-4946-B878-E96F-E127AA5F9F0C}" dt="2019-08-05T01:24:38.703" v="25" actId="20577"/>
          <ac:spMkLst>
            <pc:docMk/>
            <pc:sldMk cId="4292497916" sldId="261"/>
            <ac:spMk id="2" creationId="{72415CFD-0F92-43F1-9200-D6F4ECC2324E}"/>
          </ac:spMkLst>
        </pc:spChg>
        <pc:spChg chg="mod">
          <ac:chgData name="Gallo, A" userId="S::agallo@albany.edu::7c730d9f-3aba-4e93-ad3c-04b8ea975baa" providerId="AD" clId="Web-{AAC4885C-4946-B878-E96F-E127AA5F9F0C}" dt="2019-08-05T01:48:19.033" v="726" actId="20577"/>
          <ac:spMkLst>
            <pc:docMk/>
            <pc:sldMk cId="4292497916" sldId="261"/>
            <ac:spMk id="3" creationId="{B4D1685C-DF55-4C22-8439-B36550799AC7}"/>
          </ac:spMkLst>
        </pc:spChg>
      </pc:sldChg>
      <pc:sldChg chg="modSp new">
        <pc:chgData name="Gallo, A" userId="S::agallo@albany.edu::7c730d9f-3aba-4e93-ad3c-04b8ea975baa" providerId="AD" clId="Web-{AAC4885C-4946-B878-E96F-E127AA5F9F0C}" dt="2019-08-05T02:38:03.378" v="3217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AAC4885C-4946-B878-E96F-E127AA5F9F0C}" dt="2019-08-05T02:10:56.789" v="776" actId="20577"/>
          <ac:spMkLst>
            <pc:docMk/>
            <pc:sldMk cId="3131565950" sldId="262"/>
            <ac:spMk id="2" creationId="{7B5E3C27-0EDE-4739-80C0-6835AE21DA25}"/>
          </ac:spMkLst>
        </pc:spChg>
        <pc:spChg chg="mod">
          <ac:chgData name="Gallo, A" userId="S::agallo@albany.edu::7c730d9f-3aba-4e93-ad3c-04b8ea975baa" providerId="AD" clId="Web-{AAC4885C-4946-B878-E96F-E127AA5F9F0C}" dt="2019-08-05T02:38:03.378" v="3217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modSp new ord">
        <pc:chgData name="Gallo, A" userId="S::agallo@albany.edu::7c730d9f-3aba-4e93-ad3c-04b8ea975baa" providerId="AD" clId="Web-{AAC4885C-4946-B878-E96F-E127AA5F9F0C}" dt="2019-08-05T02:25:32.442" v="2066" actId="20577"/>
        <pc:sldMkLst>
          <pc:docMk/>
          <pc:sldMk cId="1388507975" sldId="263"/>
        </pc:sldMkLst>
        <pc:spChg chg="mod">
          <ac:chgData name="Gallo, A" userId="S::agallo@albany.edu::7c730d9f-3aba-4e93-ad3c-04b8ea975baa" providerId="AD" clId="Web-{AAC4885C-4946-B878-E96F-E127AA5F9F0C}" dt="2019-08-05T02:24:13.610" v="1949" actId="20577"/>
          <ac:spMkLst>
            <pc:docMk/>
            <pc:sldMk cId="1388507975" sldId="263"/>
            <ac:spMk id="2" creationId="{0A173AA2-9BAC-429C-8FA2-5793FE2FC844}"/>
          </ac:spMkLst>
        </pc:spChg>
        <pc:spChg chg="mod">
          <ac:chgData name="Gallo, A" userId="S::agallo@albany.edu::7c730d9f-3aba-4e93-ad3c-04b8ea975baa" providerId="AD" clId="Web-{AAC4885C-4946-B878-E96F-E127AA5F9F0C}" dt="2019-08-05T02:25:32.442" v="2066" actId="20577"/>
          <ac:spMkLst>
            <pc:docMk/>
            <pc:sldMk cId="1388507975" sldId="263"/>
            <ac:spMk id="3" creationId="{A465F68F-1469-43F5-9D13-1D68D0DDF15E}"/>
          </ac:spMkLst>
        </pc:spChg>
      </pc:sldChg>
      <pc:sldChg chg="modSp new ord">
        <pc:chgData name="Gallo, A" userId="S::agallo@albany.edu::7c730d9f-3aba-4e93-ad3c-04b8ea975baa" providerId="AD" clId="Web-{AAC4885C-4946-B878-E96F-E127AA5F9F0C}" dt="2019-08-05T02:34:35.417" v="3018" actId="20577"/>
        <pc:sldMkLst>
          <pc:docMk/>
          <pc:sldMk cId="1987348128" sldId="264"/>
        </pc:sldMkLst>
        <pc:spChg chg="mod">
          <ac:chgData name="Gallo, A" userId="S::agallo@albany.edu::7c730d9f-3aba-4e93-ad3c-04b8ea975baa" providerId="AD" clId="Web-{AAC4885C-4946-B878-E96F-E127AA5F9F0C}" dt="2019-08-05T02:34:35.417" v="3018" actId="20577"/>
          <ac:spMkLst>
            <pc:docMk/>
            <pc:sldMk cId="1987348128" sldId="264"/>
            <ac:spMk id="2" creationId="{6A02F1D1-53DA-4AE5-B0C1-613C82366090}"/>
          </ac:spMkLst>
        </pc:spChg>
        <pc:spChg chg="mod">
          <ac:chgData name="Gallo, A" userId="S::agallo@albany.edu::7c730d9f-3aba-4e93-ad3c-04b8ea975baa" providerId="AD" clId="Web-{AAC4885C-4946-B878-E96F-E127AA5F9F0C}" dt="2019-08-05T02:29:41.780" v="2411" actId="20577"/>
          <ac:spMkLst>
            <pc:docMk/>
            <pc:sldMk cId="1987348128" sldId="264"/>
            <ac:spMk id="3" creationId="{5A5DA297-6B45-44FB-A27E-078AC9830387}"/>
          </ac:spMkLst>
        </pc:spChg>
      </pc:sldChg>
      <pc:sldChg chg="modSp new">
        <pc:chgData name="Gallo, A" userId="S::agallo@albany.edu::7c730d9f-3aba-4e93-ad3c-04b8ea975baa" providerId="AD" clId="Web-{AAC4885C-4946-B878-E96F-E127AA5F9F0C}" dt="2019-08-05T02:32:27.224" v="2905" actId="20577"/>
        <pc:sldMkLst>
          <pc:docMk/>
          <pc:sldMk cId="2112083936" sldId="265"/>
        </pc:sldMkLst>
        <pc:spChg chg="mod">
          <ac:chgData name="Gallo, A" userId="S::agallo@albany.edu::7c730d9f-3aba-4e93-ad3c-04b8ea975baa" providerId="AD" clId="Web-{AAC4885C-4946-B878-E96F-E127AA5F9F0C}" dt="2019-08-05T02:30:07.890" v="2440" actId="20577"/>
          <ac:spMkLst>
            <pc:docMk/>
            <pc:sldMk cId="2112083936" sldId="265"/>
            <ac:spMk id="2" creationId="{845AE547-1964-45EB-922E-66E4B2B27290}"/>
          </ac:spMkLst>
        </pc:spChg>
        <pc:spChg chg="mod">
          <ac:chgData name="Gallo, A" userId="S::agallo@albany.edu::7c730d9f-3aba-4e93-ad3c-04b8ea975baa" providerId="AD" clId="Web-{AAC4885C-4946-B878-E96F-E127AA5F9F0C}" dt="2019-08-05T02:32:27.224" v="2905" actId="20577"/>
          <ac:spMkLst>
            <pc:docMk/>
            <pc:sldMk cId="2112083936" sldId="265"/>
            <ac:spMk id="3" creationId="{88090D65-9E37-42B5-BD99-B283E162121F}"/>
          </ac:spMkLst>
        </pc:spChg>
      </pc:sldChg>
      <pc:sldChg chg="modSp new">
        <pc:chgData name="Gallo, A" userId="S::agallo@albany.edu::7c730d9f-3aba-4e93-ad3c-04b8ea975baa" providerId="AD" clId="Web-{AAC4885C-4946-B878-E96F-E127AA5F9F0C}" dt="2019-08-05T02:33:11.929" v="2965" actId="20577"/>
        <pc:sldMkLst>
          <pc:docMk/>
          <pc:sldMk cId="3478403306" sldId="266"/>
        </pc:sldMkLst>
        <pc:spChg chg="mod">
          <ac:chgData name="Gallo, A" userId="S::agallo@albany.edu::7c730d9f-3aba-4e93-ad3c-04b8ea975baa" providerId="AD" clId="Web-{AAC4885C-4946-B878-E96F-E127AA5F9F0C}" dt="2019-08-05T02:32:59.272" v="2934" actId="20577"/>
          <ac:spMkLst>
            <pc:docMk/>
            <pc:sldMk cId="3478403306" sldId="266"/>
            <ac:spMk id="2" creationId="{FA436E5F-B236-4B8D-9628-5915795ABFF7}"/>
          </ac:spMkLst>
        </pc:spChg>
        <pc:spChg chg="mod">
          <ac:chgData name="Gallo, A" userId="S::agallo@albany.edu::7c730d9f-3aba-4e93-ad3c-04b8ea975baa" providerId="AD" clId="Web-{AAC4885C-4946-B878-E96F-E127AA5F9F0C}" dt="2019-08-05T02:33:11.929" v="2965" actId="20577"/>
          <ac:spMkLst>
            <pc:docMk/>
            <pc:sldMk cId="3478403306" sldId="266"/>
            <ac:spMk id="3" creationId="{6AF73C4E-DDAE-46B1-A30F-3FDD8DDB620D}"/>
          </ac:spMkLst>
        </pc:spChg>
      </pc:sldChg>
      <pc:sldChg chg="modSp new ord">
        <pc:chgData name="Gallo, A" userId="S::agallo@albany.edu::7c730d9f-3aba-4e93-ad3c-04b8ea975baa" providerId="AD" clId="Web-{AAC4885C-4946-B878-E96F-E127AA5F9F0C}" dt="2019-08-05T02:34:18.728" v="3015"/>
        <pc:sldMkLst>
          <pc:docMk/>
          <pc:sldMk cId="2048350597" sldId="267"/>
        </pc:sldMkLst>
        <pc:spChg chg="mod">
          <ac:chgData name="Gallo, A" userId="S::agallo@albany.edu::7c730d9f-3aba-4e93-ad3c-04b8ea975baa" providerId="AD" clId="Web-{AAC4885C-4946-B878-E96F-E127AA5F9F0C}" dt="2019-08-05T02:34:11.900" v="3012" actId="20577"/>
          <ac:spMkLst>
            <pc:docMk/>
            <pc:sldMk cId="2048350597" sldId="267"/>
            <ac:spMk id="2" creationId="{1123AFF1-4136-4A1F-9C6B-DB228232387B}"/>
          </ac:spMkLst>
        </pc:spChg>
        <pc:spChg chg="mod">
          <ac:chgData name="Gallo, A" userId="S::agallo@albany.edu::7c730d9f-3aba-4e93-ad3c-04b8ea975baa" providerId="AD" clId="Web-{AAC4885C-4946-B878-E96F-E127AA5F9F0C}" dt="2019-08-05T02:34:06.056" v="3009" actId="20577"/>
          <ac:spMkLst>
            <pc:docMk/>
            <pc:sldMk cId="2048350597" sldId="267"/>
            <ac:spMk id="3" creationId="{E8DD4D51-8C54-4589-B7A5-10A623742713}"/>
          </ac:spMkLst>
        </pc:spChg>
      </pc:sldChg>
      <pc:sldChg chg="modSp new ord">
        <pc:chgData name="Gallo, A" userId="S::agallo@albany.edu::7c730d9f-3aba-4e93-ad3c-04b8ea975baa" providerId="AD" clId="Web-{AAC4885C-4946-B878-E96F-E127AA5F9F0C}" dt="2019-08-05T02:36:05.998" v="3118" actId="20577"/>
        <pc:sldMkLst>
          <pc:docMk/>
          <pc:sldMk cId="1371104540" sldId="268"/>
        </pc:sldMkLst>
        <pc:spChg chg="mod">
          <ac:chgData name="Gallo, A" userId="S::agallo@albany.edu::7c730d9f-3aba-4e93-ad3c-04b8ea975baa" providerId="AD" clId="Web-{AAC4885C-4946-B878-E96F-E127AA5F9F0C}" dt="2019-08-05T02:36:00.639" v="3100" actId="20577"/>
          <ac:spMkLst>
            <pc:docMk/>
            <pc:sldMk cId="1371104540" sldId="268"/>
            <ac:spMk id="2" creationId="{78DD4633-2F06-4F9D-9031-9BF245C1F192}"/>
          </ac:spMkLst>
        </pc:spChg>
        <pc:spChg chg="mod">
          <ac:chgData name="Gallo, A" userId="S::agallo@albany.edu::7c730d9f-3aba-4e93-ad3c-04b8ea975baa" providerId="AD" clId="Web-{AAC4885C-4946-B878-E96F-E127AA5F9F0C}" dt="2019-08-05T02:36:05.998" v="3118" actId="20577"/>
          <ac:spMkLst>
            <pc:docMk/>
            <pc:sldMk cId="1371104540" sldId="268"/>
            <ac:spMk id="3" creationId="{C95D97C2-53B3-4C99-AB15-9A87386B407B}"/>
          </ac:spMkLst>
        </pc:spChg>
      </pc:sldChg>
    </pc:docChg>
  </pc:docChgLst>
  <pc:docChgLst>
    <pc:chgData name="Gallo, A" userId="S::agallo@albany.edu::7c730d9f-3aba-4e93-ad3c-04b8ea975baa" providerId="AD" clId="Web-{74BBCA40-9DFE-A5EF-D438-2107A21E6AF4}"/>
    <pc:docChg chg="modSld">
      <pc:chgData name="Gallo, A" userId="S::agallo@albany.edu::7c730d9f-3aba-4e93-ad3c-04b8ea975baa" providerId="AD" clId="Web-{74BBCA40-9DFE-A5EF-D438-2107A21E6AF4}" dt="2019-08-12T19:42:27.028" v="1328" actId="20577"/>
      <pc:docMkLst>
        <pc:docMk/>
      </pc:docMkLst>
      <pc:sldChg chg="modSp">
        <pc:chgData name="Gallo, A" userId="S::agallo@albany.edu::7c730d9f-3aba-4e93-ad3c-04b8ea975baa" providerId="AD" clId="Web-{74BBCA40-9DFE-A5EF-D438-2107A21E6AF4}" dt="2019-08-12T19:15:53.642" v="477" actId="20577"/>
        <pc:sldMkLst>
          <pc:docMk/>
          <pc:sldMk cId="181368627" sldId="260"/>
        </pc:sldMkLst>
        <pc:spChg chg="mod">
          <ac:chgData name="Gallo, A" userId="S::agallo@albany.edu::7c730d9f-3aba-4e93-ad3c-04b8ea975baa" providerId="AD" clId="Web-{74BBCA40-9DFE-A5EF-D438-2107A21E6AF4}" dt="2019-08-12T19:15:53.642" v="477" actId="20577"/>
          <ac:spMkLst>
            <pc:docMk/>
            <pc:sldMk cId="181368627" sldId="260"/>
            <ac:spMk id="3" creationId="{28B87F66-635A-4058-BC94-5C45DC440064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19:11.112" v="593" actId="20577"/>
        <pc:sldMkLst>
          <pc:docMk/>
          <pc:sldMk cId="4292497916" sldId="261"/>
        </pc:sldMkLst>
        <pc:spChg chg="mod">
          <ac:chgData name="Gallo, A" userId="S::agallo@albany.edu::7c730d9f-3aba-4e93-ad3c-04b8ea975baa" providerId="AD" clId="Web-{74BBCA40-9DFE-A5EF-D438-2107A21E6AF4}" dt="2019-08-12T19:19:11.112" v="593" actId="20577"/>
          <ac:spMkLst>
            <pc:docMk/>
            <pc:sldMk cId="4292497916" sldId="261"/>
            <ac:spMk id="3" creationId="{B4D1685C-DF55-4C22-8439-B36550799AC7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26:51.272" v="801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74BBCA40-9DFE-A5EF-D438-2107A21E6AF4}" dt="2019-08-12T19:26:51.272" v="801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17:13.908" v="554" actId="20577"/>
        <pc:sldMkLst>
          <pc:docMk/>
          <pc:sldMk cId="1987348128" sldId="264"/>
        </pc:sldMkLst>
        <pc:spChg chg="mod">
          <ac:chgData name="Gallo, A" userId="S::agallo@albany.edu::7c730d9f-3aba-4e93-ad3c-04b8ea975baa" providerId="AD" clId="Web-{74BBCA40-9DFE-A5EF-D438-2107A21E6AF4}" dt="2019-08-12T19:17:13.908" v="554" actId="20577"/>
          <ac:spMkLst>
            <pc:docMk/>
            <pc:sldMk cId="1987348128" sldId="264"/>
            <ac:spMk id="3" creationId="{5A5DA297-6B45-44FB-A27E-078AC9830387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18:19.393" v="588" actId="20577"/>
        <pc:sldMkLst>
          <pc:docMk/>
          <pc:sldMk cId="2112083936" sldId="265"/>
        </pc:sldMkLst>
        <pc:spChg chg="mod">
          <ac:chgData name="Gallo, A" userId="S::agallo@albany.edu::7c730d9f-3aba-4e93-ad3c-04b8ea975baa" providerId="AD" clId="Web-{74BBCA40-9DFE-A5EF-D438-2107A21E6AF4}" dt="2019-08-12T19:17:55.799" v="563" actId="20577"/>
          <ac:spMkLst>
            <pc:docMk/>
            <pc:sldMk cId="2112083936" sldId="265"/>
            <ac:spMk id="2" creationId="{845AE547-1964-45EB-922E-66E4B2B27290}"/>
          </ac:spMkLst>
        </pc:spChg>
        <pc:spChg chg="mod">
          <ac:chgData name="Gallo, A" userId="S::agallo@albany.edu::7c730d9f-3aba-4e93-ad3c-04b8ea975baa" providerId="AD" clId="Web-{74BBCA40-9DFE-A5EF-D438-2107A21E6AF4}" dt="2019-08-12T19:18:19.393" v="588" actId="20577"/>
          <ac:spMkLst>
            <pc:docMk/>
            <pc:sldMk cId="2112083936" sldId="265"/>
            <ac:spMk id="3" creationId="{88090D65-9E37-42B5-BD99-B283E162121F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24:12.021" v="700" actId="20577"/>
        <pc:sldMkLst>
          <pc:docMk/>
          <pc:sldMk cId="1371104540" sldId="268"/>
        </pc:sldMkLst>
        <pc:spChg chg="mod">
          <ac:chgData name="Gallo, A" userId="S::agallo@albany.edu::7c730d9f-3aba-4e93-ad3c-04b8ea975baa" providerId="AD" clId="Web-{74BBCA40-9DFE-A5EF-D438-2107A21E6AF4}" dt="2019-08-12T19:21:40.988" v="649" actId="20577"/>
          <ac:spMkLst>
            <pc:docMk/>
            <pc:sldMk cId="1371104540" sldId="268"/>
            <ac:spMk id="2" creationId="{78DD4633-2F06-4F9D-9031-9BF245C1F192}"/>
          </ac:spMkLst>
        </pc:spChg>
        <pc:spChg chg="mod">
          <ac:chgData name="Gallo, A" userId="S::agallo@albany.edu::7c730d9f-3aba-4e93-ad3c-04b8ea975baa" providerId="AD" clId="Web-{74BBCA40-9DFE-A5EF-D438-2107A21E6AF4}" dt="2019-08-12T19:24:12.021" v="700" actId="20577"/>
          <ac:spMkLst>
            <pc:docMk/>
            <pc:sldMk cId="1371104540" sldId="268"/>
            <ac:spMk id="3" creationId="{C95D97C2-53B3-4C99-AB15-9A87386B407B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21:48.285" v="654" actId="20577"/>
        <pc:sldMkLst>
          <pc:docMk/>
          <pc:sldMk cId="352385978" sldId="269"/>
        </pc:sldMkLst>
        <pc:spChg chg="mod">
          <ac:chgData name="Gallo, A" userId="S::agallo@albany.edu::7c730d9f-3aba-4e93-ad3c-04b8ea975baa" providerId="AD" clId="Web-{74BBCA40-9DFE-A5EF-D438-2107A21E6AF4}" dt="2019-08-12T19:21:48.285" v="654" actId="20577"/>
          <ac:spMkLst>
            <pc:docMk/>
            <pc:sldMk cId="352385978" sldId="269"/>
            <ac:spMk id="2" creationId="{78DD4633-2F06-4F9D-9031-9BF245C1F192}"/>
          </ac:spMkLst>
        </pc:spChg>
      </pc:sldChg>
      <pc:sldChg chg="addSp modSp">
        <pc:chgData name="Gallo, A" userId="S::agallo@albany.edu::7c730d9f-3aba-4e93-ad3c-04b8ea975baa" providerId="AD" clId="Web-{74BBCA40-9DFE-A5EF-D438-2107A21E6AF4}" dt="2019-08-12T19:21:15.316" v="640" actId="1076"/>
        <pc:sldMkLst>
          <pc:docMk/>
          <pc:sldMk cId="1113350467" sldId="271"/>
        </pc:sldMkLst>
        <pc:spChg chg="mod">
          <ac:chgData name="Gallo, A" userId="S::agallo@albany.edu::7c730d9f-3aba-4e93-ad3c-04b8ea975baa" providerId="AD" clId="Web-{74BBCA40-9DFE-A5EF-D438-2107A21E6AF4}" dt="2019-08-12T19:20:22.425" v="635" actId="20577"/>
          <ac:spMkLst>
            <pc:docMk/>
            <pc:sldMk cId="1113350467" sldId="271"/>
            <ac:spMk id="3" creationId="{F8DEB09F-A265-4EE1-A057-B7DF3BA29F66}"/>
          </ac:spMkLst>
        </pc:spChg>
        <pc:picChg chg="add mod">
          <ac:chgData name="Gallo, A" userId="S::agallo@albany.edu::7c730d9f-3aba-4e93-ad3c-04b8ea975baa" providerId="AD" clId="Web-{74BBCA40-9DFE-A5EF-D438-2107A21E6AF4}" dt="2019-08-12T19:21:15.316" v="640" actId="1076"/>
          <ac:picMkLst>
            <pc:docMk/>
            <pc:sldMk cId="1113350467" sldId="271"/>
            <ac:picMk id="4" creationId="{79EEEA20-6029-4DE9-A030-EB05D330776F}"/>
          </ac:picMkLst>
        </pc:picChg>
      </pc:sldChg>
      <pc:sldChg chg="modSp">
        <pc:chgData name="Gallo, A" userId="S::agallo@albany.edu::7c730d9f-3aba-4e93-ad3c-04b8ea975baa" providerId="AD" clId="Web-{74BBCA40-9DFE-A5EF-D438-2107A21E6AF4}" dt="2019-08-12T19:29:16.023" v="854" actId="20577"/>
        <pc:sldMkLst>
          <pc:docMk/>
          <pc:sldMk cId="2933385858" sldId="274"/>
        </pc:sldMkLst>
        <pc:spChg chg="mod">
          <ac:chgData name="Gallo, A" userId="S::agallo@albany.edu::7c730d9f-3aba-4e93-ad3c-04b8ea975baa" providerId="AD" clId="Web-{74BBCA40-9DFE-A5EF-D438-2107A21E6AF4}" dt="2019-08-12T19:29:16.023" v="854" actId="20577"/>
          <ac:spMkLst>
            <pc:docMk/>
            <pc:sldMk cId="2933385858" sldId="274"/>
            <ac:spMk id="3" creationId="{EC03B288-2668-48C2-8285-A9C72BE78A30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33:03.258" v="874" actId="20577"/>
        <pc:sldMkLst>
          <pc:docMk/>
          <pc:sldMk cId="1082787668" sldId="276"/>
        </pc:sldMkLst>
        <pc:spChg chg="mod">
          <ac:chgData name="Gallo, A" userId="S::agallo@albany.edu::7c730d9f-3aba-4e93-ad3c-04b8ea975baa" providerId="AD" clId="Web-{74BBCA40-9DFE-A5EF-D438-2107A21E6AF4}" dt="2019-08-12T19:33:03.258" v="874" actId="20577"/>
          <ac:spMkLst>
            <pc:docMk/>
            <pc:sldMk cId="1082787668" sldId="276"/>
            <ac:spMk id="3" creationId="{B8AC558E-098A-44D1-8C52-44148978FF3C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38:42.261" v="1137" actId="20577"/>
        <pc:sldMkLst>
          <pc:docMk/>
          <pc:sldMk cId="2302331159" sldId="277"/>
        </pc:sldMkLst>
        <pc:spChg chg="mod">
          <ac:chgData name="Gallo, A" userId="S::agallo@albany.edu::7c730d9f-3aba-4e93-ad3c-04b8ea975baa" providerId="AD" clId="Web-{74BBCA40-9DFE-A5EF-D438-2107A21E6AF4}" dt="2019-08-12T19:28:02.038" v="820" actId="20577"/>
          <ac:spMkLst>
            <pc:docMk/>
            <pc:sldMk cId="2302331159" sldId="277"/>
            <ac:spMk id="2" creationId="{67234D89-326B-45DD-80B8-4A032E85D6C7}"/>
          </ac:spMkLst>
        </pc:spChg>
        <pc:spChg chg="mod">
          <ac:chgData name="Gallo, A" userId="S::agallo@albany.edu::7c730d9f-3aba-4e93-ad3c-04b8ea975baa" providerId="AD" clId="Web-{74BBCA40-9DFE-A5EF-D438-2107A21E6AF4}" dt="2019-08-12T19:38:42.261" v="1137" actId="20577"/>
          <ac:spMkLst>
            <pc:docMk/>
            <pc:sldMk cId="2302331159" sldId="277"/>
            <ac:spMk id="3" creationId="{1FF6E816-3296-4E53-9EE8-BA6CB3F0805B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35:56.572" v="1034" actId="20577"/>
        <pc:sldMkLst>
          <pc:docMk/>
          <pc:sldMk cId="664019977" sldId="278"/>
        </pc:sldMkLst>
        <pc:spChg chg="mod">
          <ac:chgData name="Gallo, A" userId="S::agallo@albany.edu::7c730d9f-3aba-4e93-ad3c-04b8ea975baa" providerId="AD" clId="Web-{74BBCA40-9DFE-A5EF-D438-2107A21E6AF4}" dt="2019-08-12T19:35:56.572" v="1034" actId="20577"/>
          <ac:spMkLst>
            <pc:docMk/>
            <pc:sldMk cId="664019977" sldId="278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74BBCA40-9DFE-A5EF-D438-2107A21E6AF4}" dt="2019-08-12T19:34:05.556" v="936" actId="20577"/>
          <ac:spMkLst>
            <pc:docMk/>
            <pc:sldMk cId="664019977" sldId="278"/>
            <ac:spMk id="3" creationId="{B8AC558E-098A-44D1-8C52-44148978FF3C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37:20.573" v="1097" actId="20577"/>
        <pc:sldMkLst>
          <pc:docMk/>
          <pc:sldMk cId="3763869628" sldId="279"/>
        </pc:sldMkLst>
        <pc:spChg chg="mod">
          <ac:chgData name="Gallo, A" userId="S::agallo@albany.edu::7c730d9f-3aba-4e93-ad3c-04b8ea975baa" providerId="AD" clId="Web-{74BBCA40-9DFE-A5EF-D438-2107A21E6AF4}" dt="2019-08-12T19:36:09.260" v="1048" actId="20577"/>
          <ac:spMkLst>
            <pc:docMk/>
            <pc:sldMk cId="3763869628" sldId="279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74BBCA40-9DFE-A5EF-D438-2107A21E6AF4}" dt="2019-08-12T19:37:20.573" v="1097" actId="20577"/>
          <ac:spMkLst>
            <pc:docMk/>
            <pc:sldMk cId="3763869628" sldId="279"/>
            <ac:spMk id="3" creationId="{B8AC558E-098A-44D1-8C52-44148978FF3C}"/>
          </ac:spMkLst>
        </pc:spChg>
        <pc:picChg chg="mod">
          <ac:chgData name="Gallo, A" userId="S::agallo@albany.edu::7c730d9f-3aba-4e93-ad3c-04b8ea975baa" providerId="AD" clId="Web-{74BBCA40-9DFE-A5EF-D438-2107A21E6AF4}" dt="2019-08-12T19:37:07.029" v="1096" actId="1076"/>
          <ac:picMkLst>
            <pc:docMk/>
            <pc:sldMk cId="3763869628" sldId="279"/>
            <ac:picMk id="5" creationId="{DF33A714-AEA6-4774-AD29-B54B73AE7DCC}"/>
          </ac:picMkLst>
        </pc:picChg>
      </pc:sldChg>
      <pc:sldChg chg="modSp">
        <pc:chgData name="Gallo, A" userId="S::agallo@albany.edu::7c730d9f-3aba-4e93-ad3c-04b8ea975baa" providerId="AD" clId="Web-{74BBCA40-9DFE-A5EF-D438-2107A21E6AF4}" dt="2019-08-12T19:36:03.353" v="1043" actId="20577"/>
        <pc:sldMkLst>
          <pc:docMk/>
          <pc:sldMk cId="3745040989" sldId="280"/>
        </pc:sldMkLst>
        <pc:spChg chg="mod">
          <ac:chgData name="Gallo, A" userId="S::agallo@albany.edu::7c730d9f-3aba-4e93-ad3c-04b8ea975baa" providerId="AD" clId="Web-{74BBCA40-9DFE-A5EF-D438-2107A21E6AF4}" dt="2019-08-12T19:36:03.353" v="1043" actId="20577"/>
          <ac:spMkLst>
            <pc:docMk/>
            <pc:sldMk cId="3745040989" sldId="280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74BBCA40-9DFE-A5EF-D438-2107A21E6AF4}" dt="2019-08-12T19:35:20.275" v="1019" actId="20577"/>
          <ac:spMkLst>
            <pc:docMk/>
            <pc:sldMk cId="3745040989" sldId="280"/>
            <ac:spMk id="3" creationId="{B8AC558E-098A-44D1-8C52-44148978FF3C}"/>
          </ac:spMkLst>
        </pc:spChg>
        <pc:picChg chg="mod">
          <ac:chgData name="Gallo, A" userId="S::agallo@albany.edu::7c730d9f-3aba-4e93-ad3c-04b8ea975baa" providerId="AD" clId="Web-{74BBCA40-9DFE-A5EF-D438-2107A21E6AF4}" dt="2019-08-12T19:35:04.384" v="1014" actId="1076"/>
          <ac:picMkLst>
            <pc:docMk/>
            <pc:sldMk cId="3745040989" sldId="280"/>
            <ac:picMk id="7" creationId="{83BDDB83-4456-4906-BBA0-6FFA06AD5CB2}"/>
          </ac:picMkLst>
        </pc:picChg>
      </pc:sldChg>
      <pc:sldChg chg="modSp">
        <pc:chgData name="Gallo, A" userId="S::agallo@albany.edu::7c730d9f-3aba-4e93-ad3c-04b8ea975baa" providerId="AD" clId="Web-{74BBCA40-9DFE-A5EF-D438-2107A21E6AF4}" dt="2019-08-12T19:36:53.182" v="1093" actId="20577"/>
        <pc:sldMkLst>
          <pc:docMk/>
          <pc:sldMk cId="4191598144" sldId="281"/>
        </pc:sldMkLst>
        <pc:spChg chg="mod">
          <ac:chgData name="Gallo, A" userId="S::agallo@albany.edu::7c730d9f-3aba-4e93-ad3c-04b8ea975baa" providerId="AD" clId="Web-{74BBCA40-9DFE-A5EF-D438-2107A21E6AF4}" dt="2019-08-12T19:36:18.963" v="1057" actId="20577"/>
          <ac:spMkLst>
            <pc:docMk/>
            <pc:sldMk cId="4191598144" sldId="281"/>
            <ac:spMk id="2" creationId="{B109283F-9A19-4010-ACFB-8B781ED66BC1}"/>
          </ac:spMkLst>
        </pc:spChg>
        <pc:spChg chg="mod">
          <ac:chgData name="Gallo, A" userId="S::agallo@albany.edu::7c730d9f-3aba-4e93-ad3c-04b8ea975baa" providerId="AD" clId="Web-{74BBCA40-9DFE-A5EF-D438-2107A21E6AF4}" dt="2019-08-12T19:36:53.182" v="1093" actId="20577"/>
          <ac:spMkLst>
            <pc:docMk/>
            <pc:sldMk cId="4191598144" sldId="281"/>
            <ac:spMk id="3" creationId="{B8AC558E-098A-44D1-8C52-44148978FF3C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39:14.808" v="1154" actId="20577"/>
        <pc:sldMkLst>
          <pc:docMk/>
          <pc:sldMk cId="3221625783" sldId="282"/>
        </pc:sldMkLst>
        <pc:spChg chg="mod">
          <ac:chgData name="Gallo, A" userId="S::agallo@albany.edu::7c730d9f-3aba-4e93-ad3c-04b8ea975baa" providerId="AD" clId="Web-{74BBCA40-9DFE-A5EF-D438-2107A21E6AF4}" dt="2019-08-12T19:39:14.808" v="1154" actId="20577"/>
          <ac:spMkLst>
            <pc:docMk/>
            <pc:sldMk cId="3221625783" sldId="282"/>
            <ac:spMk id="3" creationId="{FA609F5F-2632-4260-98A6-A2DB8BE4D3E5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42:27.028" v="1327" actId="20577"/>
        <pc:sldMkLst>
          <pc:docMk/>
          <pc:sldMk cId="3874708130" sldId="283"/>
        </pc:sldMkLst>
        <pc:spChg chg="mod">
          <ac:chgData name="Gallo, A" userId="S::agallo@albany.edu::7c730d9f-3aba-4e93-ad3c-04b8ea975baa" providerId="AD" clId="Web-{74BBCA40-9DFE-A5EF-D438-2107A21E6AF4}" dt="2019-08-12T19:42:27.028" v="1327" actId="20577"/>
          <ac:spMkLst>
            <pc:docMk/>
            <pc:sldMk cId="3874708130" sldId="283"/>
            <ac:spMk id="3" creationId="{938C41EB-C083-4574-A4EF-F115C42BF08D}"/>
          </ac:spMkLst>
        </pc:spChg>
      </pc:sldChg>
      <pc:sldChg chg="modSp">
        <pc:chgData name="Gallo, A" userId="S::agallo@albany.edu::7c730d9f-3aba-4e93-ad3c-04b8ea975baa" providerId="AD" clId="Web-{74BBCA40-9DFE-A5EF-D438-2107A21E6AF4}" dt="2019-08-12T19:41:04.168" v="1256" actId="20577"/>
        <pc:sldMkLst>
          <pc:docMk/>
          <pc:sldMk cId="3933020576" sldId="284"/>
        </pc:sldMkLst>
        <pc:spChg chg="mod">
          <ac:chgData name="Gallo, A" userId="S::agallo@albany.edu::7c730d9f-3aba-4e93-ad3c-04b8ea975baa" providerId="AD" clId="Web-{74BBCA40-9DFE-A5EF-D438-2107A21E6AF4}" dt="2019-08-12T19:39:42.792" v="1165" actId="20577"/>
          <ac:spMkLst>
            <pc:docMk/>
            <pc:sldMk cId="3933020576" sldId="284"/>
            <ac:spMk id="2" creationId="{7A9A9188-52CA-4030-8B5A-54A5F5322A8D}"/>
          </ac:spMkLst>
        </pc:spChg>
        <pc:spChg chg="mod">
          <ac:chgData name="Gallo, A" userId="S::agallo@albany.edu::7c730d9f-3aba-4e93-ad3c-04b8ea975baa" providerId="AD" clId="Web-{74BBCA40-9DFE-A5EF-D438-2107A21E6AF4}" dt="2019-08-12T19:41:04.168" v="1256" actId="20577"/>
          <ac:spMkLst>
            <pc:docMk/>
            <pc:sldMk cId="3933020576" sldId="284"/>
            <ac:spMk id="3" creationId="{0E25851A-4D99-4E8B-9FF3-CAAB3963B87A}"/>
          </ac:spMkLst>
        </pc:spChg>
      </pc:sldChg>
    </pc:docChg>
  </pc:docChgLst>
  <pc:docChgLst>
    <pc:chgData name="Gallo, A" userId="S::agallo@albany.edu::7c730d9f-3aba-4e93-ad3c-04b8ea975baa" providerId="AD" clId="Web-{41876493-0051-CD38-BAE4-C97AA253B7C2}"/>
    <pc:docChg chg="modSld">
      <pc:chgData name="Gallo, A" userId="S::agallo@albany.edu::7c730d9f-3aba-4e93-ad3c-04b8ea975baa" providerId="AD" clId="Web-{41876493-0051-CD38-BAE4-C97AA253B7C2}" dt="2019-08-25T20:30:57.819" v="1703" actId="20577"/>
      <pc:docMkLst>
        <pc:docMk/>
      </pc:docMkLst>
      <pc:sldChg chg="addSp delSp modSp">
        <pc:chgData name="Gallo, A" userId="S::agallo@albany.edu::7c730d9f-3aba-4e93-ad3c-04b8ea975baa" providerId="AD" clId="Web-{41876493-0051-CD38-BAE4-C97AA253B7C2}" dt="2019-08-25T18:34:14.317" v="722" actId="20577"/>
        <pc:sldMkLst>
          <pc:docMk/>
          <pc:sldMk cId="181368627" sldId="260"/>
        </pc:sldMkLst>
        <pc:spChg chg="mod">
          <ac:chgData name="Gallo, A" userId="S::agallo@albany.edu::7c730d9f-3aba-4e93-ad3c-04b8ea975baa" providerId="AD" clId="Web-{41876493-0051-CD38-BAE4-C97AA253B7C2}" dt="2019-08-25T18:34:14.317" v="722" actId="20577"/>
          <ac:spMkLst>
            <pc:docMk/>
            <pc:sldMk cId="181368627" sldId="260"/>
            <ac:spMk id="3" creationId="{28B87F66-635A-4058-BC94-5C45DC440064}"/>
          </ac:spMkLst>
        </pc:spChg>
        <pc:spChg chg="add del">
          <ac:chgData name="Gallo, A" userId="S::agallo@albany.edu::7c730d9f-3aba-4e93-ad3c-04b8ea975baa" providerId="AD" clId="Web-{41876493-0051-CD38-BAE4-C97AA253B7C2}" dt="2019-08-25T18:33:08.172" v="625"/>
          <ac:spMkLst>
            <pc:docMk/>
            <pc:sldMk cId="181368627" sldId="260"/>
            <ac:spMk id="4" creationId="{D49D6FD4-5075-48CA-AFF7-8E3655FDF67A}"/>
          </ac:spMkLst>
        </pc:spChg>
        <pc:spChg chg="add mod">
          <ac:chgData name="Gallo, A" userId="S::agallo@albany.edu::7c730d9f-3aba-4e93-ad3c-04b8ea975baa" providerId="AD" clId="Web-{41876493-0051-CD38-BAE4-C97AA253B7C2}" dt="2019-08-25T18:33:14.094" v="626" actId="20577"/>
          <ac:spMkLst>
            <pc:docMk/>
            <pc:sldMk cId="181368627" sldId="260"/>
            <ac:spMk id="5" creationId="{21232DAD-376D-448B-879C-79EC946330FE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39:43.269" v="814" actId="20577"/>
        <pc:sldMkLst>
          <pc:docMk/>
          <pc:sldMk cId="4292497916" sldId="261"/>
        </pc:sldMkLst>
        <pc:spChg chg="mod">
          <ac:chgData name="Gallo, A" userId="S::agallo@albany.edu::7c730d9f-3aba-4e93-ad3c-04b8ea975baa" providerId="AD" clId="Web-{41876493-0051-CD38-BAE4-C97AA253B7C2}" dt="2019-08-25T18:39:43.269" v="814" actId="20577"/>
          <ac:spMkLst>
            <pc:docMk/>
            <pc:sldMk cId="4292497916" sldId="261"/>
            <ac:spMk id="3" creationId="{B4D1685C-DF55-4C22-8439-B36550799AC7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9:34:46.870" v="1136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41876493-0051-CD38-BAE4-C97AA253B7C2}" dt="2019-08-25T19:34:46.870" v="1136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31:52.294" v="522" actId="20577"/>
        <pc:sldMkLst>
          <pc:docMk/>
          <pc:sldMk cId="1388507975" sldId="263"/>
        </pc:sldMkLst>
        <pc:spChg chg="mod">
          <ac:chgData name="Gallo, A" userId="S::agallo@albany.edu::7c730d9f-3aba-4e93-ad3c-04b8ea975baa" providerId="AD" clId="Web-{41876493-0051-CD38-BAE4-C97AA253B7C2}" dt="2019-08-25T18:31:52.294" v="522" actId="20577"/>
          <ac:spMkLst>
            <pc:docMk/>
            <pc:sldMk cId="1388507975" sldId="263"/>
            <ac:spMk id="3" creationId="{A465F68F-1469-43F5-9D13-1D68D0DDF15E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35:04.085" v="768" actId="20577"/>
        <pc:sldMkLst>
          <pc:docMk/>
          <pc:sldMk cId="1987348128" sldId="264"/>
        </pc:sldMkLst>
        <pc:spChg chg="mod">
          <ac:chgData name="Gallo, A" userId="S::agallo@albany.edu::7c730d9f-3aba-4e93-ad3c-04b8ea975baa" providerId="AD" clId="Web-{41876493-0051-CD38-BAE4-C97AA253B7C2}" dt="2019-08-25T18:35:04.085" v="768" actId="20577"/>
          <ac:spMkLst>
            <pc:docMk/>
            <pc:sldMk cId="1987348128" sldId="264"/>
            <ac:spMk id="3" creationId="{5A5DA297-6B45-44FB-A27E-078AC9830387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36:34.511" v="772" actId="20577"/>
        <pc:sldMkLst>
          <pc:docMk/>
          <pc:sldMk cId="2112083936" sldId="265"/>
        </pc:sldMkLst>
        <pc:spChg chg="mod">
          <ac:chgData name="Gallo, A" userId="S::agallo@albany.edu::7c730d9f-3aba-4e93-ad3c-04b8ea975baa" providerId="AD" clId="Web-{41876493-0051-CD38-BAE4-C97AA253B7C2}" dt="2019-08-25T18:36:34.511" v="772" actId="20577"/>
          <ac:spMkLst>
            <pc:docMk/>
            <pc:sldMk cId="2112083936" sldId="265"/>
            <ac:spMk id="3" creationId="{88090D65-9E37-42B5-BD99-B283E162121F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56:21.877" v="850" actId="20577"/>
        <pc:sldMkLst>
          <pc:docMk/>
          <pc:sldMk cId="1371104540" sldId="268"/>
        </pc:sldMkLst>
        <pc:spChg chg="mod">
          <ac:chgData name="Gallo, A" userId="S::agallo@albany.edu::7c730d9f-3aba-4e93-ad3c-04b8ea975baa" providerId="AD" clId="Web-{41876493-0051-CD38-BAE4-C97AA253B7C2}" dt="2019-08-25T18:56:21.877" v="850" actId="20577"/>
          <ac:spMkLst>
            <pc:docMk/>
            <pc:sldMk cId="1371104540" sldId="268"/>
            <ac:spMk id="2" creationId="{78DD4633-2F06-4F9D-9031-9BF245C1F192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59:04.695" v="1008" actId="20577"/>
        <pc:sldMkLst>
          <pc:docMk/>
          <pc:sldMk cId="352385978" sldId="269"/>
        </pc:sldMkLst>
        <pc:spChg chg="mod">
          <ac:chgData name="Gallo, A" userId="S::agallo@albany.edu::7c730d9f-3aba-4e93-ad3c-04b8ea975baa" providerId="AD" clId="Web-{41876493-0051-CD38-BAE4-C97AA253B7C2}" dt="2019-08-25T18:59:04.695" v="1008" actId="20577"/>
          <ac:spMkLst>
            <pc:docMk/>
            <pc:sldMk cId="352385978" sldId="269"/>
            <ac:spMk id="3" creationId="{C95D97C2-53B3-4C99-AB15-9A87386B407B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58:37.554" v="927" actId="20577"/>
        <pc:sldMkLst>
          <pc:docMk/>
          <pc:sldMk cId="4224831452" sldId="270"/>
        </pc:sldMkLst>
        <pc:spChg chg="mod">
          <ac:chgData name="Gallo, A" userId="S::agallo@albany.edu::7c730d9f-3aba-4e93-ad3c-04b8ea975baa" providerId="AD" clId="Web-{41876493-0051-CD38-BAE4-C97AA253B7C2}" dt="2019-08-25T18:58:37.554" v="927" actId="20577"/>
          <ac:spMkLst>
            <pc:docMk/>
            <pc:sldMk cId="4224831452" sldId="270"/>
            <ac:spMk id="3" creationId="{5B717355-6480-4D09-A87C-884A8D3118E3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9:45:21.142" v="1176" actId="20577"/>
        <pc:sldMkLst>
          <pc:docMk/>
          <pc:sldMk cId="3605995580" sldId="272"/>
        </pc:sldMkLst>
        <pc:spChg chg="mod">
          <ac:chgData name="Gallo, A" userId="S::agallo@albany.edu::7c730d9f-3aba-4e93-ad3c-04b8ea975baa" providerId="AD" clId="Web-{41876493-0051-CD38-BAE4-C97AA253B7C2}" dt="2019-08-25T19:45:21.142" v="1176" actId="20577"/>
          <ac:spMkLst>
            <pc:docMk/>
            <pc:sldMk cId="3605995580" sldId="272"/>
            <ac:spMk id="3" creationId="{BB55B8E1-3DF1-4F5A-9FF7-C16992DA6128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9:58:45.479" v="1319" actId="20577"/>
        <pc:sldMkLst>
          <pc:docMk/>
          <pc:sldMk cId="2933385858" sldId="274"/>
        </pc:sldMkLst>
        <pc:spChg chg="mod">
          <ac:chgData name="Gallo, A" userId="S::agallo@albany.edu::7c730d9f-3aba-4e93-ad3c-04b8ea975baa" providerId="AD" clId="Web-{41876493-0051-CD38-BAE4-C97AA253B7C2}" dt="2019-08-25T19:58:45.479" v="1319" actId="20577"/>
          <ac:spMkLst>
            <pc:docMk/>
            <pc:sldMk cId="2933385858" sldId="274"/>
            <ac:spMk id="2" creationId="{8CEABAEA-5FEC-447F-9B92-2B31920A76C6}"/>
          </ac:spMkLst>
        </pc:spChg>
        <pc:spChg chg="mod">
          <ac:chgData name="Gallo, A" userId="S::agallo@albany.edu::7c730d9f-3aba-4e93-ad3c-04b8ea975baa" providerId="AD" clId="Web-{41876493-0051-CD38-BAE4-C97AA253B7C2}" dt="2019-08-25T19:58:02.948" v="1269" actId="20577"/>
          <ac:spMkLst>
            <pc:docMk/>
            <pc:sldMk cId="2933385858" sldId="274"/>
            <ac:spMk id="3" creationId="{EC03B288-2668-48C2-8285-A9C72BE78A30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9:59:05.683" v="1340" actId="20577"/>
        <pc:sldMkLst>
          <pc:docMk/>
          <pc:sldMk cId="1559409719" sldId="275"/>
        </pc:sldMkLst>
        <pc:spChg chg="mod">
          <ac:chgData name="Gallo, A" userId="S::agallo@albany.edu::7c730d9f-3aba-4e93-ad3c-04b8ea975baa" providerId="AD" clId="Web-{41876493-0051-CD38-BAE4-C97AA253B7C2}" dt="2019-08-25T19:59:05.683" v="1340" actId="20577"/>
          <ac:spMkLst>
            <pc:docMk/>
            <pc:sldMk cId="1559409719" sldId="275"/>
            <ac:spMk id="2" creationId="{AE2D25AC-4509-4354-B453-D27CA2F345D8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9:43:50.907" v="1160" actId="20577"/>
        <pc:sldMkLst>
          <pc:docMk/>
          <pc:sldMk cId="2302331159" sldId="277"/>
        </pc:sldMkLst>
        <pc:spChg chg="mod">
          <ac:chgData name="Gallo, A" userId="S::agallo@albany.edu::7c730d9f-3aba-4e93-ad3c-04b8ea975baa" providerId="AD" clId="Web-{41876493-0051-CD38-BAE4-C97AA253B7C2}" dt="2019-08-25T19:43:50.907" v="1160" actId="20577"/>
          <ac:spMkLst>
            <pc:docMk/>
            <pc:sldMk cId="2302331159" sldId="277"/>
            <ac:spMk id="3" creationId="{1FF6E816-3296-4E53-9EE8-BA6CB3F0805B}"/>
          </ac:spMkLst>
        </pc:spChg>
      </pc:sldChg>
      <pc:sldChg chg="addSp delSp modSp">
        <pc:chgData name="Gallo, A" userId="S::agallo@albany.edu::7c730d9f-3aba-4e93-ad3c-04b8ea975baa" providerId="AD" clId="Web-{41876493-0051-CD38-BAE4-C97AA253B7C2}" dt="2019-08-25T20:01:17.547" v="1502" actId="1076"/>
        <pc:sldMkLst>
          <pc:docMk/>
          <pc:sldMk cId="664019977" sldId="278"/>
        </pc:sldMkLst>
        <pc:spChg chg="add del mod">
          <ac:chgData name="Gallo, A" userId="S::agallo@albany.edu::7c730d9f-3aba-4e93-ad3c-04b8ea975baa" providerId="AD" clId="Web-{41876493-0051-CD38-BAE4-C97AA253B7C2}" dt="2019-08-25T20:00:24.266" v="1377"/>
          <ac:spMkLst>
            <pc:docMk/>
            <pc:sldMk cId="664019977" sldId="278"/>
            <ac:spMk id="4" creationId="{5197C168-DCD4-47E9-983A-BA5FB5950C04}"/>
          </ac:spMkLst>
        </pc:spChg>
        <pc:spChg chg="add del mod">
          <ac:chgData name="Gallo, A" userId="S::agallo@albany.edu::7c730d9f-3aba-4e93-ad3c-04b8ea975baa" providerId="AD" clId="Web-{41876493-0051-CD38-BAE4-C97AA253B7C2}" dt="2019-08-25T20:00:03.984" v="1346"/>
          <ac:spMkLst>
            <pc:docMk/>
            <pc:sldMk cId="664019977" sldId="278"/>
            <ac:spMk id="5" creationId="{E7027245-5373-41F7-B9AF-D5A708DE82C8}"/>
          </ac:spMkLst>
        </pc:spChg>
        <pc:spChg chg="add mod">
          <ac:chgData name="Gallo, A" userId="S::agallo@albany.edu::7c730d9f-3aba-4e93-ad3c-04b8ea975baa" providerId="AD" clId="Web-{41876493-0051-CD38-BAE4-C97AA253B7C2}" dt="2019-08-25T20:01:17.547" v="1502" actId="1076"/>
          <ac:spMkLst>
            <pc:docMk/>
            <pc:sldMk cId="664019977" sldId="278"/>
            <ac:spMk id="7" creationId="{23DFD667-685E-469C-A75A-FD9AC71459F9}"/>
          </ac:spMkLst>
        </pc:spChg>
      </pc:sldChg>
      <pc:sldChg chg="addSp modSp">
        <pc:chgData name="Gallo, A" userId="S::agallo@albany.edu::7c730d9f-3aba-4e93-ad3c-04b8ea975baa" providerId="AD" clId="Web-{41876493-0051-CD38-BAE4-C97AA253B7C2}" dt="2019-08-25T20:03:47.235" v="1552" actId="20577"/>
        <pc:sldMkLst>
          <pc:docMk/>
          <pc:sldMk cId="3763869628" sldId="279"/>
        </pc:sldMkLst>
        <pc:spChg chg="mod">
          <ac:chgData name="Gallo, A" userId="S::agallo@albany.edu::7c730d9f-3aba-4e93-ad3c-04b8ea975baa" providerId="AD" clId="Web-{41876493-0051-CD38-BAE4-C97AA253B7C2}" dt="2019-08-25T20:02:10.469" v="1503" actId="20577"/>
          <ac:spMkLst>
            <pc:docMk/>
            <pc:sldMk cId="3763869628" sldId="279"/>
            <ac:spMk id="4" creationId="{3C4ADA79-FA1F-4116-8147-A16C78B6A643}"/>
          </ac:spMkLst>
        </pc:spChg>
        <pc:spChg chg="add mod">
          <ac:chgData name="Gallo, A" userId="S::agallo@albany.edu::7c730d9f-3aba-4e93-ad3c-04b8ea975baa" providerId="AD" clId="Web-{41876493-0051-CD38-BAE4-C97AA253B7C2}" dt="2019-08-25T20:03:47.235" v="1552" actId="20577"/>
          <ac:spMkLst>
            <pc:docMk/>
            <pc:sldMk cId="3763869628" sldId="279"/>
            <ac:spMk id="6" creationId="{DC057B0C-F594-40FD-8F2C-95F69FEA8903}"/>
          </ac:spMkLst>
        </pc:spChg>
      </pc:sldChg>
      <pc:sldChg chg="addSp modSp">
        <pc:chgData name="Gallo, A" userId="S::agallo@albany.edu::7c730d9f-3aba-4e93-ad3c-04b8ea975baa" providerId="AD" clId="Web-{41876493-0051-CD38-BAE4-C97AA253B7C2}" dt="2019-08-25T20:28:35.083" v="1591" actId="14100"/>
        <pc:sldMkLst>
          <pc:docMk/>
          <pc:sldMk cId="3745040989" sldId="280"/>
        </pc:sldMkLst>
        <pc:spChg chg="add mod">
          <ac:chgData name="Gallo, A" userId="S::agallo@albany.edu::7c730d9f-3aba-4e93-ad3c-04b8ea975baa" providerId="AD" clId="Web-{41876493-0051-CD38-BAE4-C97AA253B7C2}" dt="2019-08-25T20:28:35.083" v="1591" actId="14100"/>
          <ac:spMkLst>
            <pc:docMk/>
            <pc:sldMk cId="3745040989" sldId="280"/>
            <ac:spMk id="4" creationId="{E8BF2C04-2AEF-47E2-8A04-5FF2A04780BF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20:30:56.584" v="1701" actId="20577"/>
        <pc:sldMkLst>
          <pc:docMk/>
          <pc:sldMk cId="3874708130" sldId="283"/>
        </pc:sldMkLst>
        <pc:spChg chg="mod">
          <ac:chgData name="Gallo, A" userId="S::agallo@albany.edu::7c730d9f-3aba-4e93-ad3c-04b8ea975baa" providerId="AD" clId="Web-{41876493-0051-CD38-BAE4-C97AA253B7C2}" dt="2019-08-25T20:30:56.584" v="1701" actId="20577"/>
          <ac:spMkLst>
            <pc:docMk/>
            <pc:sldMk cId="3874708130" sldId="283"/>
            <ac:spMk id="3" creationId="{938C41EB-C083-4574-A4EF-F115C42BF08D}"/>
          </ac:spMkLst>
        </pc:spChg>
      </pc:sldChg>
      <pc:sldChg chg="modSp">
        <pc:chgData name="Gallo, A" userId="S::agallo@albany.edu::7c730d9f-3aba-4e93-ad3c-04b8ea975baa" providerId="AD" clId="Web-{41876493-0051-CD38-BAE4-C97AA253B7C2}" dt="2019-08-25T18:40:36.162" v="834" actId="20577"/>
        <pc:sldMkLst>
          <pc:docMk/>
          <pc:sldMk cId="4162004744" sldId="286"/>
        </pc:sldMkLst>
        <pc:spChg chg="mod">
          <ac:chgData name="Gallo, A" userId="S::agallo@albany.edu::7c730d9f-3aba-4e93-ad3c-04b8ea975baa" providerId="AD" clId="Web-{41876493-0051-CD38-BAE4-C97AA253B7C2}" dt="2019-08-25T18:40:36.162" v="834" actId="20577"/>
          <ac:spMkLst>
            <pc:docMk/>
            <pc:sldMk cId="4162004744" sldId="286"/>
            <ac:spMk id="3" creationId="{28AE0A81-4993-488C-9A33-15264ED1AEFE}"/>
          </ac:spMkLst>
        </pc:spChg>
      </pc:sldChg>
    </pc:docChg>
  </pc:docChgLst>
  <pc:docChgLst>
    <pc:chgData name="Gallo, A" userId="S::agallo@albany.edu::7c730d9f-3aba-4e93-ad3c-04b8ea975baa" providerId="AD" clId="Web-{D1E05DD4-2401-DF25-1888-4811F6C89C2E}"/>
    <pc:docChg chg="addSld modSld sldOrd">
      <pc:chgData name="Gallo, A" userId="S::agallo@albany.edu::7c730d9f-3aba-4e93-ad3c-04b8ea975baa" providerId="AD" clId="Web-{D1E05DD4-2401-DF25-1888-4811F6C89C2E}" dt="2019-08-05T16:29:21.736" v="2863" actId="20577"/>
      <pc:docMkLst>
        <pc:docMk/>
      </pc:docMkLst>
      <pc:sldChg chg="modSp">
        <pc:chgData name="Gallo, A" userId="S::agallo@albany.edu::7c730d9f-3aba-4e93-ad3c-04b8ea975baa" providerId="AD" clId="Web-{D1E05DD4-2401-DF25-1888-4811F6C89C2E}" dt="2019-08-05T16:29:21.736" v="2862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D1E05DD4-2401-DF25-1888-4811F6C89C2E}" dt="2019-08-05T15:34:33.891" v="2547" actId="20577"/>
          <ac:spMkLst>
            <pc:docMk/>
            <pc:sldMk cId="3131565950" sldId="262"/>
            <ac:spMk id="2" creationId="{7B5E3C27-0EDE-4739-80C0-6835AE21DA25}"/>
          </ac:spMkLst>
        </pc:spChg>
        <pc:spChg chg="mod">
          <ac:chgData name="Gallo, A" userId="S::agallo@albany.edu::7c730d9f-3aba-4e93-ad3c-04b8ea975baa" providerId="AD" clId="Web-{D1E05DD4-2401-DF25-1888-4811F6C89C2E}" dt="2019-08-05T16:29:21.736" v="2862" actId="20577"/>
          <ac:spMkLst>
            <pc:docMk/>
            <pc:sldMk cId="3131565950" sldId="262"/>
            <ac:spMk id="3" creationId="{3F63A363-C3FF-4A72-BC38-CD17C795BBFD}"/>
          </ac:spMkLst>
        </pc:spChg>
      </pc:sldChg>
      <pc:sldChg chg="modSp">
        <pc:chgData name="Gallo, A" userId="S::agallo@albany.edu::7c730d9f-3aba-4e93-ad3c-04b8ea975baa" providerId="AD" clId="Web-{D1E05DD4-2401-DF25-1888-4811F6C89C2E}" dt="2019-08-05T15:33:49.389" v="2539" actId="20577"/>
        <pc:sldMkLst>
          <pc:docMk/>
          <pc:sldMk cId="1987348128" sldId="264"/>
        </pc:sldMkLst>
        <pc:spChg chg="mod">
          <ac:chgData name="Gallo, A" userId="S::agallo@albany.edu::7c730d9f-3aba-4e93-ad3c-04b8ea975baa" providerId="AD" clId="Web-{D1E05DD4-2401-DF25-1888-4811F6C89C2E}" dt="2019-08-05T15:33:49.389" v="2539" actId="20577"/>
          <ac:spMkLst>
            <pc:docMk/>
            <pc:sldMk cId="1987348128" sldId="264"/>
            <ac:spMk id="3" creationId="{5A5DA297-6B45-44FB-A27E-078AC9830387}"/>
          </ac:spMkLst>
        </pc:spChg>
      </pc:sldChg>
      <pc:sldChg chg="modSp">
        <pc:chgData name="Gallo, A" userId="S::agallo@albany.edu::7c730d9f-3aba-4e93-ad3c-04b8ea975baa" providerId="AD" clId="Web-{D1E05DD4-2401-DF25-1888-4811F6C89C2E}" dt="2019-08-05T15:31:34.025" v="2391" actId="20577"/>
        <pc:sldMkLst>
          <pc:docMk/>
          <pc:sldMk cId="1371104540" sldId="268"/>
        </pc:sldMkLst>
        <pc:spChg chg="mod">
          <ac:chgData name="Gallo, A" userId="S::agallo@albany.edu::7c730d9f-3aba-4e93-ad3c-04b8ea975baa" providerId="AD" clId="Web-{D1E05DD4-2401-DF25-1888-4811F6C89C2E}" dt="2019-08-05T15:31:34.025" v="2391" actId="20577"/>
          <ac:spMkLst>
            <pc:docMk/>
            <pc:sldMk cId="1371104540" sldId="268"/>
            <ac:spMk id="2" creationId="{78DD4633-2F06-4F9D-9031-9BF245C1F192}"/>
          </ac:spMkLst>
        </pc:spChg>
        <pc:spChg chg="mod">
          <ac:chgData name="Gallo, A" userId="S::agallo@albany.edu::7c730d9f-3aba-4e93-ad3c-04b8ea975baa" providerId="AD" clId="Web-{D1E05DD4-2401-DF25-1888-4811F6C89C2E}" dt="2019-08-05T15:24:45.619" v="1752" actId="20577"/>
          <ac:spMkLst>
            <pc:docMk/>
            <pc:sldMk cId="1371104540" sldId="268"/>
            <ac:spMk id="3" creationId="{C95D97C2-53B3-4C99-AB15-9A87386B407B}"/>
          </ac:spMkLst>
        </pc:spChg>
      </pc:sldChg>
      <pc:sldChg chg="modSp add replId">
        <pc:chgData name="Gallo, A" userId="S::agallo@albany.edu::7c730d9f-3aba-4e93-ad3c-04b8ea975baa" providerId="AD" clId="Web-{D1E05DD4-2401-DF25-1888-4811F6C89C2E}" dt="2019-08-05T15:31:38.150" v="2394" actId="20577"/>
        <pc:sldMkLst>
          <pc:docMk/>
          <pc:sldMk cId="352385978" sldId="269"/>
        </pc:sldMkLst>
        <pc:spChg chg="mod">
          <ac:chgData name="Gallo, A" userId="S::agallo@albany.edu::7c730d9f-3aba-4e93-ad3c-04b8ea975baa" providerId="AD" clId="Web-{D1E05DD4-2401-DF25-1888-4811F6C89C2E}" dt="2019-08-05T15:31:38.150" v="2394" actId="20577"/>
          <ac:spMkLst>
            <pc:docMk/>
            <pc:sldMk cId="352385978" sldId="269"/>
            <ac:spMk id="2" creationId="{78DD4633-2F06-4F9D-9031-9BF245C1F192}"/>
          </ac:spMkLst>
        </pc:spChg>
        <pc:spChg chg="mod">
          <ac:chgData name="Gallo, A" userId="S::agallo@albany.edu::7c730d9f-3aba-4e93-ad3c-04b8ea975baa" providerId="AD" clId="Web-{D1E05DD4-2401-DF25-1888-4811F6C89C2E}" dt="2019-08-05T15:22:59.646" v="1675" actId="20577"/>
          <ac:spMkLst>
            <pc:docMk/>
            <pc:sldMk cId="352385978" sldId="269"/>
            <ac:spMk id="3" creationId="{C95D97C2-53B3-4C99-AB15-9A87386B407B}"/>
          </ac:spMkLst>
        </pc:spChg>
      </pc:sldChg>
      <pc:sldChg chg="modSp new ord">
        <pc:chgData name="Gallo, A" userId="S::agallo@albany.edu::7c730d9f-3aba-4e93-ad3c-04b8ea975baa" providerId="AD" clId="Web-{D1E05DD4-2401-DF25-1888-4811F6C89C2E}" dt="2019-08-05T15:32:08.448" v="2407" actId="20577"/>
        <pc:sldMkLst>
          <pc:docMk/>
          <pc:sldMk cId="4224831452" sldId="270"/>
        </pc:sldMkLst>
        <pc:spChg chg="mod">
          <ac:chgData name="Gallo, A" userId="S::agallo@albany.edu::7c730d9f-3aba-4e93-ad3c-04b8ea975baa" providerId="AD" clId="Web-{D1E05DD4-2401-DF25-1888-4811F6C89C2E}" dt="2019-08-05T15:23:16.975" v="1685" actId="20577"/>
          <ac:spMkLst>
            <pc:docMk/>
            <pc:sldMk cId="4224831452" sldId="270"/>
            <ac:spMk id="2" creationId="{DBCD89ED-DCC5-44A7-8FFE-9F9CCC535647}"/>
          </ac:spMkLst>
        </pc:spChg>
        <pc:spChg chg="mod">
          <ac:chgData name="Gallo, A" userId="S::agallo@albany.edu::7c730d9f-3aba-4e93-ad3c-04b8ea975baa" providerId="AD" clId="Web-{D1E05DD4-2401-DF25-1888-4811F6C89C2E}" dt="2019-08-05T15:32:08.448" v="2407" actId="20577"/>
          <ac:spMkLst>
            <pc:docMk/>
            <pc:sldMk cId="4224831452" sldId="270"/>
            <ac:spMk id="3" creationId="{5B717355-6480-4D09-A87C-884A8D3118E3}"/>
          </ac:spMkLst>
        </pc:spChg>
      </pc:sldChg>
      <pc:sldChg chg="modSp new">
        <pc:chgData name="Gallo, A" userId="S::agallo@albany.edu::7c730d9f-3aba-4e93-ad3c-04b8ea975baa" providerId="AD" clId="Web-{D1E05DD4-2401-DF25-1888-4811F6C89C2E}" dt="2019-08-05T15:31:25.587" v="2380" actId="20577"/>
        <pc:sldMkLst>
          <pc:docMk/>
          <pc:sldMk cId="1113350467" sldId="271"/>
        </pc:sldMkLst>
        <pc:spChg chg="mod">
          <ac:chgData name="Gallo, A" userId="S::agallo@albany.edu::7c730d9f-3aba-4e93-ad3c-04b8ea975baa" providerId="AD" clId="Web-{D1E05DD4-2401-DF25-1888-4811F6C89C2E}" dt="2019-08-05T15:31:25.587" v="2380" actId="20577"/>
          <ac:spMkLst>
            <pc:docMk/>
            <pc:sldMk cId="1113350467" sldId="271"/>
            <ac:spMk id="2" creationId="{F3F8B5F0-B9AF-4425-947C-F2E69ADB1A93}"/>
          </ac:spMkLst>
        </pc:spChg>
        <pc:spChg chg="mod">
          <ac:chgData name="Gallo, A" userId="S::agallo@albany.edu::7c730d9f-3aba-4e93-ad3c-04b8ea975baa" providerId="AD" clId="Web-{D1E05DD4-2401-DF25-1888-4811F6C89C2E}" dt="2019-08-05T15:31:11.055" v="2368" actId="20577"/>
          <ac:spMkLst>
            <pc:docMk/>
            <pc:sldMk cId="1113350467" sldId="271"/>
            <ac:spMk id="3" creationId="{F8DEB09F-A265-4EE1-A057-B7DF3BA29F66}"/>
          </ac:spMkLst>
        </pc:spChg>
      </pc:sldChg>
    </pc:docChg>
  </pc:docChgLst>
  <pc:docChgLst>
    <pc:chgData name="Gallo, A" userId="S::agallo@albany.edu::7c730d9f-3aba-4e93-ad3c-04b8ea975baa" providerId="AD" clId="Web-{85AD6BA8-3D2C-1B3A-0E5C-2EACE4BD1EBC}"/>
    <pc:docChg chg="modSld">
      <pc:chgData name="Gallo, A" userId="S::agallo@albany.edu::7c730d9f-3aba-4e93-ad3c-04b8ea975baa" providerId="AD" clId="Web-{85AD6BA8-3D2C-1B3A-0E5C-2EACE4BD1EBC}" dt="2019-08-14T13:23:10.401" v="145" actId="20577"/>
      <pc:docMkLst>
        <pc:docMk/>
      </pc:docMkLst>
      <pc:sldChg chg="modSp">
        <pc:chgData name="Gallo, A" userId="S::agallo@albany.edu::7c730d9f-3aba-4e93-ad3c-04b8ea975baa" providerId="AD" clId="Web-{85AD6BA8-3D2C-1B3A-0E5C-2EACE4BD1EBC}" dt="2019-08-14T13:23:09.541" v="143" actId="20577"/>
        <pc:sldMkLst>
          <pc:docMk/>
          <pc:sldMk cId="3131565950" sldId="262"/>
        </pc:sldMkLst>
        <pc:spChg chg="mod">
          <ac:chgData name="Gallo, A" userId="S::agallo@albany.edu::7c730d9f-3aba-4e93-ad3c-04b8ea975baa" providerId="AD" clId="Web-{85AD6BA8-3D2C-1B3A-0E5C-2EACE4BD1EBC}" dt="2019-08-14T13:23:09.541" v="143" actId="20577"/>
          <ac:spMkLst>
            <pc:docMk/>
            <pc:sldMk cId="3131565950" sldId="262"/>
            <ac:spMk id="2" creationId="{7B5E3C27-0EDE-4739-80C0-6835AE21DA25}"/>
          </ac:spMkLst>
        </pc:spChg>
        <pc:spChg chg="mod">
          <ac:chgData name="Gallo, A" userId="S::agallo@albany.edu::7c730d9f-3aba-4e93-ad3c-04b8ea975baa" providerId="AD" clId="Web-{85AD6BA8-3D2C-1B3A-0E5C-2EACE4BD1EBC}" dt="2019-08-14T13:22:50.009" v="134" actId="20577"/>
          <ac:spMkLst>
            <pc:docMk/>
            <pc:sldMk cId="3131565950" sldId="262"/>
            <ac:spMk id="3" creationId="{3F63A363-C3FF-4A72-BC38-CD17C795BBFD}"/>
          </ac:spMkLst>
        </pc:spChg>
      </pc:sldChg>
    </pc:docChg>
  </pc:docChgLst>
  <pc:docChgLst>
    <pc:chgData name="Gallo, A" userId="S::agallo@albany.edu::7c730d9f-3aba-4e93-ad3c-04b8ea975baa" providerId="AD" clId="Web-{04C56FEA-1A54-2F4A-83B6-79238851E1D4}"/>
    <pc:docChg chg="modSld">
      <pc:chgData name="Gallo, A" userId="S::agallo@albany.edu::7c730d9f-3aba-4e93-ad3c-04b8ea975baa" providerId="AD" clId="Web-{04C56FEA-1A54-2F4A-83B6-79238851E1D4}" dt="2019-08-13T19:42:06.754" v="5" actId="20577"/>
      <pc:docMkLst>
        <pc:docMk/>
      </pc:docMkLst>
      <pc:sldChg chg="modSp">
        <pc:chgData name="Gallo, A" userId="S::agallo@albany.edu::7c730d9f-3aba-4e93-ad3c-04b8ea975baa" providerId="AD" clId="Web-{04C56FEA-1A54-2F4A-83B6-79238851E1D4}" dt="2019-08-13T19:42:06.754" v="4" actId="20577"/>
        <pc:sldMkLst>
          <pc:docMk/>
          <pc:sldMk cId="2388465483" sldId="256"/>
        </pc:sldMkLst>
        <pc:spChg chg="mod">
          <ac:chgData name="Gallo, A" userId="S::agallo@albany.edu::7c730d9f-3aba-4e93-ad3c-04b8ea975baa" providerId="AD" clId="Web-{04C56FEA-1A54-2F4A-83B6-79238851E1D4}" dt="2019-08-13T19:42:06.754" v="4" actId="20577"/>
          <ac:spMkLst>
            <pc:docMk/>
            <pc:sldMk cId="2388465483" sldId="256"/>
            <ac:spMk id="2" creationId="{5D5ABA99-3487-451F-943C-4BD4519DC0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DFCB07-1C1F-4651-9B43-0AC0DD621720}" type="datetimeFigureOut">
              <a:rPr lang="en-US"/>
              <a:t>8/25/2019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04D28-9233-48E0-9149-36EE56C8CF10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99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0078-1494-4B55-B2AA-CD1562C8B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0E6D5-5EC0-48C0-8C8D-5881BD1EC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86273-B754-439A-84FD-FD47F88C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A8B4D-58AF-4396-B21D-66A2F7EC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E2457-36FF-437B-B621-69FCD00D7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0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FF4-6797-4FBE-9723-C5D47712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34EFD-CF09-4BAA-9B6E-37A64D263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DE8C1-DC6A-48E9-B29E-8CD5C30A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108E3-D483-4610-AA13-04BBFE78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A80A8-B962-46C3-858F-83FFD4DEF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160CE-B689-4968-A996-D34F83494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FA98-930C-40B7-9DBA-7CEB4FB1B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F28B-E1F5-4208-B533-78A57F7A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7D10-56DC-461F-BC9E-88637CDB0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1A8C6-B289-4278-80D6-2B332EC49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7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C363-564E-4222-A242-9CF832C3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53-E2ED-448F-AA0C-D2A1A2C0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C37BA-202D-4F1B-A86D-DFC2E739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9D191-D348-42EE-8B3B-26BBBF42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0A61-345D-4CB0-95EC-F1E45C1B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1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0E2F4-EC29-4075-A8A2-596CD70A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61377-EFF7-4BC5-8695-A665E935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0E9D9-77FE-4B58-90D3-F3AE252D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D4063-BAC7-41DC-8A94-999C2C97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0785-B332-43B5-AF96-E62B88B6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D0988-C957-4CE0-8F71-F852B124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7C83-88EA-47B3-BECF-1AFA6C926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7247B-5676-45D5-B889-0AC6D522C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64D13-63D2-4EC0-85C4-B749D285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D0A0E-23F4-467D-9BF9-F0FC3A9E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AC63-3314-4818-8F0F-BC6458CC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01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905F-3E80-4434-80E8-A3DC6240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9203F-320F-42E2-B7FB-0AB38D8B5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08F98-CE10-4B34-A6B4-3BADEDD2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F76645-9F06-403D-9EB3-B82B2BD87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CC3F7-BA74-4E58-8039-E78B77B0B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3B3E2-C1DC-45AB-B9D6-4D4462F3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C68AF-805E-4250-9D4A-E2AD7A55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297F74-B97D-48C8-A828-DCB2EB12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34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049B-33BF-4C4E-851C-9E7E1214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B5D75-D35D-46C4-8BB8-C0660D48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FC665-301F-4151-9768-4C22107B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EB7B7-C692-4D22-9A37-5F341E1D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5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CA347-23D3-44AD-BCCE-F60D58DF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C0688-294C-497B-9DA1-B327B2B38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6567A-A1B5-460C-8FC4-1811405D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6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7EF7-A2BC-4CE6-919A-04A53E45E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58F1-E827-4720-BE16-EAEDEC173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CC9C4-58E3-412D-A3DB-8AC52FF34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6F6DC-0F14-40E3-91AE-F716B439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B1796-211C-4992-9C47-53BABAEE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89562-1A04-4ABF-9736-FF5FB119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5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9B0-5039-4B36-9347-0191CB370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C562A-8DF3-4349-9FEE-2236E7ECA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E8ABE-16C9-43F1-9318-47840520F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72FF-C617-4BAB-8CB5-FC5482BB4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76CBB-3B85-40A2-9FB5-FF7B363C8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CCBB51-DDD6-42DE-B810-EDD2DE18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3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B07DE-3D5E-49F4-BE36-055270F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2FD9E-76FD-466C-9DCD-E61BEC361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4B4D6-F05E-4C73-9098-494FC1AE3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26033-4F57-46CB-B773-ECBC715FE1F7}" type="datetimeFigureOut">
              <a:rPr lang="en-US" smtClean="0"/>
              <a:t>8/25/2019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2BC4-7E99-4512-81E9-3E66E308B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C91B-C533-499B-9457-45EE64840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A4366-416C-46DB-92FA-3342CF4EDF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28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amgantt.com/blog/raci-chart-definition-tips-and-exampl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q.com/articles/what-are-self-organising-team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unnyday.mit.edu/16.355/cmm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principl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BA99-3487-451F-943C-4BD4519DC0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B3BEB-406D-4BEB-85EC-F051552004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2C93CE9-517E-4C50-874A-5F816617A129}"/>
              </a:ext>
            </a:extLst>
          </p:cNvPr>
          <p:cNvSpPr>
            <a:spLocks noGrp="1"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Introduction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65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17A8-B6B7-4D6A-A85B-F21EFB4E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Major Software Constructs</a:t>
            </a:r>
            <a:br>
              <a:rPr lang="en-US">
                <a:cs typeface="Calibri Light"/>
              </a:rPr>
            </a:br>
            <a:r>
              <a:rPr lang="en-US" sz="2000">
                <a:cs typeface="Calibri Light"/>
              </a:rPr>
              <a:t>(Back-of-napkin conceptual design)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0A81-4993-488C-9A33-15264ED1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GUI </a:t>
            </a:r>
          </a:p>
          <a:p>
            <a:pPr lvl="1"/>
            <a:r>
              <a:rPr lang="en-US">
                <a:cs typeface="Calibri"/>
              </a:rPr>
              <a:t>Login, new user creation</a:t>
            </a:r>
          </a:p>
          <a:p>
            <a:pPr lvl="1"/>
            <a:r>
              <a:rPr lang="en-US">
                <a:cs typeface="Calibri"/>
              </a:rPr>
              <a:t>Make, view, see analysis results of portfolio(s)</a:t>
            </a:r>
          </a:p>
          <a:p>
            <a:r>
              <a:rPr lang="en-US">
                <a:cs typeface="Calibri"/>
              </a:rPr>
              <a:t>Back-End / Middle-Tier / API </a:t>
            </a:r>
          </a:p>
          <a:p>
            <a:pPr lvl="1"/>
            <a:r>
              <a:rPr lang="en-US">
                <a:cs typeface="Calibri"/>
              </a:rPr>
              <a:t>User &amp; portfolio persistence</a:t>
            </a:r>
          </a:p>
          <a:p>
            <a:pPr lvl="1"/>
            <a:r>
              <a:rPr lang="en-US">
                <a:cs typeface="Calibri"/>
              </a:rPr>
              <a:t>API calls to external stock quote providers, w/ persistence(?)</a:t>
            </a:r>
          </a:p>
          <a:p>
            <a:pPr lvl="1"/>
            <a:r>
              <a:rPr lang="en-US">
                <a:cs typeface="Calibri"/>
              </a:rPr>
              <a:t>API calls exposed to GUI for fetching raw &amp; processed stock info (assume processing on server side?) </a:t>
            </a:r>
          </a:p>
          <a:p>
            <a:r>
              <a:rPr lang="en-US">
                <a:cs typeface="Calibri"/>
              </a:rPr>
              <a:t>DB </a:t>
            </a:r>
          </a:p>
          <a:p>
            <a:pPr lvl="1"/>
            <a:r>
              <a:rPr lang="en-US">
                <a:cs typeface="Calibri"/>
              </a:rPr>
              <a:t>User</a:t>
            </a:r>
          </a:p>
          <a:p>
            <a:pPr lvl="1"/>
            <a:r>
              <a:rPr lang="en-US">
                <a:cs typeface="Calibri"/>
              </a:rPr>
              <a:t>Portfolios </a:t>
            </a:r>
          </a:p>
          <a:p>
            <a:pPr lvl="1"/>
            <a:r>
              <a:rPr lang="en-US">
                <a:cs typeface="Calibri"/>
              </a:rPr>
              <a:t>Stock info </a:t>
            </a:r>
          </a:p>
          <a:p>
            <a:pPr lvl="1"/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5F2D8AB-844F-421F-A11F-E1D1E5AC1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296" y="4474289"/>
            <a:ext cx="5081751" cy="22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0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6E5F-B236-4B8D-9628-5915795A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Syllabus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73C4E-DDAE-46B1-A30F-3FDD8DDB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&lt;go to syllabus doc&gt;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403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8B5F0-B9AF-4425-947C-F2E69ADB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 Roles &amp; RACI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EB09F-A265-4EE1-A057-B7DF3BA2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Different models of software engineering (e.g. see chapter 14) call for some number of roles to be played by team members</a:t>
            </a:r>
          </a:p>
          <a:p>
            <a:pPr lvl="2"/>
            <a:r>
              <a:rPr lang="en-US">
                <a:cs typeface="Calibri"/>
              </a:rPr>
              <a:t>Some models have just a few roles, some have many</a:t>
            </a:r>
          </a:p>
          <a:p>
            <a:pPr lvl="2"/>
            <a:r>
              <a:rPr lang="en-US">
                <a:cs typeface="Calibri"/>
              </a:rPr>
              <a:t>Models with small numbers of roles tend to have overloaded roles</a:t>
            </a:r>
          </a:p>
          <a:p>
            <a:r>
              <a:rPr lang="en-US">
                <a:cs typeface="Calibri"/>
              </a:rPr>
              <a:t>Even small teams need to cover all roles, some wearing many hats</a:t>
            </a:r>
          </a:p>
          <a:p>
            <a:r>
              <a:rPr lang="en-US">
                <a:cs typeface="Calibri"/>
              </a:rPr>
              <a:t>RACI – a technique to determine responsibility / coverage for team functions</a:t>
            </a:r>
          </a:p>
          <a:p>
            <a:pPr lvl="2"/>
            <a:r>
              <a:rPr lang="en-US">
                <a:cs typeface="Calibri"/>
              </a:rPr>
              <a:t>Responsible – does the work</a:t>
            </a:r>
          </a:p>
          <a:p>
            <a:pPr lvl="2"/>
            <a:r>
              <a:rPr lang="en-US">
                <a:cs typeface="Calibri"/>
              </a:rPr>
              <a:t>Accountable – owns the work, reviews it before delivery</a:t>
            </a:r>
          </a:p>
          <a:p>
            <a:pPr lvl="2"/>
            <a:r>
              <a:rPr lang="en-US">
                <a:cs typeface="Calibri"/>
              </a:rPr>
              <a:t>Consulted – can be brought in on the work, but is not responsible</a:t>
            </a:r>
          </a:p>
          <a:p>
            <a:pPr lvl="2"/>
            <a:r>
              <a:rPr lang="en-US">
                <a:cs typeface="Calibri"/>
              </a:rPr>
              <a:t>Informed – is kept in the loop </a:t>
            </a:r>
          </a:p>
          <a:p>
            <a:pPr marL="914400" lvl="2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https://www.teamgantt.com/blog/raci-chart-definition-tips-and-example</a:t>
            </a:r>
            <a:endParaRPr lang="en-US"/>
          </a:p>
          <a:p>
            <a:pPr lvl="2"/>
            <a:endParaRPr lang="en-US">
              <a:cs typeface="Calibri"/>
            </a:endParaRPr>
          </a:p>
          <a:p>
            <a:pPr lvl="2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9EEEA20-6029-4DE9-A030-EB05D3307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7148" y="4061401"/>
            <a:ext cx="3522716" cy="140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5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4633-2F06-4F9D-9031-9BF245C1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Team Roles Enumeration </a:t>
            </a:r>
            <a:r>
              <a:rPr lang="en-US" sz="2000">
                <a:cs typeface="Calibri Light"/>
              </a:rPr>
              <a:t>(1)</a:t>
            </a:r>
            <a:br>
              <a:rPr lang="en-US" sz="2000">
                <a:cs typeface="Calibri Light"/>
              </a:rPr>
            </a:br>
            <a:r>
              <a:rPr lang="en-US" sz="2000">
                <a:cs typeface="Calibri Light"/>
              </a:rPr>
              <a:t>(Suggested, w/ loose definitions)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97C2-53B3-4C99-AB15-9A87386B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/>
            <a:r>
              <a:rPr lang="en-US" b="1">
                <a:ea typeface="+mn-lt"/>
                <a:cs typeface="+mn-lt"/>
              </a:rPr>
              <a:t>Project Manager</a:t>
            </a:r>
            <a:r>
              <a:rPr lang="en-US">
                <a:ea typeface="+mn-lt"/>
                <a:cs typeface="+mn-lt"/>
              </a:rPr>
              <a:t> – this is </a:t>
            </a:r>
            <a:r>
              <a:rPr lang="en-US" u="sng">
                <a:ea typeface="+mn-lt"/>
                <a:cs typeface="+mn-lt"/>
              </a:rPr>
              <a:t>not </a:t>
            </a:r>
            <a:r>
              <a:rPr lang="en-US">
                <a:ea typeface="+mn-lt"/>
                <a:cs typeface="+mn-lt"/>
              </a:rPr>
              <a:t>the team’s de facto leader – this is the person who keeps the team on track, owns the project plan and/or other project tracking data, and adjusts (negotiates) plans accordingly</a:t>
            </a:r>
            <a:endParaRPr lang="en-US"/>
          </a:p>
          <a:p>
            <a:pPr marL="457200" indent="-457200"/>
            <a:r>
              <a:rPr lang="en-US" b="1">
                <a:cs typeface="Calibri"/>
              </a:rPr>
              <a:t>Product Manager</a:t>
            </a:r>
            <a:r>
              <a:rPr lang="en-US">
                <a:cs typeface="Calibri"/>
              </a:rPr>
              <a:t> – responsible for planning the delivery of features to users in a manner which is impactful to the market / customer; owns the product requirements; is </a:t>
            </a:r>
            <a:r>
              <a:rPr lang="en-US" u="sng">
                <a:cs typeface="Calibri"/>
              </a:rPr>
              <a:t>not </a:t>
            </a:r>
            <a:r>
              <a:rPr lang="en-US">
                <a:cs typeface="Calibri"/>
              </a:rPr>
              <a:t>the team leader</a:t>
            </a:r>
          </a:p>
          <a:p>
            <a:pPr marL="457200" indent="-457200"/>
            <a:r>
              <a:rPr lang="en-US" b="1">
                <a:ea typeface="+mn-lt"/>
                <a:cs typeface="+mn-lt"/>
              </a:rPr>
              <a:t>Business Liaison</a:t>
            </a:r>
            <a:r>
              <a:rPr lang="en-US">
                <a:ea typeface="+mn-lt"/>
                <a:cs typeface="+mn-lt"/>
              </a:rPr>
              <a:t> – the recognized point of contact for the customer; might own pricing negotiations, etc.; is </a:t>
            </a:r>
            <a:r>
              <a:rPr lang="en-US" u="sng">
                <a:ea typeface="+mn-lt"/>
                <a:cs typeface="+mn-lt"/>
              </a:rPr>
              <a:t>not </a:t>
            </a:r>
            <a:r>
              <a:rPr lang="en-US">
                <a:ea typeface="+mn-lt"/>
                <a:cs typeface="+mn-lt"/>
              </a:rPr>
              <a:t>the team leader</a:t>
            </a:r>
            <a:endParaRPr lang="en-US">
              <a:cs typeface="Calibri"/>
            </a:endParaRPr>
          </a:p>
          <a:p>
            <a:pPr marL="457200" indent="-457200"/>
            <a:r>
              <a:rPr lang="en-US" b="1">
                <a:cs typeface="Calibri"/>
              </a:rPr>
              <a:t>Architect </a:t>
            </a:r>
            <a:r>
              <a:rPr lang="en-US">
                <a:cs typeface="Calibri"/>
              </a:rPr>
              <a:t>– responsible for the overall high-level system design, system decomposition; </a:t>
            </a:r>
            <a:r>
              <a:rPr lang="en-US" u="sng">
                <a:cs typeface="Calibri"/>
              </a:rPr>
              <a:t>not </a:t>
            </a:r>
            <a:r>
              <a:rPr lang="en-US">
                <a:cs typeface="Calibri"/>
              </a:rPr>
              <a:t>responsible for all low-level design, but ensures the details are consistent with the overall technical vision</a:t>
            </a:r>
          </a:p>
          <a:p>
            <a:pPr marL="457200" indent="-457200"/>
            <a:r>
              <a:rPr lang="en-US" b="1">
                <a:cs typeface="Calibri"/>
              </a:rPr>
              <a:t>Ops Engineer</a:t>
            </a:r>
            <a:r>
              <a:rPr lang="en-US">
                <a:cs typeface="Calibri"/>
              </a:rPr>
              <a:t> – owns the deployment platform administration</a:t>
            </a:r>
          </a:p>
          <a:p>
            <a:pPr marL="457200" indent="-457200"/>
            <a:endParaRPr lang="en-US">
              <a:cs typeface="Calibri"/>
            </a:endParaRP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10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D4633-2F06-4F9D-9031-9BF245C1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Team Roles Enumeration </a:t>
            </a:r>
            <a:r>
              <a:rPr lang="en-US" sz="2000">
                <a:cs typeface="Calibri Light"/>
              </a:rPr>
              <a:t>(2)</a:t>
            </a:r>
            <a:br>
              <a:rPr lang="en-US" sz="2000">
                <a:cs typeface="Calibri Light"/>
              </a:rPr>
            </a:br>
            <a:r>
              <a:rPr lang="en-US" sz="2000">
                <a:ea typeface="+mj-lt"/>
                <a:cs typeface="+mj-lt"/>
              </a:rPr>
              <a:t>(Suggested)</a:t>
            </a:r>
            <a:endParaRPr lang="en-US" sz="2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97C2-53B3-4C99-AB15-9A87386B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457200" indent="-457200"/>
            <a:r>
              <a:rPr lang="en-US" b="1">
                <a:ea typeface="+mn-lt"/>
                <a:cs typeface="+mn-lt"/>
              </a:rPr>
              <a:t>UI/UX Designer</a:t>
            </a:r>
            <a:r>
              <a:rPr lang="en-US">
                <a:ea typeface="+mn-lt"/>
                <a:cs typeface="+mn-lt"/>
              </a:rPr>
              <a:t> – responsible for the look &amp; feel of the user interface &amp; the overall user experience</a:t>
            </a:r>
            <a:endParaRPr lang="en-US" b="1">
              <a:ea typeface="+mn-lt"/>
              <a:cs typeface="+mn-lt"/>
            </a:endParaRPr>
          </a:p>
          <a:p>
            <a:pPr marL="457200" indent="-457200"/>
            <a:r>
              <a:rPr lang="en-US" b="1">
                <a:ea typeface="+mn-lt"/>
                <a:cs typeface="+mn-lt"/>
              </a:rPr>
              <a:t>Front-End Developer </a:t>
            </a:r>
            <a:r>
              <a:rPr lang="en-US">
                <a:ea typeface="+mn-lt"/>
                <a:cs typeface="+mn-lt"/>
              </a:rPr>
              <a:t>– performs detailed design &amp; implementation of front-end user interfaces </a:t>
            </a:r>
            <a:endParaRPr lang="en-US">
              <a:cs typeface="Calibri"/>
            </a:endParaRPr>
          </a:p>
          <a:p>
            <a:pPr marL="457200" indent="-457200"/>
            <a:r>
              <a:rPr lang="en-US" b="1">
                <a:ea typeface="+mn-lt"/>
                <a:cs typeface="+mn-lt"/>
              </a:rPr>
              <a:t>Back-End Developer </a:t>
            </a:r>
            <a:r>
              <a:rPr lang="en-US">
                <a:ea typeface="+mn-lt"/>
                <a:cs typeface="+mn-lt"/>
              </a:rPr>
              <a:t>– performs detailed design &amp; implementation of back-end system services</a:t>
            </a:r>
            <a:endParaRPr lang="en-US" b="1">
              <a:ea typeface="+mn-lt"/>
              <a:cs typeface="+mn-lt"/>
            </a:endParaRPr>
          </a:p>
          <a:p>
            <a:pPr marL="457200" indent="-457200"/>
            <a:r>
              <a:rPr lang="en-US" b="1">
                <a:ea typeface="+mn-lt"/>
                <a:cs typeface="+mn-lt"/>
              </a:rPr>
              <a:t>DBA </a:t>
            </a:r>
            <a:r>
              <a:rPr lang="en-US">
                <a:ea typeface="+mn-lt"/>
                <a:cs typeface="+mn-lt"/>
              </a:rPr>
              <a:t>– performs detailed design &amp; implementation for data storage</a:t>
            </a:r>
          </a:p>
          <a:p>
            <a:pPr marL="457200" indent="-457200"/>
            <a:r>
              <a:rPr lang="en-US" b="1">
                <a:ea typeface="+mn-lt"/>
                <a:cs typeface="+mn-lt"/>
              </a:rPr>
              <a:t>QA Lead Engineer </a:t>
            </a:r>
            <a:r>
              <a:rPr lang="en-US">
                <a:ea typeface="+mn-lt"/>
                <a:cs typeface="+mn-lt"/>
              </a:rPr>
              <a:t>– ensures the product is consistent with requirements, is testable; owns the test plans &amp; leads the test execution (does </a:t>
            </a:r>
            <a:r>
              <a:rPr lang="en-US" u="sng">
                <a:ea typeface="+mn-lt"/>
                <a:cs typeface="+mn-lt"/>
              </a:rPr>
              <a:t>not</a:t>
            </a:r>
            <a:r>
              <a:rPr lang="en-US">
                <a:ea typeface="+mn-lt"/>
                <a:cs typeface="+mn-lt"/>
              </a:rPr>
              <a:t> own all testing, all quality assurance! - all team members should test)</a:t>
            </a:r>
            <a:endParaRPr lang="en-US" b="1">
              <a:cs typeface="Calibri"/>
            </a:endParaRPr>
          </a:p>
          <a:p>
            <a:pPr marL="457200" indent="-457200"/>
            <a:r>
              <a:rPr lang="en-US" b="1">
                <a:cs typeface="Calibri"/>
              </a:rPr>
              <a:t>QA Process Analyst</a:t>
            </a:r>
            <a:r>
              <a:rPr lang="en-US">
                <a:cs typeface="Calibri"/>
              </a:rPr>
              <a:t> – ensures the team is following a well-formed process for software engineering </a:t>
            </a:r>
          </a:p>
          <a:p>
            <a:pPr marL="457200" indent="-457200"/>
            <a:r>
              <a:rPr lang="en-US" b="1">
                <a:cs typeface="Calibri"/>
              </a:rPr>
              <a:t>QA Configuration Manager</a:t>
            </a:r>
            <a:r>
              <a:rPr lang="en-US">
                <a:cs typeface="Calibri"/>
              </a:rPr>
              <a:t> – responsible for implementing code &amp; deployment configuration, version management, CI/CD tools</a:t>
            </a:r>
          </a:p>
          <a:p>
            <a:pPr marL="457200" indent="-457200"/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38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D89ED-DCC5-44A7-8FFE-9F9CCC53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Team Form-up: </a:t>
            </a:r>
            <a:br>
              <a:rPr lang="en-US">
                <a:cs typeface="Calibri Light"/>
              </a:rPr>
            </a:br>
            <a:r>
              <a:rPr lang="en-US" sz="2800">
                <a:cs typeface="Calibri Light"/>
              </a:rPr>
              <a:t>pick 3 roles in order of preference</a:t>
            </a:r>
            <a:endParaRPr lang="en-US" sz="4000"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7355-6480-4D09-A87C-884A8D31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cs typeface="Calibri"/>
              </a:rPr>
              <a:t>Project Manager</a:t>
            </a:r>
          </a:p>
          <a:p>
            <a:r>
              <a:rPr lang="en-US">
                <a:cs typeface="Calibri"/>
              </a:rPr>
              <a:t>Product Manager</a:t>
            </a:r>
          </a:p>
          <a:p>
            <a:r>
              <a:rPr lang="en-US">
                <a:cs typeface="Calibri"/>
              </a:rPr>
              <a:t>Business Liaison</a:t>
            </a:r>
          </a:p>
          <a:p>
            <a:r>
              <a:rPr lang="en-US">
                <a:cs typeface="Calibri"/>
              </a:rPr>
              <a:t>Architect</a:t>
            </a:r>
          </a:p>
          <a:p>
            <a:r>
              <a:rPr lang="en-US">
                <a:cs typeface="Calibri"/>
              </a:rPr>
              <a:t>Ops Engineer </a:t>
            </a:r>
          </a:p>
          <a:p>
            <a:r>
              <a:rPr lang="en-US">
                <a:cs typeface="Calibri"/>
              </a:rPr>
              <a:t>UI/UX Designer</a:t>
            </a:r>
          </a:p>
          <a:p>
            <a:r>
              <a:rPr lang="en-US">
                <a:cs typeface="Calibri"/>
              </a:rPr>
              <a:t>Front-end Dev</a:t>
            </a:r>
          </a:p>
          <a:p>
            <a:r>
              <a:rPr lang="en-US">
                <a:cs typeface="Calibri"/>
              </a:rPr>
              <a:t>Back-end Dev</a:t>
            </a:r>
          </a:p>
          <a:p>
            <a:r>
              <a:rPr lang="en-US">
                <a:cs typeface="Calibri"/>
              </a:rPr>
              <a:t>DBA</a:t>
            </a:r>
          </a:p>
          <a:p>
            <a:r>
              <a:rPr lang="en-US">
                <a:cs typeface="Calibri"/>
              </a:rPr>
              <a:t>QA Lead Engineer</a:t>
            </a:r>
          </a:p>
          <a:p>
            <a:r>
              <a:rPr lang="en-US">
                <a:cs typeface="Calibri"/>
              </a:rPr>
              <a:t>QA Process Analyst</a:t>
            </a:r>
          </a:p>
          <a:p>
            <a:r>
              <a:rPr lang="en-US">
                <a:cs typeface="Calibri"/>
              </a:rPr>
              <a:t>QA Configuration Manager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83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3C27-0EDE-4739-80C0-6835AE21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What should teams be doing NOW ("Iteration 0")</a:t>
            </a:r>
            <a:br>
              <a:rPr lang="en-US">
                <a:cs typeface="Calibri Light"/>
              </a:rPr>
            </a:br>
            <a:r>
              <a:rPr lang="en-US" sz="2400">
                <a:cs typeface="Calibri Light"/>
                <a:hlinkClick r:id="rId2"/>
              </a:rPr>
              <a:t>https</a:t>
            </a:r>
            <a:r>
              <a:rPr lang="en-US" sz="2400">
                <a:ea typeface="+mj-lt"/>
                <a:cs typeface="+mj-lt"/>
                <a:hlinkClick r:id="rId2"/>
              </a:rPr>
              <a:t>://www.infoq.com/articles/what-are-self-organising-teams/</a:t>
            </a:r>
            <a:br>
              <a:rPr lang="en-US">
                <a:ea typeface="+mj-lt"/>
                <a:cs typeface="+mj-lt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3A363-C3FF-4A72-BC38-CD17C795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060"/>
            <a:ext cx="10515600" cy="517959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cs typeface="Calibri"/>
              </a:rPr>
              <a:t>Form up your self-organizing team – exchange contact info, establish a rhythm for communicating, meeting, delivering, holding each other accountable </a:t>
            </a:r>
          </a:p>
          <a:p>
            <a:r>
              <a:rPr lang="en-US">
                <a:cs typeface="Calibri"/>
              </a:rPr>
              <a:t>Determine &amp; document your process – roles, processes, tools (due week 4)</a:t>
            </a:r>
          </a:p>
          <a:p>
            <a:pPr lvl="1"/>
            <a:r>
              <a:rPr lang="en-US">
                <a:cs typeface="Calibri"/>
              </a:rPr>
              <a:t>Who plays which role(s)?</a:t>
            </a:r>
          </a:p>
          <a:p>
            <a:pPr lvl="1"/>
            <a:r>
              <a:rPr lang="en-US">
                <a:cs typeface="Calibri"/>
              </a:rPr>
              <a:t>What is our adopted model for software engineering?</a:t>
            </a:r>
          </a:p>
          <a:p>
            <a:pPr lvl="1"/>
            <a:r>
              <a:rPr lang="en-US">
                <a:cs typeface="Calibri"/>
              </a:rPr>
              <a:t>Where will we store documents, plans, etc.?</a:t>
            </a:r>
          </a:p>
          <a:p>
            <a:pPr lvl="1"/>
            <a:r>
              <a:rPr lang="en-US">
                <a:cs typeface="Calibri"/>
              </a:rPr>
              <a:t>Where will we store code?  How do keep in-development code separate from tested/deployed?</a:t>
            </a:r>
          </a:p>
          <a:p>
            <a:pPr lvl="1"/>
            <a:r>
              <a:rPr lang="en-US">
                <a:cs typeface="Calibri"/>
              </a:rPr>
              <a:t>What's our high-level design for this system?  (</a:t>
            </a:r>
            <a:r>
              <a:rPr lang="en-US" u="sng">
                <a:cs typeface="Calibri"/>
              </a:rPr>
              <a:t>do just enough</a:t>
            </a:r>
            <a:r>
              <a:rPr lang="en-US">
                <a:cs typeface="Calibri"/>
              </a:rPr>
              <a:t> req &amp; design to start thinking about tech stack)</a:t>
            </a:r>
          </a:p>
          <a:p>
            <a:pPr lvl="1"/>
            <a:r>
              <a:rPr lang="en-US">
                <a:cs typeface="Calibri"/>
              </a:rPr>
              <a:t>How do we delegate coding responsibilities?  What languages / technologies?</a:t>
            </a:r>
          </a:p>
          <a:p>
            <a:pPr lvl="1"/>
            <a:r>
              <a:rPr lang="en-US">
                <a:cs typeface="Calibri"/>
              </a:rPr>
              <a:t>How will we break the project down into tasks, how will the tasks be ordered, scheduled?  tracked?</a:t>
            </a:r>
          </a:p>
          <a:p>
            <a:pPr lvl="1"/>
            <a:r>
              <a:rPr lang="en-US">
                <a:cs typeface="Calibri"/>
              </a:rPr>
              <a:t>How do we integrate the work of different developers?</a:t>
            </a:r>
          </a:p>
          <a:p>
            <a:pPr lvl="1"/>
            <a:r>
              <a:rPr lang="en-US">
                <a:cs typeface="Calibri"/>
              </a:rPr>
              <a:t>How &amp; where do we build &amp; deploy?  Where do we deploy?  How many deployments do we need?</a:t>
            </a:r>
          </a:p>
          <a:p>
            <a:pPr lvl="1"/>
            <a:r>
              <a:rPr lang="en-US">
                <a:cs typeface="Calibri"/>
              </a:rPr>
              <a:t>How do we distribute project documents &amp; source code to the customer for evaluation?</a:t>
            </a:r>
          </a:p>
          <a:p>
            <a:pPr lvl="1"/>
            <a:r>
              <a:rPr lang="en-US">
                <a:cs typeface="Calibri"/>
              </a:rPr>
              <a:t>How do we test?  How and when do we internally peer review?  Code/product?  Process artifacts?</a:t>
            </a:r>
          </a:p>
          <a:p>
            <a:r>
              <a:rPr lang="en-US">
                <a:cs typeface="Calibri"/>
              </a:rPr>
              <a:t>Write a requirements document (due week 3) - how will we interrogate the customer?</a:t>
            </a:r>
          </a:p>
          <a:p>
            <a:r>
              <a:rPr lang="en-US">
                <a:cs typeface="Calibri"/>
              </a:rPr>
              <a:t>Read the textbook (chapters 1, 2, 12, 13, 14, &amp; 4) plus supplemental links &amp; be prepared to discuss</a:t>
            </a:r>
          </a:p>
          <a:p>
            <a:r>
              <a:rPr lang="en-US">
                <a:cs typeface="Calibri"/>
              </a:rPr>
              <a:t>(Provisionally) Selecting the team's SE tool stack (based on first pass of req &amp; design) </a:t>
            </a:r>
          </a:p>
        </p:txBody>
      </p:sp>
    </p:spTree>
    <p:extLst>
      <p:ext uri="{BB962C8B-B14F-4D97-AF65-F5344CB8AC3E}">
        <p14:creationId xmlns:p14="http://schemas.microsoft.com/office/powerpoint/2010/main" val="313156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4D89-326B-45DD-80B8-4A032E85D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Tools you need NOW</a:t>
            </a:r>
            <a:br>
              <a:rPr lang="en-US">
                <a:cs typeface="Calibri Light"/>
              </a:rPr>
            </a:b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6E816-3296-4E53-9EE8-BA6CB3F08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>
                <a:cs typeface="Calibri"/>
              </a:rPr>
              <a:t>Document repository (One Drive?  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?)</a:t>
            </a:r>
          </a:p>
          <a:p>
            <a:r>
              <a:rPr lang="en-US">
                <a:cs typeface="Calibri"/>
              </a:rPr>
              <a:t>Source code repository (</a:t>
            </a:r>
            <a:r>
              <a:rPr lang="en-US" err="1">
                <a:cs typeface="Calibri"/>
              </a:rPr>
              <a:t>Github</a:t>
            </a:r>
            <a:r>
              <a:rPr lang="en-US">
                <a:cs typeface="Calibri"/>
              </a:rPr>
              <a:t>?  Gitlab?) </a:t>
            </a:r>
          </a:p>
          <a:p>
            <a:pPr lvl="2"/>
            <a:r>
              <a:rPr lang="en-US">
                <a:cs typeface="Calibri"/>
              </a:rPr>
              <a:t>(learn how to make source code "private" to a specific set of users) </a:t>
            </a:r>
          </a:p>
          <a:p>
            <a:r>
              <a:rPr lang="en-US">
                <a:cs typeface="Calibri"/>
              </a:rPr>
              <a:t>Languages, IDEs (Java?  Python?  JavaScript?) - what does the team know?</a:t>
            </a:r>
          </a:p>
          <a:p>
            <a:r>
              <a:rPr lang="en-US">
                <a:cs typeface="Calibri"/>
              </a:rPr>
              <a:t>Build system (Maven?  Gradle?) </a:t>
            </a:r>
          </a:p>
          <a:p>
            <a:r>
              <a:rPr lang="en-US">
                <a:cs typeface="Calibri"/>
              </a:rPr>
              <a:t>Deployment platform(s) / cloud provider (Amazon?  Google?  Azure?)</a:t>
            </a:r>
          </a:p>
          <a:p>
            <a:pPr lvl="2"/>
            <a:r>
              <a:rPr lang="en-US">
                <a:cs typeface="Calibri"/>
              </a:rPr>
              <a:t>(don’t use your credit card!  use a gift card...) </a:t>
            </a:r>
          </a:p>
          <a:p>
            <a:pPr lvl="2"/>
            <a:r>
              <a:rPr lang="en-US">
                <a:cs typeface="Calibri"/>
              </a:rPr>
              <a:t>(one platform for individual "dev", another for "integration", another for "release"?, or just 2?)</a:t>
            </a:r>
          </a:p>
          <a:p>
            <a:r>
              <a:rPr lang="en-US">
                <a:cs typeface="Calibri"/>
              </a:rPr>
              <a:t>Email list &amp; team calendar, chat room? Other collab tools? (Slack?)</a:t>
            </a:r>
          </a:p>
          <a:p>
            <a:r>
              <a:rPr lang="en-US">
                <a:cs typeface="Calibri"/>
              </a:rPr>
              <a:t>Task / defect tracking tool (Trello?  Spreadsheet?) </a:t>
            </a:r>
          </a:p>
          <a:p>
            <a:r>
              <a:rPr lang="en-US">
                <a:cs typeface="Calibri"/>
              </a:rPr>
              <a:t>Project planning tool (some free </a:t>
            </a:r>
            <a:r>
              <a:rPr lang="en-US" err="1">
                <a:cs typeface="Calibri"/>
              </a:rPr>
              <a:t>gantt</a:t>
            </a:r>
            <a:r>
              <a:rPr lang="en-US">
                <a:cs typeface="Calibri"/>
              </a:rPr>
              <a:t> tool?  fancy spreadsheet?)</a:t>
            </a:r>
          </a:p>
          <a:p>
            <a:r>
              <a:rPr lang="en-US">
                <a:cs typeface="Calibri"/>
              </a:rPr>
              <a:t>Diagramming tools – system diagrams, UI wireframes, UML, etc.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2331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EDF25-0154-4C38-8932-DC3D89616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7216"/>
            <a:ext cx="10515600" cy="2852737"/>
          </a:xfrm>
        </p:spPr>
        <p:txBody>
          <a:bodyPr/>
          <a:lstStyle/>
          <a:p>
            <a:r>
              <a:rPr lang="en-US">
                <a:cs typeface="Calibri Light"/>
              </a:rPr>
              <a:t>Software Engineering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5B8E1-3DF1-4F5A-9FF7-C16992DA6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153811"/>
            <a:ext cx="10515600" cy="150018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cs typeface="Calibri"/>
              </a:rPr>
              <a:t>An Introduction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Text chapters 1, 2, and a skim of 12, 13, 14</a:t>
            </a:r>
          </a:p>
          <a:p>
            <a:r>
              <a:rPr lang="en-US">
                <a:cs typeface="Calibri"/>
              </a:rPr>
              <a:t>More in lecture week 3...</a:t>
            </a:r>
          </a:p>
        </p:txBody>
      </p:sp>
    </p:spTree>
    <p:extLst>
      <p:ext uri="{BB962C8B-B14F-4D97-AF65-F5344CB8AC3E}">
        <p14:creationId xmlns:p14="http://schemas.microsoft.com/office/powerpoint/2010/main" val="3605995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C3956-F802-4932-BC9F-88FE8703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What is Software Engineering?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A527-40A3-40F3-AB7B-8E939E1F0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“An organized, analytical approach to the design, development, use, and maintenance of software.”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Software developed using </a:t>
            </a:r>
            <a:r>
              <a:rPr lang="en-US" u="sng">
                <a:cs typeface="Calibri" panose="020F0502020204030204"/>
              </a:rPr>
              <a:t>engineering discipline</a:t>
            </a:r>
            <a:r>
              <a:rPr lang="en-US">
                <a:cs typeface="Calibri" panose="020F0502020204030204"/>
              </a:rPr>
              <a:t> - defined, repeatable, verifible</a:t>
            </a:r>
          </a:p>
          <a:p>
            <a:r>
              <a:rPr lang="en-US">
                <a:cs typeface="Calibri" panose="020F0502020204030204"/>
              </a:rPr>
              <a:t>Much like "regular" engineering, but not bound by the laws of physics</a:t>
            </a:r>
          </a:p>
          <a:p>
            <a:r>
              <a:rPr lang="en-US">
                <a:cs typeface="Calibri" panose="020F0502020204030204"/>
              </a:rPr>
              <a:t>Can build almost anything given enough time &amp; desire</a:t>
            </a:r>
          </a:p>
          <a:p>
            <a:r>
              <a:rPr lang="en-US">
                <a:cs typeface="Calibri" panose="020F0502020204030204"/>
              </a:rPr>
              <a:t>Flexibility is a blessing &amp; a curse...</a:t>
            </a:r>
          </a:p>
          <a:p>
            <a:r>
              <a:rPr lang="en-US">
                <a:cs typeface="Calibri" panose="020F0502020204030204"/>
              </a:rPr>
              <a:t>Software flexibility implies there is more than one possible "engineering process" - easier to be flexible process too... </a:t>
            </a: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pPr marL="0" indent="0">
              <a:buNone/>
            </a:pPr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69532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FD5A-5267-4CD5-88F5-1E596A7F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D2ABC-0E50-47F9-8D61-AC6459DC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Class objectives: understand &amp; practice the art of software engineering</a:t>
            </a:r>
          </a:p>
          <a:p>
            <a:r>
              <a:rPr lang="en-US"/>
              <a:t>About the instructor / </a:t>
            </a:r>
            <a:r>
              <a:rPr lang="en-US">
                <a:ea typeface="+mn-lt"/>
                <a:cs typeface="+mn-lt"/>
              </a:rPr>
              <a:t>the role of the instructor – customer &amp; mentor </a:t>
            </a:r>
            <a:endParaRPr lang="en-US">
              <a:cs typeface="Calibri" panose="020F0502020204030204"/>
            </a:endParaRPr>
          </a:p>
          <a:p>
            <a:r>
              <a:rPr lang="en-US"/>
              <a:t>Teams &amp; competitive team-oriented grading</a:t>
            </a:r>
          </a:p>
          <a:p>
            <a:r>
              <a:rPr lang="en-US"/>
              <a:t>Written &amp; oral presentations, class participation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Project specification</a:t>
            </a:r>
            <a:endParaRPr lang="en-US"/>
          </a:p>
          <a:p>
            <a:r>
              <a:rPr lang="en-US"/>
              <a:t>Syllabus &amp; schedule</a:t>
            </a:r>
            <a:endParaRPr lang="en-US">
              <a:cs typeface="Calibri"/>
            </a:endParaRPr>
          </a:p>
          <a:p>
            <a:r>
              <a:rPr lang="en-US"/>
              <a:t>Team assignments &amp; near-term action items </a:t>
            </a:r>
            <a:endParaRPr lang="en-US">
              <a:cs typeface="Calibri" panose="020F0502020204030204"/>
            </a:endParaRPr>
          </a:p>
          <a:p>
            <a:r>
              <a:rPr lang="en-US"/>
              <a:t>Milestone #1 – requirements doc – week 3</a:t>
            </a:r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Lecture: Software Engineering (overview) 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1925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BAEA-5FEC-447F-9B92-2B31920A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Typical SE overall process tasks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"things/aspects to think about"</a:t>
            </a:r>
            <a:br>
              <a:rPr lang="en-US">
                <a:cs typeface="Calibri Light"/>
              </a:rPr>
            </a:br>
            <a:r>
              <a:rPr lang="en-US" sz="3600">
                <a:cs typeface="Calibri Light"/>
              </a:rPr>
              <a:t>As per the CMM: </a:t>
            </a:r>
            <a:r>
              <a:rPr lang="en-US" sz="3600">
                <a:ea typeface="+mj-lt"/>
                <a:cs typeface="+mj-lt"/>
                <a:hlinkClick r:id="rId2"/>
              </a:rPr>
              <a:t>http://sunnyday.mit.edu/16.355/cmm.pdf</a:t>
            </a:r>
            <a:endParaRPr lang="en-US" sz="4000"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3B288-2668-48C2-8285-A9C72BE7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b="1">
                <a:cs typeface="Calibri"/>
              </a:rPr>
              <a:t>Requirements management</a:t>
            </a:r>
            <a:r>
              <a:rPr lang="en-US">
                <a:cs typeface="Calibri"/>
              </a:rPr>
              <a:t> – define the needs (design would fit in here)</a:t>
            </a:r>
          </a:p>
          <a:p>
            <a:r>
              <a:rPr lang="en-US" b="1">
                <a:cs typeface="Calibri"/>
              </a:rPr>
              <a:t>Project planning</a:t>
            </a:r>
            <a:r>
              <a:rPr lang="en-US">
                <a:cs typeface="Calibri"/>
              </a:rPr>
              <a:t> – schedule &amp; cost the work</a:t>
            </a:r>
          </a:p>
          <a:p>
            <a:r>
              <a:rPr lang="en-US" b="1">
                <a:cs typeface="Calibri"/>
              </a:rPr>
              <a:t>Project tracking </a:t>
            </a:r>
            <a:r>
              <a:rPr lang="en-US">
                <a:cs typeface="Calibri"/>
              </a:rPr>
              <a:t>– follow the work relative to the plan </a:t>
            </a:r>
          </a:p>
          <a:p>
            <a:r>
              <a:rPr lang="en-US" b="1">
                <a:cs typeface="Calibri"/>
              </a:rPr>
              <a:t>Quality assurance </a:t>
            </a:r>
            <a:r>
              <a:rPr lang="en-US">
                <a:cs typeface="Calibri"/>
              </a:rPr>
              <a:t>– monitor the engineering process (e.g. testing done)</a:t>
            </a:r>
          </a:p>
          <a:p>
            <a:r>
              <a:rPr lang="en-US" b="1">
                <a:cs typeface="Calibri"/>
              </a:rPr>
              <a:t>Configuration management</a:t>
            </a:r>
            <a:r>
              <a:rPr lang="en-US">
                <a:cs typeface="Calibri"/>
              </a:rPr>
              <a:t> – of the software source, docs, deployment</a:t>
            </a:r>
          </a:p>
          <a:p>
            <a:r>
              <a:rPr lang="en-US" b="1">
                <a:cs typeface="Calibri"/>
              </a:rPr>
              <a:t>Organizational process focus </a:t>
            </a:r>
            <a:r>
              <a:rPr lang="en-US">
                <a:cs typeface="Calibri"/>
              </a:rPr>
              <a:t>– org awareness of eng quality</a:t>
            </a:r>
          </a:p>
          <a:p>
            <a:r>
              <a:rPr lang="en-US" b="1">
                <a:cs typeface="Calibri"/>
              </a:rPr>
              <a:t>Training</a:t>
            </a:r>
            <a:r>
              <a:rPr lang="en-US">
                <a:cs typeface="Calibri"/>
              </a:rPr>
              <a:t> – to perform roles on the team, for technology adoption</a:t>
            </a:r>
          </a:p>
          <a:p>
            <a:r>
              <a:rPr lang="en-US" b="1">
                <a:cs typeface="Calibri"/>
              </a:rPr>
              <a:t>Peer review</a:t>
            </a:r>
            <a:r>
              <a:rPr lang="en-US">
                <a:cs typeface="Calibri"/>
              </a:rPr>
              <a:t> – of all requirements, designs, docs, code</a:t>
            </a:r>
          </a:p>
          <a:p>
            <a:r>
              <a:rPr lang="en-US" b="1">
                <a:cs typeface="Calibri"/>
              </a:rPr>
              <a:t>(Measurement </a:t>
            </a:r>
            <a:r>
              <a:rPr lang="en-US">
                <a:cs typeface="Calibri"/>
              </a:rPr>
              <a:t>– of the product, of the process which produced it)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3385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25AC-4509-4354-B453-D27CA2F3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Typical SDLC phases</a:t>
            </a:r>
            <a:br>
              <a:rPr lang="en-US">
                <a:cs typeface="Calibri Light"/>
              </a:rPr>
            </a:br>
            <a:r>
              <a:rPr lang="en-US" sz="2000">
                <a:cs typeface="Calibri Light"/>
              </a:rPr>
              <a:t>One big waterfall or iteration upon...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4BD68-B038-43D1-A3FE-4DC9E1D29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cs typeface="Calibri"/>
              </a:rPr>
              <a:t>Requirements </a:t>
            </a:r>
            <a:r>
              <a:rPr lang="en-US">
                <a:cs typeface="Calibri"/>
              </a:rPr>
              <a:t>– state the customer needs</a:t>
            </a:r>
          </a:p>
          <a:p>
            <a:r>
              <a:rPr lang="en-US" b="1">
                <a:cs typeface="Calibri"/>
              </a:rPr>
              <a:t>(Analysis) </a:t>
            </a:r>
            <a:r>
              <a:rPr lang="en-US">
                <a:cs typeface="Calibri"/>
              </a:rPr>
              <a:t>– name the nouns &amp; verbs in the space, their relationships</a:t>
            </a:r>
          </a:p>
          <a:p>
            <a:r>
              <a:rPr lang="en-US" b="1">
                <a:cs typeface="Calibri"/>
              </a:rPr>
              <a:t>(Planning)</a:t>
            </a:r>
            <a:r>
              <a:rPr lang="en-US">
                <a:cs typeface="Calibri"/>
              </a:rPr>
              <a:t> - now that the problem is understood, estimate</a:t>
            </a:r>
          </a:p>
          <a:p>
            <a:r>
              <a:rPr lang="en-US" b="1">
                <a:cs typeface="Calibri"/>
              </a:rPr>
              <a:t>Design </a:t>
            </a:r>
            <a:r>
              <a:rPr lang="en-US">
                <a:cs typeface="Calibri"/>
              </a:rPr>
              <a:t>– high level system deconstruction thru low-level details </a:t>
            </a:r>
          </a:p>
          <a:p>
            <a:r>
              <a:rPr lang="en-US" b="1">
                <a:cs typeface="Calibri"/>
              </a:rPr>
              <a:t>Implementation </a:t>
            </a:r>
            <a:r>
              <a:rPr lang="en-US">
                <a:cs typeface="Calibri"/>
              </a:rPr>
              <a:t>– coding</a:t>
            </a:r>
          </a:p>
          <a:p>
            <a:r>
              <a:rPr lang="en-US" b="1">
                <a:cs typeface="Calibri"/>
              </a:rPr>
              <a:t>Test </a:t>
            </a:r>
            <a:r>
              <a:rPr lang="en-US">
                <a:cs typeface="Calibri"/>
              </a:rPr>
              <a:t>– validate relative to requirements</a:t>
            </a:r>
          </a:p>
          <a:p>
            <a:r>
              <a:rPr lang="en-US" b="1">
                <a:cs typeface="Calibri"/>
              </a:rPr>
              <a:t>Deployment </a:t>
            </a:r>
            <a:r>
              <a:rPr lang="en-US">
                <a:cs typeface="Calibri"/>
              </a:rPr>
              <a:t>– to production</a:t>
            </a:r>
          </a:p>
          <a:p>
            <a:r>
              <a:rPr lang="en-US" b="1">
                <a:cs typeface="Calibri"/>
              </a:rPr>
              <a:t>Maintenance </a:t>
            </a:r>
            <a:r>
              <a:rPr lang="en-US">
                <a:cs typeface="Calibri"/>
              </a:rPr>
              <a:t>– support, fix </a:t>
            </a:r>
          </a:p>
        </p:txBody>
      </p:sp>
    </p:spTree>
    <p:extLst>
      <p:ext uri="{BB962C8B-B14F-4D97-AF65-F5344CB8AC3E}">
        <p14:creationId xmlns:p14="http://schemas.microsoft.com/office/powerpoint/2010/main" val="1559409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Lifecycle variations </a:t>
            </a:r>
            <a:r>
              <a:rPr lang="en-US" sz="2000">
                <a:cs typeface="Calibri Light"/>
              </a:rPr>
              <a:t>(1)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>
                <a:ea typeface="+mn-lt"/>
                <a:cs typeface="+mn-lt"/>
              </a:rPr>
              <a:t>Predictive</a:t>
            </a:r>
            <a:r>
              <a:rPr lang="en-US">
                <a:ea typeface="+mn-lt"/>
                <a:cs typeface="+mn-lt"/>
              </a:rPr>
              <a:t> models: we assume we know things up front</a:t>
            </a:r>
          </a:p>
          <a:p>
            <a:pPr lvl="1"/>
            <a:r>
              <a:rPr lang="en-US">
                <a:ea typeface="+mn-lt"/>
                <a:cs typeface="+mn-lt"/>
              </a:rPr>
              <a:t>Clear customer vision &amp; sponsorship</a:t>
            </a:r>
          </a:p>
          <a:p>
            <a:pPr lvl="1"/>
            <a:r>
              <a:rPr lang="en-US">
                <a:ea typeface="+mn-lt"/>
                <a:cs typeface="+mn-lt"/>
              </a:rPr>
              <a:t>Manageable &amp; realistic scope </a:t>
            </a:r>
          </a:p>
          <a:p>
            <a:pPr lvl="1"/>
            <a:r>
              <a:rPr lang="en-US">
                <a:ea typeface="+mn-lt"/>
                <a:cs typeface="+mn-lt"/>
              </a:rPr>
              <a:t>Experienced development team &amp; leadership </a:t>
            </a:r>
          </a:p>
          <a:p>
            <a:pPr lvl="1"/>
            <a:r>
              <a:rPr lang="en-US">
                <a:ea typeface="+mn-lt"/>
                <a:cs typeface="+mn-lt"/>
              </a:rPr>
              <a:t>Using established technologies </a:t>
            </a:r>
          </a:p>
          <a:p>
            <a:pPr lvl="1"/>
            <a:r>
              <a:rPr lang="en-US">
                <a:ea typeface="+mn-lt"/>
                <a:cs typeface="+mn-lt"/>
              </a:rPr>
              <a:t>Common in physical engineering... we don't usually build a bridge "experimentally"</a:t>
            </a: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Adaptive </a:t>
            </a:r>
            <a:r>
              <a:rPr lang="en-US">
                <a:ea typeface="+mn-lt"/>
                <a:cs typeface="+mn-lt"/>
              </a:rPr>
              <a:t>models: assume we don't know everything up front... that information, priorities &amp; goals can &amp; do change</a:t>
            </a:r>
          </a:p>
          <a:p>
            <a:pPr lvl="1"/>
            <a:r>
              <a:rPr lang="en-US">
                <a:cs typeface="Calibri"/>
              </a:rPr>
              <a:t>Ambiguous or evolving requirements </a:t>
            </a:r>
          </a:p>
          <a:p>
            <a:pPr lvl="1"/>
            <a:r>
              <a:rPr lang="en-US">
                <a:cs typeface="Calibri"/>
              </a:rPr>
              <a:t>Limited resources </a:t>
            </a:r>
          </a:p>
          <a:p>
            <a:pPr lvl="1"/>
            <a:r>
              <a:rPr lang="en-US">
                <a:cs typeface="Calibri"/>
              </a:rPr>
              <a:t>Experimental prototyping 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278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Lifecycle variations </a:t>
            </a:r>
            <a:r>
              <a:rPr lang="en-US" sz="2000">
                <a:cs typeface="Calibri Light"/>
              </a:rPr>
              <a:t>(2)</a:t>
            </a:r>
            <a:br>
              <a:rPr lang="en-US" sz="2000">
                <a:cs typeface="Calibri Light"/>
              </a:rPr>
            </a:br>
            <a:r>
              <a:rPr lang="en-US" sz="2000">
                <a:cs typeface="Calibri Light"/>
              </a:rPr>
              <a:t>Predictive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cs typeface="Calibri"/>
              </a:rPr>
              <a:t>Waterfall </a:t>
            </a:r>
            <a:r>
              <a:rPr lang="en-US">
                <a:cs typeface="Calibri"/>
              </a:rPr>
              <a:t>– all requirements gathering &amp; major design up front</a:t>
            </a:r>
          </a:p>
          <a:p>
            <a:pPr marL="914400" lvl="1" indent="-457200"/>
            <a:r>
              <a:rPr lang="en-US">
                <a:cs typeface="Calibri"/>
              </a:rPr>
              <a:t>Feedback allowed if defects in upstream artifacts discovered</a:t>
            </a:r>
          </a:p>
          <a:p>
            <a:pPr marL="914400" lvl="1" indent="-457200"/>
            <a:r>
              <a:rPr lang="en-US">
                <a:cs typeface="Calibri"/>
              </a:rPr>
              <a:t>Can be circular – maintenance loops back to (more) requirements</a:t>
            </a:r>
          </a:p>
          <a:p>
            <a:pPr marL="914400" lvl="1" indent="-457200"/>
            <a:r>
              <a:rPr lang="en-US">
                <a:cs typeface="Calibri"/>
              </a:rPr>
              <a:t>Sashimi variation – phases overlap slightly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6" name="Picture 6" descr="A close up of a device&#10;&#10;Description generated with very high confidence">
            <a:extLst>
              <a:ext uri="{FF2B5EF4-FFF2-40B4-BE49-F238E27FC236}">
                <a16:creationId xmlns:a16="http://schemas.microsoft.com/office/drawing/2014/main" id="{936C6EEB-4409-4A9B-A2D0-9C79439C2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48" y="3532462"/>
            <a:ext cx="7385259" cy="3242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3DFD667-685E-469C-A75A-FD9AC71459F9}"/>
              </a:ext>
            </a:extLst>
          </p:cNvPr>
          <p:cNvSpPr txBox="1"/>
          <p:nvPr/>
        </p:nvSpPr>
        <p:spPr>
          <a:xfrm>
            <a:off x="8897455" y="3673888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Can also use as a framework for the steps which occur during one iteration of a larger effort</a:t>
            </a:r>
          </a:p>
        </p:txBody>
      </p:sp>
    </p:spTree>
    <p:extLst>
      <p:ext uri="{BB962C8B-B14F-4D97-AF65-F5344CB8AC3E}">
        <p14:creationId xmlns:p14="http://schemas.microsoft.com/office/powerpoint/2010/main" val="664019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Lifecycle variations </a:t>
            </a:r>
            <a:r>
              <a:rPr lang="en-US" sz="2000">
                <a:cs typeface="Calibri Light"/>
              </a:rPr>
              <a:t>(3)</a:t>
            </a:r>
            <a:br>
              <a:rPr lang="en-US" sz="2000">
                <a:cs typeface="Calibri Light"/>
              </a:rPr>
            </a:br>
            <a:r>
              <a:rPr lang="en-US" sz="2000">
                <a:cs typeface="Calibri Light"/>
              </a:rPr>
              <a:t>Predictive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cs typeface="Calibri"/>
              </a:rPr>
              <a:t>V model</a:t>
            </a:r>
            <a:r>
              <a:rPr lang="en-US">
                <a:cs typeface="Calibri"/>
              </a:rPr>
              <a:t> – common in physical engineering – a redrawn waterfall relating verification steps to their origin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7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83BDDB83-4456-4906-BBA0-6FFA06AD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270" y="2621411"/>
            <a:ext cx="5857460" cy="41776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BF2C04-2AEF-47E2-8A04-5FF2A04780BF}"/>
              </a:ext>
            </a:extLst>
          </p:cNvPr>
          <p:cNvSpPr txBox="1"/>
          <p:nvPr/>
        </p:nvSpPr>
        <p:spPr>
          <a:xfrm>
            <a:off x="7761357" y="660399"/>
            <a:ext cx="36045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Calibri"/>
              </a:rPr>
              <a:t>Physical engineering likes waterfall...</a:t>
            </a:r>
          </a:p>
        </p:txBody>
      </p:sp>
    </p:spTree>
    <p:extLst>
      <p:ext uri="{BB962C8B-B14F-4D97-AF65-F5344CB8AC3E}">
        <p14:creationId xmlns:p14="http://schemas.microsoft.com/office/powerpoint/2010/main" val="3745040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Lifecycle variations </a:t>
            </a:r>
            <a:r>
              <a:rPr lang="en-US" sz="2000">
                <a:cs typeface="Calibri Light"/>
              </a:rPr>
              <a:t>(4)</a:t>
            </a:r>
            <a:br>
              <a:rPr lang="en-US" sz="2000">
                <a:cs typeface="Calibri Light"/>
              </a:rPr>
            </a:br>
            <a:r>
              <a:rPr lang="en-US" sz="2000">
                <a:cs typeface="Calibri Light"/>
              </a:rPr>
              <a:t>Adaptive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cs typeface="Calibri"/>
              </a:rPr>
              <a:t>Agile </a:t>
            </a:r>
            <a:r>
              <a:rPr lang="en-US">
                <a:cs typeface="Calibri"/>
              </a:rPr>
              <a:t>– iterate on MVPs (minimum viable product)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Does not mean there is no plan nor an </a:t>
            </a:r>
            <a:r>
              <a:rPr lang="en-US" u="sng">
                <a:ea typeface="+mn-lt"/>
                <a:cs typeface="+mn-lt"/>
              </a:rPr>
              <a:t>overarching design</a:t>
            </a:r>
            <a:r>
              <a:rPr lang="en-US">
                <a:ea typeface="+mn-lt"/>
                <a:cs typeface="+mn-lt"/>
              </a:rPr>
              <a:t> – it means we agree to adopt those plans &amp; designs provisionally until proven, else adapt  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F33A714-AEA6-4774-AD29-B54B73AE7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467" y="3051376"/>
            <a:ext cx="5371547" cy="38081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ADA79-FA1F-4116-8147-A16C78B6A643}"/>
              </a:ext>
            </a:extLst>
          </p:cNvPr>
          <p:cNvSpPr txBox="1"/>
          <p:nvPr/>
        </p:nvSpPr>
        <p:spPr>
          <a:xfrm>
            <a:off x="423917" y="3839779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In each iteration, we do </a:t>
            </a:r>
            <a:endParaRPr lang="en-US">
              <a:solidFill>
                <a:schemeClr val="accent6"/>
              </a:solidFill>
              <a:cs typeface="Calibri"/>
            </a:endParaRPr>
          </a:p>
          <a:p>
            <a:r>
              <a:rPr lang="en-US">
                <a:solidFill>
                  <a:schemeClr val="accent6"/>
                </a:solidFill>
                <a:cs typeface="Calibri"/>
              </a:rPr>
              <a:t>"just enough": 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/>
                </a:solidFill>
                <a:cs typeface="Calibri"/>
              </a:rPr>
              <a:t>Requirements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/>
                </a:solidFill>
                <a:cs typeface="Calibri"/>
              </a:rPr>
              <a:t>Design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/>
                </a:solidFill>
                <a:cs typeface="Calibri"/>
              </a:rPr>
              <a:t>Implementation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/>
                </a:solidFill>
                <a:cs typeface="Calibri"/>
              </a:rPr>
              <a:t>Test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solidFill>
                  <a:schemeClr val="accent6"/>
                </a:solidFill>
                <a:cs typeface="Calibri"/>
              </a:rPr>
              <a:t>Deploy</a:t>
            </a:r>
          </a:p>
          <a:p>
            <a:endParaRPr lang="en-US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057B0C-F594-40FD-8F2C-95F69FEA8903}"/>
              </a:ext>
            </a:extLst>
          </p:cNvPr>
          <p:cNvSpPr txBox="1"/>
          <p:nvPr/>
        </p:nvSpPr>
        <p:spPr>
          <a:xfrm>
            <a:off x="7330661" y="660399"/>
            <a:ext cx="4521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We admit we don't know everything up front!</a:t>
            </a:r>
            <a:endParaRPr lang="en-US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3869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283F-9A19-4010-ACFB-8B781ED6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Lifecycle variations </a:t>
            </a:r>
            <a:r>
              <a:rPr lang="en-US" sz="2000">
                <a:cs typeface="Calibri Light"/>
              </a:rPr>
              <a:t>(5)</a:t>
            </a:r>
            <a:br>
              <a:rPr lang="en-US" sz="2000">
                <a:cs typeface="Calibri Light"/>
              </a:rPr>
            </a:br>
            <a:r>
              <a:rPr lang="en-US" sz="2000">
                <a:cs typeface="Calibri Light"/>
              </a:rPr>
              <a:t>Adaptive</a:t>
            </a:r>
            <a:endParaRPr lang="en-US"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C558E-098A-44D1-8C52-44148978F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b="1">
                <a:ea typeface="+mn-lt"/>
                <a:cs typeface="+mn-lt"/>
              </a:rPr>
              <a:t>Test-driven</a:t>
            </a:r>
            <a:r>
              <a:rPr lang="en-US">
                <a:ea typeface="+mn-lt"/>
                <a:cs typeface="+mn-lt"/>
              </a:rPr>
              <a:t> – write the test cases first, iterate on code until it passes</a:t>
            </a:r>
            <a:endParaRPr lang="en-US">
              <a:cs typeface="Calibri"/>
            </a:endParaRPr>
          </a:p>
          <a:p>
            <a:pPr marL="914400" lvl="1" indent="-457200"/>
            <a:r>
              <a:rPr lang="en-US">
                <a:ea typeface="+mn-lt"/>
                <a:cs typeface="+mn-lt"/>
              </a:rPr>
              <a:t>Can be used in conjunction with Agile &amp; other models (incl. Waterfall)</a:t>
            </a:r>
          </a:p>
          <a:p>
            <a:pPr marL="914400" lvl="1" indent="-457200"/>
            <a:r>
              <a:rPr lang="en-US">
                <a:ea typeface="+mn-lt"/>
                <a:cs typeface="+mn-lt"/>
              </a:rPr>
              <a:t>Various per-language &amp; build system frameworks &amp; tools exist</a:t>
            </a:r>
            <a:endParaRPr lang="en-US"/>
          </a:p>
          <a:p>
            <a:pPr marL="457200" indent="-457200"/>
            <a:r>
              <a:rPr lang="en-US">
                <a:cs typeface="Calibri"/>
              </a:rPr>
              <a:t>Pair programming / </a:t>
            </a:r>
            <a:r>
              <a:rPr lang="en-US" b="1">
                <a:cs typeface="Calibri"/>
              </a:rPr>
              <a:t>XP</a:t>
            </a:r>
            <a:r>
              <a:rPr lang="en-US">
                <a:cs typeface="Calibri"/>
              </a:rPr>
              <a:t> – "two heads, one keyboard"</a:t>
            </a:r>
          </a:p>
          <a:p>
            <a:pPr marL="457200" indent="-457200"/>
            <a:r>
              <a:rPr lang="en-US" b="1">
                <a:cs typeface="Calibri"/>
              </a:rPr>
              <a:t>Scrum</a:t>
            </a:r>
          </a:p>
          <a:p>
            <a:pPr marL="914400" lvl="1" indent="-457200"/>
            <a:r>
              <a:rPr lang="en-US">
                <a:cs typeface="Calibri"/>
              </a:rPr>
              <a:t>A form of "agile"</a:t>
            </a:r>
          </a:p>
          <a:p>
            <a:pPr marL="914400" lvl="1" indent="-457200"/>
            <a:r>
              <a:rPr lang="en-US">
                <a:cs typeface="Calibri"/>
              </a:rPr>
              <a:t>Product owner, team members, &amp; "Scrum master" meet daily</a:t>
            </a:r>
            <a:endParaRPr lang="en-US"/>
          </a:p>
          <a:p>
            <a:pPr marL="914400" lvl="1" indent="-457200"/>
            <a:r>
              <a:rPr lang="en-US">
                <a:cs typeface="Calibri"/>
              </a:rPr>
              <a:t>Scrum master's job is to remove obstacles for the team</a:t>
            </a:r>
          </a:p>
          <a:p>
            <a:pPr marL="914400" lvl="1" indent="-457200"/>
            <a:r>
              <a:rPr lang="en-US">
                <a:cs typeface="Calibri"/>
              </a:rPr>
              <a:t>Timeboxed iterations aka "sprints"</a:t>
            </a:r>
          </a:p>
          <a:p>
            <a:pPr marL="914400" lvl="1" indent="-457200"/>
            <a:r>
              <a:rPr lang="en-US">
                <a:cs typeface="Calibri"/>
              </a:rPr>
              <a:t>Fib sequence estimation, measure "velocity" (capacity) &amp; "burndown" (use)</a:t>
            </a:r>
          </a:p>
          <a:p>
            <a:pPr marL="457200" indent="-457200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/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98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D8E-2A84-4E1E-B96D-DD1249371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Agile Manifesto</a:t>
            </a:r>
            <a:br>
              <a:rPr lang="en-US">
                <a:cs typeface="Calibri Light"/>
              </a:rPr>
            </a:br>
            <a:r>
              <a:rPr lang="en-US" sz="2800">
                <a:ea typeface="+mj-lt"/>
                <a:cs typeface="+mj-lt"/>
                <a:hlinkClick r:id="rId2"/>
              </a:rPr>
              <a:t>http://agilemanifesto.org/principles.html</a:t>
            </a:r>
            <a:r>
              <a:rPr lang="en-US" sz="2800">
                <a:cs typeface="Calibri Light"/>
              </a:rPr>
              <a:t> 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09F5F-2632-4260-98A6-A2DB8BE4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Early &amp; continuous product delivery, short iterations</a:t>
            </a:r>
            <a:endParaRPr lang="en-US"/>
          </a:p>
          <a:p>
            <a:r>
              <a:rPr lang="en-US">
                <a:cs typeface="Calibri"/>
              </a:rPr>
              <a:t>Embrace change</a:t>
            </a:r>
          </a:p>
          <a:p>
            <a:r>
              <a:rPr lang="en-US">
                <a:cs typeface="Calibri"/>
              </a:rPr>
              <a:t>Small, sustainable, motivated teams working together daily</a:t>
            </a:r>
          </a:p>
          <a:p>
            <a:pPr lvl="1" indent="-457200"/>
            <a:r>
              <a:rPr lang="en-US">
                <a:cs typeface="Calibri"/>
              </a:rPr>
              <a:t>"Face-to-face" (though video chatrooms </a:t>
            </a:r>
            <a:r>
              <a:rPr lang="en-US" u="sng">
                <a:cs typeface="Calibri"/>
              </a:rPr>
              <a:t>can </a:t>
            </a:r>
            <a:r>
              <a:rPr lang="en-US">
                <a:cs typeface="Calibri"/>
              </a:rPr>
              <a:t>work too...)</a:t>
            </a:r>
          </a:p>
          <a:p>
            <a:pPr lvl="1" indent="-457200"/>
            <a:r>
              <a:rPr lang="en-US">
                <a:cs typeface="Calibri"/>
              </a:rPr>
              <a:t>Adaptable</a:t>
            </a:r>
          </a:p>
          <a:p>
            <a:pPr lvl="1" indent="-457200"/>
            <a:r>
              <a:rPr lang="en-US">
                <a:cs typeface="Calibri"/>
              </a:rPr>
              <a:t>Self-reflective</a:t>
            </a:r>
          </a:p>
          <a:p>
            <a:pPr lvl="1" indent="-457200"/>
            <a:r>
              <a:rPr lang="en-US">
                <a:cs typeface="Calibri"/>
              </a:rPr>
              <a:t>Self-organizing</a:t>
            </a:r>
          </a:p>
          <a:p>
            <a:r>
              <a:rPr lang="en-US">
                <a:cs typeface="Calibri"/>
              </a:rPr>
              <a:t>Technical excellence &amp; attention to detail; focus on quality</a:t>
            </a:r>
          </a:p>
          <a:p>
            <a:r>
              <a:rPr lang="en-US">
                <a:cs typeface="Calibri"/>
              </a:rPr>
              <a:t>Document "just-in-time" &amp; "good enough", doc != product </a:t>
            </a:r>
          </a:p>
          <a:p>
            <a:r>
              <a:rPr lang="en-US">
                <a:cs typeface="Calibri"/>
              </a:rPr>
              <a:t>Success = working product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625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9188-52CA-4030-8B5A-54A5F53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Feature delivery: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Predictive, Iterative, Incremental, Agile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851A-4D99-4E8B-9FF3-CAAB3963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"Fidelity" - how "complete" is a given feature?</a:t>
            </a:r>
          </a:p>
          <a:p>
            <a:pPr lvl="1"/>
            <a:r>
              <a:rPr lang="en-US">
                <a:cs typeface="Calibri" panose="020F0502020204030204"/>
              </a:rPr>
              <a:t>Low fi – a thumbnail or limited functionality implementation</a:t>
            </a:r>
          </a:p>
          <a:p>
            <a:pPr lvl="1"/>
            <a:r>
              <a:rPr lang="en-US">
                <a:cs typeface="Calibri" panose="020F0502020204030204"/>
              </a:rPr>
              <a:t>Hi fi – fully realized / full featured 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 u="sng">
                <a:cs typeface="Calibri" panose="020F0502020204030204"/>
              </a:rPr>
              <a:t>Predictive</a:t>
            </a:r>
            <a:r>
              <a:rPr lang="en-US">
                <a:cs typeface="Calibri" panose="020F0502020204030204"/>
              </a:rPr>
              <a:t>: all is known up-front = all features at same time at high fi </a:t>
            </a:r>
            <a:endParaRPr lang="en-US"/>
          </a:p>
          <a:p>
            <a:r>
              <a:rPr lang="en-US" u="sng">
                <a:cs typeface="Calibri" panose="020F0502020204030204"/>
              </a:rPr>
              <a:t>Iterative</a:t>
            </a:r>
            <a:r>
              <a:rPr lang="en-US">
                <a:cs typeface="Calibri" panose="020F0502020204030204"/>
              </a:rPr>
              <a:t>: provide all features at low fi, then iterate increasing fidelity</a:t>
            </a:r>
          </a:p>
          <a:p>
            <a:r>
              <a:rPr lang="en-US" u="sng">
                <a:cs typeface="Calibri" panose="020F0502020204030204"/>
              </a:rPr>
              <a:t>Incremental</a:t>
            </a:r>
            <a:r>
              <a:rPr lang="en-US">
                <a:cs typeface="Calibri" panose="020F0502020204030204"/>
              </a:rPr>
              <a:t>: minumum number of features, but each at high fi </a:t>
            </a:r>
          </a:p>
          <a:p>
            <a:r>
              <a:rPr lang="en-US" u="sng">
                <a:cs typeface="Calibri" panose="020F0502020204030204"/>
              </a:rPr>
              <a:t>Agile</a:t>
            </a:r>
            <a:r>
              <a:rPr lang="en-US">
                <a:cs typeface="Calibri" panose="020F0502020204030204"/>
              </a:rPr>
              <a:t>: provide fewest possible features at low fi (MVP!)</a:t>
            </a:r>
          </a:p>
          <a:p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33020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crossword puzzle, text&#10;&#10;Description generated with very high confidence">
            <a:extLst>
              <a:ext uri="{FF2B5EF4-FFF2-40B4-BE49-F238E27FC236}">
                <a16:creationId xmlns:a16="http://schemas.microsoft.com/office/drawing/2014/main" id="{23A571EA-F48E-4717-B98B-608503C2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3387" y="102843"/>
            <a:ext cx="8085834" cy="675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330F-9C15-401C-BEDC-5385062B4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852E-5706-4AA8-BD9A-554DE4F52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/>
            <a:r>
              <a:rPr lang="en-US" b="1"/>
              <a:t>Analyze a complex computing problem</a:t>
            </a:r>
            <a:r>
              <a:rPr lang="en-US"/>
              <a:t> and apply principles of computing and other relevant disciplines to identify solutions.   </a:t>
            </a:r>
          </a:p>
          <a:p>
            <a:pPr lvl="0"/>
            <a:r>
              <a:rPr lang="en-US" b="1"/>
              <a:t>Design, implement</a:t>
            </a:r>
            <a:r>
              <a:rPr lang="en-US"/>
              <a:t>, and evaluate a computing-based solution to meet a given set of computing requirements in the context of the program’s discipline.</a:t>
            </a:r>
          </a:p>
          <a:p>
            <a:pPr lvl="0"/>
            <a:r>
              <a:rPr lang="en-US" b="1"/>
              <a:t>Communicate effectively in a variety of professional contexts.</a:t>
            </a:r>
            <a:endParaRPr lang="en-US" b="1">
              <a:cs typeface="Calibri"/>
            </a:endParaRPr>
          </a:p>
          <a:p>
            <a:pPr lvl="0"/>
            <a:r>
              <a:rPr lang="en-US" b="1"/>
              <a:t>Recognize professional responsibilities</a:t>
            </a:r>
            <a:r>
              <a:rPr lang="en-US"/>
              <a:t> and make informed judgments in computing practice based on legal and ethical principles.   </a:t>
            </a:r>
          </a:p>
          <a:p>
            <a:pPr lvl="0"/>
            <a:r>
              <a:rPr lang="en-US" b="1"/>
              <a:t>Function effectively as a member or leader of a team</a:t>
            </a:r>
            <a:r>
              <a:rPr lang="en-US"/>
              <a:t> engaged in activities appropriate to the program’s discipline.   </a:t>
            </a:r>
          </a:p>
          <a:p>
            <a:pPr lvl="0"/>
            <a:r>
              <a:rPr lang="en-US"/>
              <a:t>Apply computer science theory and software development fundamentals to </a:t>
            </a:r>
            <a:r>
              <a:rPr lang="en-US" b="1"/>
              <a:t>produce computing-based solutions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0598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2720-5DE5-4971-8C4E-25B4D192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Plan of attack... "Iteration 0"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41EB-C083-4574-A4EF-F115C42B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cs typeface="Calibri"/>
              </a:rPr>
              <a:t>Form up the team, operating rhythm</a:t>
            </a:r>
          </a:p>
          <a:p>
            <a:r>
              <a:rPr lang="en-US">
                <a:cs typeface="Calibri"/>
              </a:rPr>
              <a:t>Understand &amp; prioritize the requirements &amp; tasks at hand</a:t>
            </a:r>
          </a:p>
          <a:p>
            <a:r>
              <a:rPr lang="en-US" b="1">
                <a:cs typeface="Calibri"/>
              </a:rPr>
              <a:t>Make an (iterative?) plan</a:t>
            </a:r>
            <a:r>
              <a:rPr lang="en-US">
                <a:cs typeface="Calibri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Study the problem &amp; make some basic process &amp; tech decisions, tool selections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Think about the requirements you need clarified</a:t>
            </a:r>
          </a:p>
          <a:p>
            <a:r>
              <a:rPr lang="en-US">
                <a:cs typeface="Calibri"/>
              </a:rPr>
              <a:t>Roll out, checking in as a team frequently – use this time wisely!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Next class: Monday Sept 9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470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73AA2-9BAC-429C-8FA2-5793FE2F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About the instructor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F68F-1469-43F5-9D13-1D68D0DDF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Career background</a:t>
            </a:r>
          </a:p>
          <a:p>
            <a:pPr lvl="2"/>
            <a:r>
              <a:rPr lang="en-US">
                <a:cs typeface="Calibri"/>
              </a:rPr>
              <a:t>SUNYA BS CS grad, MS CS </a:t>
            </a:r>
            <a:r>
              <a:rPr lang="en-US" err="1">
                <a:cs typeface="Calibri"/>
              </a:rPr>
              <a:t>UDel</a:t>
            </a:r>
            <a:endParaRPr lang="en-US">
              <a:cs typeface="Calibri"/>
            </a:endParaRPr>
          </a:p>
          <a:p>
            <a:pPr lvl="2"/>
            <a:r>
              <a:rPr lang="en-US">
                <a:cs typeface="Calibri"/>
              </a:rPr>
              <a:t>Professional programmer since 1988 – seen many trends come &amp; go</a:t>
            </a:r>
          </a:p>
          <a:p>
            <a:pPr lvl="2"/>
            <a:r>
              <a:rPr lang="en-US">
                <a:cs typeface="Calibri"/>
              </a:rPr>
              <a:t>Worn many hats – programmer, team lead, department lead, QA, architect</a:t>
            </a:r>
          </a:p>
          <a:p>
            <a:pPr lvl="2"/>
            <a:r>
              <a:rPr lang="en-US">
                <a:cs typeface="Calibri"/>
              </a:rPr>
              <a:t>Process "evangelist"</a:t>
            </a:r>
          </a:p>
          <a:p>
            <a:pPr lvl="2"/>
            <a:r>
              <a:rPr lang="en-US">
                <a:cs typeface="Calibri"/>
              </a:rPr>
              <a:t>Big companies, medium companies, growing small companies</a:t>
            </a:r>
          </a:p>
          <a:p>
            <a:pPr lvl="2"/>
            <a:r>
              <a:rPr lang="en-US">
                <a:cs typeface="Calibri"/>
              </a:rPr>
              <a:t>Inherited / joined existing teams, launched new ones</a:t>
            </a:r>
          </a:p>
          <a:p>
            <a:pPr lvl="2"/>
            <a:r>
              <a:rPr lang="en-US">
                <a:cs typeface="Calibri"/>
              </a:rPr>
              <a:t>Currently @ GE Research, architect, team lead  </a:t>
            </a:r>
          </a:p>
          <a:p>
            <a:r>
              <a:rPr lang="en-US">
                <a:cs typeface="Calibri"/>
              </a:rPr>
              <a:t>Dual roles: "customer" (i.e. evaluator) &amp; "mentor" (i.e. helper)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50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DC6A-651A-4166-9D92-D677A62B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87F66-635A-4058-BC94-5C45DC44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Teams: X, Y, Z</a:t>
            </a:r>
            <a:endParaRPr lang="en-US"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Teams formed by matching student declared roles of interest to needs </a:t>
            </a:r>
          </a:p>
          <a:p>
            <a:r>
              <a:rPr lang="en-US">
                <a:ea typeface="+mn-lt"/>
                <a:cs typeface="+mn-lt"/>
              </a:rPr>
              <a:t>This is a </a:t>
            </a:r>
            <a:r>
              <a:rPr lang="en-US" u="sng">
                <a:ea typeface="+mn-lt"/>
                <a:cs typeface="+mn-lt"/>
              </a:rPr>
              <a:t>competitive</a:t>
            </a:r>
            <a:r>
              <a:rPr lang="en-US">
                <a:ea typeface="+mn-lt"/>
                <a:cs typeface="+mn-lt"/>
              </a:rPr>
              <a:t> class.</a:t>
            </a:r>
          </a:p>
          <a:p>
            <a:r>
              <a:rPr lang="en-US">
                <a:ea typeface="+mn-lt"/>
                <a:cs typeface="+mn-lt"/>
              </a:rPr>
              <a:t>Presentations, process artifacts, &amp; software product will be </a:t>
            </a:r>
            <a:r>
              <a:rPr lang="en-US" i="1">
                <a:ea typeface="+mn-lt"/>
                <a:cs typeface="+mn-lt"/>
              </a:rPr>
              <a:t>ranked</a:t>
            </a:r>
            <a:endParaRPr lang="en-US">
              <a:ea typeface="+mn-lt"/>
              <a:cs typeface="+mn-lt"/>
            </a:endParaRPr>
          </a:p>
          <a:p>
            <a:r>
              <a:rPr lang="en-US"/>
              <a:t>Cross-team testing “in the round”: </a:t>
            </a:r>
            <a:r>
              <a:rPr lang="en-US">
                <a:sym typeface="Wingdings" panose="05000000000000000000" pitchFamily="2" charset="2"/>
              </a:rPr>
              <a:t>  X --&gt; Y --&gt; Z --&gt; X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/>
          </a:p>
          <a:p>
            <a:r>
              <a:rPr lang="en-US" b="1"/>
              <a:t>Presentations are public </a:t>
            </a:r>
            <a:r>
              <a:rPr lang="en-US"/>
              <a:t>&amp; are an opportunity to “borrow” ideas 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What about non- or under-performing team members?  "See HR"</a:t>
            </a:r>
            <a:endParaRPr lang="en-US">
              <a:cs typeface="Calibri"/>
            </a:endParaRP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2DAD-376D-448B-879C-79EC946330FE}"/>
              </a:ext>
            </a:extLst>
          </p:cNvPr>
          <p:cNvSpPr txBox="1"/>
          <p:nvPr/>
        </p:nvSpPr>
        <p:spPr>
          <a:xfrm>
            <a:off x="7948405" y="659709"/>
            <a:ext cx="32070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Quick poll... employed as dev? MS plans vs. work?</a:t>
            </a:r>
          </a:p>
        </p:txBody>
      </p:sp>
    </p:spTree>
    <p:extLst>
      <p:ext uri="{BB962C8B-B14F-4D97-AF65-F5344CB8AC3E}">
        <p14:creationId xmlns:p14="http://schemas.microsoft.com/office/powerpoint/2010/main" val="1813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F1D1-53DA-4AE5-B0C1-613C8236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Process Artifacts &amp; Presentations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DA297-6B45-44FB-A27E-078AC9830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At scheduled intervals – requirements docs, design, test plans, etc.</a:t>
            </a:r>
          </a:p>
          <a:p>
            <a:r>
              <a:rPr lang="en-US">
                <a:cs typeface="Calibri"/>
              </a:rPr>
              <a:t>Docs should be clean, clear, "professional"</a:t>
            </a:r>
            <a:endParaRPr lang="en-US"/>
          </a:p>
          <a:p>
            <a:r>
              <a:rPr lang="en-US">
                <a:cs typeface="Calibri"/>
              </a:rPr>
              <a:t>Should be based on industry best practices (to be discussed in class &amp; researched on your own)</a:t>
            </a:r>
          </a:p>
          <a:p>
            <a:r>
              <a:rPr lang="en-US">
                <a:cs typeface="Calibri"/>
              </a:rPr>
              <a:t>Written artifacts submitted for customer/instructor review</a:t>
            </a:r>
          </a:p>
          <a:p>
            <a:r>
              <a:rPr lang="en-US">
                <a:cs typeface="Calibri"/>
              </a:rPr>
              <a:t>In-class presentations with supporting visuals (PowerPoint, etc.) </a:t>
            </a:r>
          </a:p>
          <a:p>
            <a:r>
              <a:rPr lang="en-US">
                <a:cs typeface="Calibri"/>
              </a:rPr>
              <a:t>Interim product demos &amp; final demo (with team cross-testing),  source code submitted for review</a:t>
            </a:r>
          </a:p>
        </p:txBody>
      </p:sp>
    </p:spTree>
    <p:extLst>
      <p:ext uri="{BB962C8B-B14F-4D97-AF65-F5344CB8AC3E}">
        <p14:creationId xmlns:p14="http://schemas.microsoft.com/office/powerpoint/2010/main" val="1987348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AE547-1964-45EB-922E-66E4B2B2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Class participation – graded!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0D65-9E37-42B5-BD99-B283E162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Scheduled presentations</a:t>
            </a:r>
          </a:p>
          <a:p>
            <a:r>
              <a:rPr lang="en-US">
                <a:cs typeface="Calibri"/>
              </a:rPr>
              <a:t>In-class discussion based on class content, reading material</a:t>
            </a:r>
          </a:p>
          <a:p>
            <a:r>
              <a:rPr lang="en-US">
                <a:cs typeface="Calibri"/>
              </a:rPr>
              <a:t>Per-team weekly meetings with the instructor-as-mentor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Instructor reserves 10% of grade for </a:t>
            </a:r>
            <a:r>
              <a:rPr lang="en-US">
                <a:ea typeface="+mn-lt"/>
                <a:cs typeface="+mn-lt"/>
              </a:rPr>
              <a:t>individual </a:t>
            </a:r>
            <a:r>
              <a:rPr lang="en-US">
                <a:cs typeface="Calibri"/>
              </a:rPr>
              <a:t>participation</a:t>
            </a:r>
          </a:p>
          <a:p>
            <a:r>
              <a:rPr lang="en-US">
                <a:cs typeface="Calibri"/>
              </a:rPr>
              <a:t>Team reserves 10% for individual participation in team activities</a:t>
            </a:r>
          </a:p>
          <a:p>
            <a:r>
              <a:rPr lang="en-US">
                <a:cs typeface="Calibri"/>
              </a:rPr>
              <a:t>Potential –20% penalty, can adjust your grade by two whole letters...</a:t>
            </a:r>
          </a:p>
        </p:txBody>
      </p:sp>
    </p:spTree>
    <p:extLst>
      <p:ext uri="{BB962C8B-B14F-4D97-AF65-F5344CB8AC3E}">
        <p14:creationId xmlns:p14="http://schemas.microsoft.com/office/powerpoint/2010/main" val="211208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5CFD-0F92-43F1-9200-D6F4ECC2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1685C-DF55-4C22-8439-B36550799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A portfolio tracking application – stocks, (bonds, forex, crypto, etc.)  </a:t>
            </a:r>
          </a:p>
          <a:p>
            <a:r>
              <a:rPr lang="en-US">
                <a:ea typeface="+mn-lt"/>
                <a:cs typeface="+mn-lt"/>
              </a:rPr>
              <a:t>Publicly hosted app – e.g. cloud deployment </a:t>
            </a:r>
          </a:p>
          <a:p>
            <a:r>
              <a:rPr lang="en-US" u="sng">
                <a:ea typeface="+mn-lt"/>
                <a:cs typeface="+mn-lt"/>
              </a:rPr>
              <a:t>Evolving requirements</a:t>
            </a:r>
            <a:r>
              <a:rPr lang="en-US">
                <a:ea typeface="+mn-lt"/>
                <a:cs typeface="+mn-lt"/>
              </a:rPr>
              <a:t> – periodically reviewed with the customer</a:t>
            </a:r>
          </a:p>
          <a:p>
            <a:r>
              <a:rPr lang="en-US">
                <a:cs typeface="Calibri"/>
              </a:rPr>
              <a:t>Visually "appealing" &amp; functional user interface</a:t>
            </a:r>
          </a:p>
          <a:p>
            <a:r>
              <a:rPr lang="en-US">
                <a:cs typeface="Calibri"/>
              </a:rPr>
              <a:t>Supporting back end structures, logins, persistence, etc.</a:t>
            </a:r>
          </a:p>
          <a:p>
            <a:r>
              <a:rPr lang="en-US">
                <a:cs typeface="Calibri"/>
              </a:rPr>
              <a:t>Periodic interim demos – </a:t>
            </a:r>
            <a:r>
              <a:rPr lang="en-US" u="sng">
                <a:cs typeface="Calibri"/>
              </a:rPr>
              <a:t>teams pick what they will demo</a:t>
            </a:r>
            <a:r>
              <a:rPr lang="en-US">
                <a:cs typeface="Calibri"/>
              </a:rPr>
              <a:t>, graded </a:t>
            </a:r>
          </a:p>
          <a:p>
            <a:r>
              <a:rPr lang="en-US">
                <a:cs typeface="Calibri"/>
              </a:rPr>
              <a:t>Periodic software process artifacts &amp; presentations thereof</a:t>
            </a:r>
          </a:p>
          <a:p>
            <a:r>
              <a:rPr lang="en-US">
                <a:cs typeface="Calibri"/>
              </a:rPr>
              <a:t>Product &amp; process artifacts assessed by the customer &amp; </a:t>
            </a:r>
            <a:r>
              <a:rPr lang="en-US" i="1">
                <a:cs typeface="Calibri"/>
              </a:rPr>
              <a:t>ranked</a:t>
            </a:r>
          </a:p>
          <a:p>
            <a:r>
              <a:rPr lang="en-US">
                <a:cs typeface="Calibri"/>
              </a:rPr>
              <a:t>Inter-team testing at the final milestone</a:t>
            </a: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2497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AFF1-4136-4A1F-9C6B-DB2282323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Project Details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D4D51-8C54-4589-B7A5-10A62374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&lt;insert project spec here&gt; </a:t>
            </a:r>
          </a:p>
        </p:txBody>
      </p:sp>
    </p:spTree>
    <p:extLst>
      <p:ext uri="{BB962C8B-B14F-4D97-AF65-F5344CB8AC3E}">
        <p14:creationId xmlns:p14="http://schemas.microsoft.com/office/powerpoint/2010/main" val="2048350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Week 1</vt:lpstr>
      <vt:lpstr>Agenda  </vt:lpstr>
      <vt:lpstr>Class objectives </vt:lpstr>
      <vt:lpstr>About the instructor</vt:lpstr>
      <vt:lpstr>Project teams </vt:lpstr>
      <vt:lpstr>Process Artifacts &amp; Presentations</vt:lpstr>
      <vt:lpstr>Class participation – graded!</vt:lpstr>
      <vt:lpstr>Project Summary</vt:lpstr>
      <vt:lpstr>Project Details</vt:lpstr>
      <vt:lpstr>Major Software Constructs (Back-of-napkin conceptual design)</vt:lpstr>
      <vt:lpstr>Syllabus</vt:lpstr>
      <vt:lpstr>Team Roles &amp; RACI </vt:lpstr>
      <vt:lpstr>Team Roles Enumeration (1) (Suggested, w/ loose definitions)</vt:lpstr>
      <vt:lpstr>Team Roles Enumeration (2) (Suggested)</vt:lpstr>
      <vt:lpstr>Team Form-up:  pick 3 roles in order of preference</vt:lpstr>
      <vt:lpstr>What should teams be doing NOW ("Iteration 0") https://www.infoq.com/articles/what-are-self-organising-teams/ </vt:lpstr>
      <vt:lpstr>Tools you need NOW </vt:lpstr>
      <vt:lpstr>Software Engineering</vt:lpstr>
      <vt:lpstr>What is Software Engineering?</vt:lpstr>
      <vt:lpstr>Typical SE overall process tasks  "things/aspects to think about" As per the CMM: http://sunnyday.mit.edu/16.355/cmm.pdf</vt:lpstr>
      <vt:lpstr>Typical SDLC phases One big waterfall or iteration upon...</vt:lpstr>
      <vt:lpstr>Lifecycle variations (1)</vt:lpstr>
      <vt:lpstr>Lifecycle variations (2) Predictive</vt:lpstr>
      <vt:lpstr>Lifecycle variations (3) Predictive</vt:lpstr>
      <vt:lpstr>Lifecycle variations (4) Adaptive</vt:lpstr>
      <vt:lpstr>Lifecycle variations (5) Adaptive</vt:lpstr>
      <vt:lpstr>Agile Manifesto http://agilemanifesto.org/principles.html </vt:lpstr>
      <vt:lpstr>Feature delivery:  Predictive, Iterative, Incremental, Agile</vt:lpstr>
      <vt:lpstr>PowerPoint Presentation</vt:lpstr>
      <vt:lpstr>Plan of attack... "Iteration 0"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#1</dc:title>
  <dc:creator>Andy Gallo</dc:creator>
  <cp:revision>1</cp:revision>
  <dcterms:created xsi:type="dcterms:W3CDTF">2019-06-30T18:28:15Z</dcterms:created>
  <dcterms:modified xsi:type="dcterms:W3CDTF">2019-08-25T20:32:24Z</dcterms:modified>
</cp:coreProperties>
</file>