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76" r:id="rId7"/>
    <p:sldId id="263" r:id="rId8"/>
    <p:sldId id="262" r:id="rId9"/>
    <p:sldId id="265" r:id="rId10"/>
    <p:sldId id="264" r:id="rId11"/>
    <p:sldId id="266" r:id="rId12"/>
    <p:sldId id="277" r:id="rId13"/>
    <p:sldId id="274" r:id="rId14"/>
    <p:sldId id="273" r:id="rId15"/>
    <p:sldId id="271" r:id="rId16"/>
    <p:sldId id="269" r:id="rId17"/>
    <p:sldId id="284" r:id="rId18"/>
    <p:sldId id="285" r:id="rId19"/>
    <p:sldId id="268" r:id="rId20"/>
    <p:sldId id="267" r:id="rId21"/>
    <p:sldId id="282" r:id="rId22"/>
    <p:sldId id="278" r:id="rId23"/>
    <p:sldId id="279" r:id="rId24"/>
    <p:sldId id="280" r:id="rId25"/>
    <p:sldId id="281" r:id="rId26"/>
    <p:sldId id="283" r:id="rId27"/>
    <p:sldId id="28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CA7C97-0121-01A3-859D-A34DBAE9FE99}" v="5" dt="2019-09-08T04:23:26.422"/>
    <p1510:client id="{85AC94D6-1493-66CF-1C67-80BD341C69AE}" v="28" dt="2019-09-08T04:07:47.151"/>
    <p1510:client id="{871047DD-F31D-4251-B3CE-4706A8A11A8F}" v="10734" dt="2019-09-07T21:18:56.729"/>
    <p1510:client id="{C1B1372D-CDA9-9783-56F5-A9BCB3F0D61D}" v="999" dt="2019-09-14T16:10:15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llo, A" userId="S::agallo@albany.edu::7c730d9f-3aba-4e93-ad3c-04b8ea975baa" providerId="AD" clId="Web-{871047DD-F31D-4251-B3CE-4706A8A11A8F}"/>
    <pc:docChg chg="addSld delSld modSld sldOrd">
      <pc:chgData name="Gallo, A" userId="S::agallo@albany.edu::7c730d9f-3aba-4e93-ad3c-04b8ea975baa" providerId="AD" clId="Web-{871047DD-F31D-4251-B3CE-4706A8A11A8F}" dt="2019-09-07T21:18:56.729" v="10683" actId="20577"/>
      <pc:docMkLst>
        <pc:docMk/>
      </pc:docMkLst>
      <pc:sldChg chg="modSp">
        <pc:chgData name="Gallo, A" userId="S::agallo@albany.edu::7c730d9f-3aba-4e93-ad3c-04b8ea975baa" providerId="AD" clId="Web-{871047DD-F31D-4251-B3CE-4706A8A11A8F}" dt="2019-09-07T16:23:16.209" v="31" actId="20577"/>
        <pc:sldMkLst>
          <pc:docMk/>
          <pc:sldMk cId="109857222" sldId="256"/>
        </pc:sldMkLst>
        <pc:spChg chg="mod">
          <ac:chgData name="Gallo, A" userId="S::agallo@albany.edu::7c730d9f-3aba-4e93-ad3c-04b8ea975baa" providerId="AD" clId="Web-{871047DD-F31D-4251-B3CE-4706A8A11A8F}" dt="2019-09-07T16:23:09.255" v="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allo, A" userId="S::agallo@albany.edu::7c730d9f-3aba-4e93-ad3c-04b8ea975baa" providerId="AD" clId="Web-{871047DD-F31D-4251-B3CE-4706A8A11A8F}" dt="2019-09-07T16:23:16.209" v="3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">
        <pc:chgData name="Gallo, A" userId="S::agallo@albany.edu::7c730d9f-3aba-4e93-ad3c-04b8ea975baa" providerId="AD" clId="Web-{871047DD-F31D-4251-B3CE-4706A8A11A8F}" dt="2019-09-07T16:24:05.287" v="41"/>
        <pc:sldMkLst>
          <pc:docMk/>
          <pc:sldMk cId="520198960" sldId="257"/>
        </pc:sldMkLst>
        <pc:spChg chg="mod">
          <ac:chgData name="Gallo, A" userId="S::agallo@albany.edu::7c730d9f-3aba-4e93-ad3c-04b8ea975baa" providerId="AD" clId="Web-{871047DD-F31D-4251-B3CE-4706A8A11A8F}" dt="2019-09-07T16:23:32.052" v="37" actId="20577"/>
          <ac:spMkLst>
            <pc:docMk/>
            <pc:sldMk cId="520198960" sldId="257"/>
            <ac:spMk id="2" creationId="{A5088E71-C42D-4FA9-AB24-C922F3C64AC1}"/>
          </ac:spMkLst>
        </pc:spChg>
      </pc:sldChg>
      <pc:sldChg chg="modSp add">
        <pc:chgData name="Gallo, A" userId="S::agallo@albany.edu::7c730d9f-3aba-4e93-ad3c-04b8ea975baa" providerId="AD" clId="Web-{871047DD-F31D-4251-B3CE-4706A8A11A8F}" dt="2019-09-07T16:27:30.161" v="307" actId="20577"/>
        <pc:sldMkLst>
          <pc:docMk/>
          <pc:sldMk cId="905469569" sldId="258"/>
        </pc:sldMkLst>
        <pc:spChg chg="mod">
          <ac:chgData name="Gallo, A" userId="S::agallo@albany.edu::7c730d9f-3aba-4e93-ad3c-04b8ea975baa" providerId="AD" clId="Web-{871047DD-F31D-4251-B3CE-4706A8A11A8F}" dt="2019-09-07T16:27:30.161" v="307" actId="20577"/>
          <ac:spMkLst>
            <pc:docMk/>
            <pc:sldMk cId="905469569" sldId="258"/>
            <ac:spMk id="3" creationId="{2F20E101-3ADC-456E-888B-DA145172384E}"/>
          </ac:spMkLst>
        </pc:spChg>
      </pc:sldChg>
      <pc:sldChg chg="modSp new">
        <pc:chgData name="Gallo, A" userId="S::agallo@albany.edu::7c730d9f-3aba-4e93-ad3c-04b8ea975baa" providerId="AD" clId="Web-{871047DD-F31D-4251-B3CE-4706A8A11A8F}" dt="2019-09-07T20:37:27.960" v="7518" actId="20577"/>
        <pc:sldMkLst>
          <pc:docMk/>
          <pc:sldMk cId="2722181552" sldId="259"/>
        </pc:sldMkLst>
        <pc:spChg chg="mod">
          <ac:chgData name="Gallo, A" userId="S::agallo@albany.edu::7c730d9f-3aba-4e93-ad3c-04b8ea975baa" providerId="AD" clId="Web-{871047DD-F31D-4251-B3CE-4706A8A11A8F}" dt="2019-09-07T16:28:19.318" v="332" actId="20577"/>
          <ac:spMkLst>
            <pc:docMk/>
            <pc:sldMk cId="2722181552" sldId="259"/>
            <ac:spMk id="2" creationId="{7B2D4FCC-30B1-4B32-B93D-2424C634B944}"/>
          </ac:spMkLst>
        </pc:spChg>
        <pc:spChg chg="mod">
          <ac:chgData name="Gallo, A" userId="S::agallo@albany.edu::7c730d9f-3aba-4e93-ad3c-04b8ea975baa" providerId="AD" clId="Web-{871047DD-F31D-4251-B3CE-4706A8A11A8F}" dt="2019-09-07T20:37:27.960" v="7518" actId="20577"/>
          <ac:spMkLst>
            <pc:docMk/>
            <pc:sldMk cId="2722181552" sldId="259"/>
            <ac:spMk id="3" creationId="{4FD80743-BEE5-4C08-AC63-D2E29F8679B3}"/>
          </ac:spMkLst>
        </pc:spChg>
      </pc:sldChg>
      <pc:sldChg chg="modSp new">
        <pc:chgData name="Gallo, A" userId="S::agallo@albany.edu::7c730d9f-3aba-4e93-ad3c-04b8ea975baa" providerId="AD" clId="Web-{871047DD-F31D-4251-B3CE-4706A8A11A8F}" dt="2019-09-07T16:34:18.552" v="1000" actId="20577"/>
        <pc:sldMkLst>
          <pc:docMk/>
          <pc:sldMk cId="3768818494" sldId="260"/>
        </pc:sldMkLst>
        <pc:spChg chg="mod">
          <ac:chgData name="Gallo, A" userId="S::agallo@albany.edu::7c730d9f-3aba-4e93-ad3c-04b8ea975baa" providerId="AD" clId="Web-{871047DD-F31D-4251-B3CE-4706A8A11A8F}" dt="2019-09-07T16:34:18.552" v="1000" actId="20577"/>
          <ac:spMkLst>
            <pc:docMk/>
            <pc:sldMk cId="3768818494" sldId="260"/>
            <ac:spMk id="2" creationId="{06B88DEF-F332-44F8-B5A7-89B40BB5C205}"/>
          </ac:spMkLst>
        </pc:spChg>
        <pc:spChg chg="mod">
          <ac:chgData name="Gallo, A" userId="S::agallo@albany.edu::7c730d9f-3aba-4e93-ad3c-04b8ea975baa" providerId="AD" clId="Web-{871047DD-F31D-4251-B3CE-4706A8A11A8F}" dt="2019-09-07T16:33:12.021" v="969" actId="20577"/>
          <ac:spMkLst>
            <pc:docMk/>
            <pc:sldMk cId="3768818494" sldId="260"/>
            <ac:spMk id="3" creationId="{5B70FF23-57F6-4734-8759-728AD408D738}"/>
          </ac:spMkLst>
        </pc:spChg>
      </pc:sldChg>
      <pc:sldChg chg="addSp modSp new">
        <pc:chgData name="Gallo, A" userId="S::agallo@albany.edu::7c730d9f-3aba-4e93-ad3c-04b8ea975baa" providerId="AD" clId="Web-{871047DD-F31D-4251-B3CE-4706A8A11A8F}" dt="2019-09-07T19:53:31.874" v="4786" actId="1076"/>
        <pc:sldMkLst>
          <pc:docMk/>
          <pc:sldMk cId="3173464990" sldId="261"/>
        </pc:sldMkLst>
        <pc:spChg chg="mod">
          <ac:chgData name="Gallo, A" userId="S::agallo@albany.edu::7c730d9f-3aba-4e93-ad3c-04b8ea975baa" providerId="AD" clId="Web-{871047DD-F31D-4251-B3CE-4706A8A11A8F}" dt="2019-09-07T16:39:33.318" v="1602" actId="20577"/>
          <ac:spMkLst>
            <pc:docMk/>
            <pc:sldMk cId="3173464990" sldId="261"/>
            <ac:spMk id="2" creationId="{D09F6D39-102E-410B-8915-1E56BAB74A75}"/>
          </ac:spMkLst>
        </pc:spChg>
        <pc:spChg chg="mod">
          <ac:chgData name="Gallo, A" userId="S::agallo@albany.edu::7c730d9f-3aba-4e93-ad3c-04b8ea975baa" providerId="AD" clId="Web-{871047DD-F31D-4251-B3CE-4706A8A11A8F}" dt="2019-09-07T19:50:24.569" v="4648" actId="20577"/>
          <ac:spMkLst>
            <pc:docMk/>
            <pc:sldMk cId="3173464990" sldId="261"/>
            <ac:spMk id="3" creationId="{232976B4-3EDE-459D-AD20-878189ACB57B}"/>
          </ac:spMkLst>
        </pc:spChg>
        <pc:spChg chg="add mod">
          <ac:chgData name="Gallo, A" userId="S::agallo@albany.edu::7c730d9f-3aba-4e93-ad3c-04b8ea975baa" providerId="AD" clId="Web-{871047DD-F31D-4251-B3CE-4706A8A11A8F}" dt="2019-09-07T19:53:31.874" v="4786" actId="1076"/>
          <ac:spMkLst>
            <pc:docMk/>
            <pc:sldMk cId="3173464990" sldId="261"/>
            <ac:spMk id="4" creationId="{CB8DB2B6-1539-43DA-9AD7-9DF0B9818D84}"/>
          </ac:spMkLst>
        </pc:spChg>
      </pc:sldChg>
      <pc:sldChg chg="addSp delSp modSp new">
        <pc:chgData name="Gallo, A" userId="S::agallo@albany.edu::7c730d9f-3aba-4e93-ad3c-04b8ea975baa" providerId="AD" clId="Web-{871047DD-F31D-4251-B3CE-4706A8A11A8F}" dt="2019-09-07T16:41:18.302" v="1675" actId="20577"/>
        <pc:sldMkLst>
          <pc:docMk/>
          <pc:sldMk cId="914147481" sldId="262"/>
        </pc:sldMkLst>
        <pc:spChg chg="mod">
          <ac:chgData name="Gallo, A" userId="S::agallo@albany.edu::7c730d9f-3aba-4e93-ad3c-04b8ea975baa" providerId="AD" clId="Web-{871047DD-F31D-4251-B3CE-4706A8A11A8F}" dt="2019-09-07T16:41:18.302" v="1675" actId="20577"/>
          <ac:spMkLst>
            <pc:docMk/>
            <pc:sldMk cId="914147481" sldId="262"/>
            <ac:spMk id="2" creationId="{98FE6316-204D-4C7C-A133-73D182BAACED}"/>
          </ac:spMkLst>
        </pc:spChg>
        <pc:spChg chg="del mod">
          <ac:chgData name="Gallo, A" userId="S::agallo@albany.edu::7c730d9f-3aba-4e93-ad3c-04b8ea975baa" providerId="AD" clId="Web-{871047DD-F31D-4251-B3CE-4706A8A11A8F}" dt="2019-09-07T16:39:50.146" v="1645"/>
          <ac:spMkLst>
            <pc:docMk/>
            <pc:sldMk cId="914147481" sldId="262"/>
            <ac:spMk id="3" creationId="{FEC2E0D9-87CC-4F9B-ADD8-D611621515B1}"/>
          </ac:spMkLst>
        </pc:spChg>
        <pc:spChg chg="add del mod">
          <ac:chgData name="Gallo, A" userId="S::agallo@albany.edu::7c730d9f-3aba-4e93-ad3c-04b8ea975baa" providerId="AD" clId="Web-{871047DD-F31D-4251-B3CE-4706A8A11A8F}" dt="2019-09-07T16:41:00.505" v="1653"/>
          <ac:spMkLst>
            <pc:docMk/>
            <pc:sldMk cId="914147481" sldId="262"/>
            <ac:spMk id="7" creationId="{DB11FF96-CB5D-48A0-B01D-16DE294B2DF6}"/>
          </ac:spMkLst>
        </pc:spChg>
        <pc:picChg chg="add del mod ord">
          <ac:chgData name="Gallo, A" userId="S::agallo@albany.edu::7c730d9f-3aba-4e93-ad3c-04b8ea975baa" providerId="AD" clId="Web-{871047DD-F31D-4251-B3CE-4706A8A11A8F}" dt="2019-09-07T16:40:56.786" v="1652"/>
          <ac:picMkLst>
            <pc:docMk/>
            <pc:sldMk cId="914147481" sldId="262"/>
            <ac:picMk id="4" creationId="{E4E3CD1B-F443-4C10-B4E0-5CB87721AA3A}"/>
          </ac:picMkLst>
        </pc:picChg>
        <pc:picChg chg="add mod ord">
          <ac:chgData name="Gallo, A" userId="S::agallo@albany.edu::7c730d9f-3aba-4e93-ad3c-04b8ea975baa" providerId="AD" clId="Web-{871047DD-F31D-4251-B3CE-4706A8A11A8F}" dt="2019-09-07T16:41:08.333" v="1655" actId="1076"/>
          <ac:picMkLst>
            <pc:docMk/>
            <pc:sldMk cId="914147481" sldId="262"/>
            <ac:picMk id="8" creationId="{DD018BB5-8A1C-433E-A9B6-09DCDC4C9544}"/>
          </ac:picMkLst>
        </pc:picChg>
      </pc:sldChg>
      <pc:sldChg chg="addSp modSp new">
        <pc:chgData name="Gallo, A" userId="S::agallo@albany.edu::7c730d9f-3aba-4e93-ad3c-04b8ea975baa" providerId="AD" clId="Web-{871047DD-F31D-4251-B3CE-4706A8A11A8F}" dt="2019-09-07T17:11:49.816" v="3897" actId="20577"/>
        <pc:sldMkLst>
          <pc:docMk/>
          <pc:sldMk cId="2260724654" sldId="263"/>
        </pc:sldMkLst>
        <pc:spChg chg="mod">
          <ac:chgData name="Gallo, A" userId="S::agallo@albany.edu::7c730d9f-3aba-4e93-ad3c-04b8ea975baa" providerId="AD" clId="Web-{871047DD-F31D-4251-B3CE-4706A8A11A8F}" dt="2019-09-07T16:42:58.536" v="1806" actId="20577"/>
          <ac:spMkLst>
            <pc:docMk/>
            <pc:sldMk cId="2260724654" sldId="263"/>
            <ac:spMk id="2" creationId="{93DDAA0C-330E-40EA-BD2E-B038775F51AA}"/>
          </ac:spMkLst>
        </pc:spChg>
        <pc:spChg chg="mod">
          <ac:chgData name="Gallo, A" userId="S::agallo@albany.edu::7c730d9f-3aba-4e93-ad3c-04b8ea975baa" providerId="AD" clId="Web-{871047DD-F31D-4251-B3CE-4706A8A11A8F}" dt="2019-09-07T16:50:05.911" v="2801" actId="20577"/>
          <ac:spMkLst>
            <pc:docMk/>
            <pc:sldMk cId="2260724654" sldId="263"/>
            <ac:spMk id="3" creationId="{E566BE56-1BF1-44DB-83C6-0606F53A0D38}"/>
          </ac:spMkLst>
        </pc:spChg>
        <pc:spChg chg="add mod">
          <ac:chgData name="Gallo, A" userId="S::agallo@albany.edu::7c730d9f-3aba-4e93-ad3c-04b8ea975baa" providerId="AD" clId="Web-{871047DD-F31D-4251-B3CE-4706A8A11A8F}" dt="2019-09-07T17:11:49.816" v="3897" actId="20577"/>
          <ac:spMkLst>
            <pc:docMk/>
            <pc:sldMk cId="2260724654" sldId="263"/>
            <ac:spMk id="4" creationId="{D90C7B97-E780-4FB6-834B-F066D3EB53FD}"/>
          </ac:spMkLst>
        </pc:spChg>
      </pc:sldChg>
      <pc:sldChg chg="addSp delSp modSp new">
        <pc:chgData name="Gallo, A" userId="S::agallo@albany.edu::7c730d9f-3aba-4e93-ad3c-04b8ea975baa" providerId="AD" clId="Web-{871047DD-F31D-4251-B3CE-4706A8A11A8F}" dt="2019-09-07T16:56:51.286" v="3157" actId="20577"/>
        <pc:sldMkLst>
          <pc:docMk/>
          <pc:sldMk cId="2962651320" sldId="264"/>
        </pc:sldMkLst>
        <pc:spChg chg="del mod">
          <ac:chgData name="Gallo, A" userId="S::agallo@albany.edu::7c730d9f-3aba-4e93-ad3c-04b8ea975baa" providerId="AD" clId="Web-{871047DD-F31D-4251-B3CE-4706A8A11A8F}" dt="2019-09-07T16:53:14.567" v="2904"/>
          <ac:spMkLst>
            <pc:docMk/>
            <pc:sldMk cId="2962651320" sldId="264"/>
            <ac:spMk id="2" creationId="{F7006F79-3F7F-4EA7-8D6B-26617862FD7C}"/>
          </ac:spMkLst>
        </pc:spChg>
        <pc:spChg chg="del mod">
          <ac:chgData name="Gallo, A" userId="S::agallo@albany.edu::7c730d9f-3aba-4e93-ad3c-04b8ea975baa" providerId="AD" clId="Web-{871047DD-F31D-4251-B3CE-4706A8A11A8F}" dt="2019-09-07T16:52:39.458" v="2899"/>
          <ac:spMkLst>
            <pc:docMk/>
            <pc:sldMk cId="2962651320" sldId="264"/>
            <ac:spMk id="3" creationId="{CF748E26-6056-4244-9A1D-99548A356020}"/>
          </ac:spMkLst>
        </pc:spChg>
        <pc:spChg chg="add mod">
          <ac:chgData name="Gallo, A" userId="S::agallo@albany.edu::7c730d9f-3aba-4e93-ad3c-04b8ea975baa" providerId="AD" clId="Web-{871047DD-F31D-4251-B3CE-4706A8A11A8F}" dt="2019-09-07T16:56:51.286" v="3157" actId="20577"/>
          <ac:spMkLst>
            <pc:docMk/>
            <pc:sldMk cId="2962651320" sldId="264"/>
            <ac:spMk id="6" creationId="{F6F4A1BE-F4A2-435F-BD4A-A7C4D5113CCD}"/>
          </ac:spMkLst>
        </pc:spChg>
        <pc:picChg chg="add mod ord">
          <ac:chgData name="Gallo, A" userId="S::agallo@albany.edu::7c730d9f-3aba-4e93-ad3c-04b8ea975baa" providerId="AD" clId="Web-{871047DD-F31D-4251-B3CE-4706A8A11A8F}" dt="2019-09-07T16:53:31.473" v="2908" actId="14100"/>
          <ac:picMkLst>
            <pc:docMk/>
            <pc:sldMk cId="2962651320" sldId="264"/>
            <ac:picMk id="4" creationId="{710380A9-7273-4736-A84B-1F6534082326}"/>
          </ac:picMkLst>
        </pc:picChg>
      </pc:sldChg>
      <pc:sldChg chg="modSp new">
        <pc:chgData name="Gallo, A" userId="S::agallo@albany.edu::7c730d9f-3aba-4e93-ad3c-04b8ea975baa" providerId="AD" clId="Web-{871047DD-F31D-4251-B3CE-4706A8A11A8F}" dt="2019-09-07T16:57:57.708" v="3301" actId="20577"/>
        <pc:sldMkLst>
          <pc:docMk/>
          <pc:sldMk cId="1194748514" sldId="265"/>
        </pc:sldMkLst>
        <pc:spChg chg="mod">
          <ac:chgData name="Gallo, A" userId="S::agallo@albany.edu::7c730d9f-3aba-4e93-ad3c-04b8ea975baa" providerId="AD" clId="Web-{871047DD-F31D-4251-B3CE-4706A8A11A8F}" dt="2019-09-07T16:54:50.645" v="2950" actId="20577"/>
          <ac:spMkLst>
            <pc:docMk/>
            <pc:sldMk cId="1194748514" sldId="265"/>
            <ac:spMk id="2" creationId="{CB81D2DA-26FE-4E63-9843-94816ECFD135}"/>
          </ac:spMkLst>
        </pc:spChg>
        <pc:spChg chg="mod">
          <ac:chgData name="Gallo, A" userId="S::agallo@albany.edu::7c730d9f-3aba-4e93-ad3c-04b8ea975baa" providerId="AD" clId="Web-{871047DD-F31D-4251-B3CE-4706A8A11A8F}" dt="2019-09-07T16:57:57.708" v="3301" actId="20577"/>
          <ac:spMkLst>
            <pc:docMk/>
            <pc:sldMk cId="1194748514" sldId="265"/>
            <ac:spMk id="3" creationId="{1745FBEA-C981-4818-A03B-240E567AEB8B}"/>
          </ac:spMkLst>
        </pc:spChg>
      </pc:sldChg>
      <pc:sldChg chg="addSp delSp modSp new">
        <pc:chgData name="Gallo, A" userId="S::agallo@albany.edu::7c730d9f-3aba-4e93-ad3c-04b8ea975baa" providerId="AD" clId="Web-{871047DD-F31D-4251-B3CE-4706A8A11A8F}" dt="2019-09-07T16:59:34.848" v="3333" actId="20577"/>
        <pc:sldMkLst>
          <pc:docMk/>
          <pc:sldMk cId="836106321" sldId="266"/>
        </pc:sldMkLst>
        <pc:spChg chg="del mod">
          <ac:chgData name="Gallo, A" userId="S::agallo@albany.edu::7c730d9f-3aba-4e93-ad3c-04b8ea975baa" providerId="AD" clId="Web-{871047DD-F31D-4251-B3CE-4706A8A11A8F}" dt="2019-09-07T16:58:29.520" v="3307"/>
          <ac:spMkLst>
            <pc:docMk/>
            <pc:sldMk cId="836106321" sldId="266"/>
            <ac:spMk id="2" creationId="{FC794F59-5A04-49E4-A96F-4943924310D0}"/>
          </ac:spMkLst>
        </pc:spChg>
        <pc:spChg chg="del mod">
          <ac:chgData name="Gallo, A" userId="S::agallo@albany.edu::7c730d9f-3aba-4e93-ad3c-04b8ea975baa" providerId="AD" clId="Web-{871047DD-F31D-4251-B3CE-4706A8A11A8F}" dt="2019-09-07T16:58:50.832" v="3319"/>
          <ac:spMkLst>
            <pc:docMk/>
            <pc:sldMk cId="836106321" sldId="266"/>
            <ac:spMk id="3" creationId="{2A7373CF-9FC4-411A-B37E-E2941C2D667B}"/>
          </ac:spMkLst>
        </pc:spChg>
        <pc:spChg chg="add mod">
          <ac:chgData name="Gallo, A" userId="S::agallo@albany.edu::7c730d9f-3aba-4e93-ad3c-04b8ea975baa" providerId="AD" clId="Web-{871047DD-F31D-4251-B3CE-4706A8A11A8F}" dt="2019-09-07T16:59:34.848" v="3333" actId="20577"/>
          <ac:spMkLst>
            <pc:docMk/>
            <pc:sldMk cId="836106321" sldId="266"/>
            <ac:spMk id="6" creationId="{5385A56D-5AB8-404F-9533-F17DDB02274C}"/>
          </ac:spMkLst>
        </pc:spChg>
        <pc:picChg chg="add mod ord">
          <ac:chgData name="Gallo, A" userId="S::agallo@albany.edu::7c730d9f-3aba-4e93-ad3c-04b8ea975baa" providerId="AD" clId="Web-{871047DD-F31D-4251-B3CE-4706A8A11A8F}" dt="2019-09-07T16:59:02.567" v="3322" actId="14100"/>
          <ac:picMkLst>
            <pc:docMk/>
            <pc:sldMk cId="836106321" sldId="266"/>
            <ac:picMk id="4" creationId="{C68239AF-4A40-4BE5-AB67-9320F4F9D544}"/>
          </ac:picMkLst>
        </pc:picChg>
      </pc:sldChg>
      <pc:sldChg chg="add">
        <pc:chgData name="Gallo, A" userId="S::agallo@albany.edu::7c730d9f-3aba-4e93-ad3c-04b8ea975baa" providerId="AD" clId="Web-{871047DD-F31D-4251-B3CE-4706A8A11A8F}" dt="2019-09-07T17:01:02.473" v="3335"/>
        <pc:sldMkLst>
          <pc:docMk/>
          <pc:sldMk cId="119350055" sldId="267"/>
        </pc:sldMkLst>
      </pc:sldChg>
      <pc:sldChg chg="modSp add">
        <pc:chgData name="Gallo, A" userId="S::agallo@albany.edu::7c730d9f-3aba-4e93-ad3c-04b8ea975baa" providerId="AD" clId="Web-{871047DD-F31D-4251-B3CE-4706A8A11A8F}" dt="2019-09-07T19:52:43.996" v="4722" actId="20577"/>
        <pc:sldMkLst>
          <pc:docMk/>
          <pc:sldMk cId="3309673695" sldId="268"/>
        </pc:sldMkLst>
        <pc:spChg chg="mod">
          <ac:chgData name="Gallo, A" userId="S::agallo@albany.edu::7c730d9f-3aba-4e93-ad3c-04b8ea975baa" providerId="AD" clId="Web-{871047DD-F31D-4251-B3CE-4706A8A11A8F}" dt="2019-09-07T19:52:43.996" v="4722" actId="20577"/>
          <ac:spMkLst>
            <pc:docMk/>
            <pc:sldMk cId="3309673695" sldId="268"/>
            <ac:spMk id="3" creationId="{0E25851A-4D99-4E8B-9FF3-CAAB3963B87A}"/>
          </ac:spMkLst>
        </pc:spChg>
      </pc:sldChg>
      <pc:sldChg chg="add">
        <pc:chgData name="Gallo, A" userId="S::agallo@albany.edu::7c730d9f-3aba-4e93-ad3c-04b8ea975baa" providerId="AD" clId="Web-{871047DD-F31D-4251-B3CE-4706A8A11A8F}" dt="2019-09-07T17:01:02.551" v="3337"/>
        <pc:sldMkLst>
          <pc:docMk/>
          <pc:sldMk cId="2445235906" sldId="269"/>
        </pc:sldMkLst>
      </pc:sldChg>
      <pc:sldChg chg="add del">
        <pc:chgData name="Gallo, A" userId="S::agallo@albany.edu::7c730d9f-3aba-4e93-ad3c-04b8ea975baa" providerId="AD" clId="Web-{871047DD-F31D-4251-B3CE-4706A8A11A8F}" dt="2019-09-07T17:05:06.207" v="3558"/>
        <pc:sldMkLst>
          <pc:docMk/>
          <pc:sldMk cId="2965706782" sldId="270"/>
        </pc:sldMkLst>
      </pc:sldChg>
      <pc:sldChg chg="modSp add">
        <pc:chgData name="Gallo, A" userId="S::agallo@albany.edu::7c730d9f-3aba-4e93-ad3c-04b8ea975baa" providerId="AD" clId="Web-{871047DD-F31D-4251-B3CE-4706A8A11A8F}" dt="2019-09-07T17:05:34.660" v="3560" actId="20577"/>
        <pc:sldMkLst>
          <pc:docMk/>
          <pc:sldMk cId="2143849494" sldId="271"/>
        </pc:sldMkLst>
        <pc:spChg chg="mod">
          <ac:chgData name="Gallo, A" userId="S::agallo@albany.edu::7c730d9f-3aba-4e93-ad3c-04b8ea975baa" providerId="AD" clId="Web-{871047DD-F31D-4251-B3CE-4706A8A11A8F}" dt="2019-09-07T17:05:34.660" v="3560" actId="20577"/>
          <ac:spMkLst>
            <pc:docMk/>
            <pc:sldMk cId="2143849494" sldId="271"/>
            <ac:spMk id="2" creationId="{B109283F-9A19-4010-ACFB-8B781ED66BC1}"/>
          </ac:spMkLst>
        </pc:spChg>
      </pc:sldChg>
      <pc:sldChg chg="add del">
        <pc:chgData name="Gallo, A" userId="S::agallo@albany.edu::7c730d9f-3aba-4e93-ad3c-04b8ea975baa" providerId="AD" clId="Web-{871047DD-F31D-4251-B3CE-4706A8A11A8F}" dt="2019-09-07T17:05:25.973" v="3559"/>
        <pc:sldMkLst>
          <pc:docMk/>
          <pc:sldMk cId="1296669497" sldId="272"/>
        </pc:sldMkLst>
      </pc:sldChg>
      <pc:sldChg chg="modSp add">
        <pc:chgData name="Gallo, A" userId="S::agallo@albany.edu::7c730d9f-3aba-4e93-ad3c-04b8ea975baa" providerId="AD" clId="Web-{871047DD-F31D-4251-B3CE-4706A8A11A8F}" dt="2019-09-07T20:27:21.163" v="7190" actId="14100"/>
        <pc:sldMkLst>
          <pc:docMk/>
          <pc:sldMk cId="4038150071" sldId="273"/>
        </pc:sldMkLst>
        <pc:spChg chg="mod">
          <ac:chgData name="Gallo, A" userId="S::agallo@albany.edu::7c730d9f-3aba-4e93-ad3c-04b8ea975baa" providerId="AD" clId="Web-{871047DD-F31D-4251-B3CE-4706A8A11A8F}" dt="2019-09-07T20:27:21.163" v="7190" actId="14100"/>
          <ac:spMkLst>
            <pc:docMk/>
            <pc:sldMk cId="4038150071" sldId="273"/>
            <ac:spMk id="7" creationId="{23DFD667-685E-469C-A75A-FD9AC71459F9}"/>
          </ac:spMkLst>
        </pc:spChg>
      </pc:sldChg>
      <pc:sldChg chg="modSp add">
        <pc:chgData name="Gallo, A" userId="S::agallo@albany.edu::7c730d9f-3aba-4e93-ad3c-04b8ea975baa" providerId="AD" clId="Web-{871047DD-F31D-4251-B3CE-4706A8A11A8F}" dt="2019-09-07T20:15:08.307" v="7169" actId="20577"/>
        <pc:sldMkLst>
          <pc:docMk/>
          <pc:sldMk cId="2529377874" sldId="274"/>
        </pc:sldMkLst>
        <pc:spChg chg="mod">
          <ac:chgData name="Gallo, A" userId="S::agallo@albany.edu::7c730d9f-3aba-4e93-ad3c-04b8ea975baa" providerId="AD" clId="Web-{871047DD-F31D-4251-B3CE-4706A8A11A8F}" dt="2019-09-07T20:15:08.307" v="7169" actId="20577"/>
          <ac:spMkLst>
            <pc:docMk/>
            <pc:sldMk cId="2529377874" sldId="274"/>
            <ac:spMk id="3" creationId="{B8AC558E-098A-44D1-8C52-44148978FF3C}"/>
          </ac:spMkLst>
        </pc:spChg>
      </pc:sldChg>
      <pc:sldChg chg="add del">
        <pc:chgData name="Gallo, A" userId="S::agallo@albany.edu::7c730d9f-3aba-4e93-ad3c-04b8ea975baa" providerId="AD" clId="Web-{871047DD-F31D-4251-B3CE-4706A8A11A8F}" dt="2019-09-07T17:03:40.723" v="3530"/>
        <pc:sldMkLst>
          <pc:docMk/>
          <pc:sldMk cId="445107668" sldId="275"/>
        </pc:sldMkLst>
      </pc:sldChg>
      <pc:sldChg chg="modSp add ord">
        <pc:chgData name="Gallo, A" userId="S::agallo@albany.edu::7c730d9f-3aba-4e93-ad3c-04b8ea975baa" providerId="AD" clId="Web-{871047DD-F31D-4251-B3CE-4706A8A11A8F}" dt="2019-09-07T17:04:00.551" v="3531"/>
        <pc:sldMkLst>
          <pc:docMk/>
          <pc:sldMk cId="3234982040" sldId="276"/>
        </pc:sldMkLst>
        <pc:spChg chg="mod">
          <ac:chgData name="Gallo, A" userId="S::agallo@albany.edu::7c730d9f-3aba-4e93-ad3c-04b8ea975baa" providerId="AD" clId="Web-{871047DD-F31D-4251-B3CE-4706A8A11A8F}" dt="2019-09-07T17:03:17.192" v="3527" actId="20577"/>
          <ac:spMkLst>
            <pc:docMk/>
            <pc:sldMk cId="3234982040" sldId="276"/>
            <ac:spMk id="2" creationId="{8CEABAEA-5FEC-447F-9B92-2B31920A76C6}"/>
          </ac:spMkLst>
        </pc:spChg>
        <pc:spChg chg="mod">
          <ac:chgData name="Gallo, A" userId="S::agallo@albany.edu::7c730d9f-3aba-4e93-ad3c-04b8ea975baa" providerId="AD" clId="Web-{871047DD-F31D-4251-B3CE-4706A8A11A8F}" dt="2019-09-07T17:03:05.207" v="3515" actId="20577"/>
          <ac:spMkLst>
            <pc:docMk/>
            <pc:sldMk cId="3234982040" sldId="276"/>
            <ac:spMk id="3" creationId="{EC03B288-2668-48C2-8285-A9C72BE78A30}"/>
          </ac:spMkLst>
        </pc:spChg>
      </pc:sldChg>
      <pc:sldChg chg="modSp new ord">
        <pc:chgData name="Gallo, A" userId="S::agallo@albany.edu::7c730d9f-3aba-4e93-ad3c-04b8ea975baa" providerId="AD" clId="Web-{871047DD-F31D-4251-B3CE-4706A8A11A8F}" dt="2019-09-07T17:10:55.269" v="3865" actId="20577"/>
        <pc:sldMkLst>
          <pc:docMk/>
          <pc:sldMk cId="526132740" sldId="277"/>
        </pc:sldMkLst>
        <pc:spChg chg="mod">
          <ac:chgData name="Gallo, A" userId="S::agallo@albany.edu::7c730d9f-3aba-4e93-ad3c-04b8ea975baa" providerId="AD" clId="Web-{871047DD-F31D-4251-B3CE-4706A8A11A8F}" dt="2019-09-07T17:09:43.019" v="3580" actId="20577"/>
          <ac:spMkLst>
            <pc:docMk/>
            <pc:sldMk cId="526132740" sldId="277"/>
            <ac:spMk id="2" creationId="{3F08DA4C-6662-401D-B995-919F873F4148}"/>
          </ac:spMkLst>
        </pc:spChg>
        <pc:spChg chg="mod">
          <ac:chgData name="Gallo, A" userId="S::agallo@albany.edu::7c730d9f-3aba-4e93-ad3c-04b8ea975baa" providerId="AD" clId="Web-{871047DD-F31D-4251-B3CE-4706A8A11A8F}" dt="2019-09-07T17:10:55.269" v="3865" actId="20577"/>
          <ac:spMkLst>
            <pc:docMk/>
            <pc:sldMk cId="526132740" sldId="277"/>
            <ac:spMk id="3" creationId="{C97C4504-64EE-45E1-B08D-E872F60660EC}"/>
          </ac:spMkLst>
        </pc:spChg>
      </pc:sldChg>
      <pc:sldChg chg="modSp new">
        <pc:chgData name="Gallo, A" userId="S::agallo@albany.edu::7c730d9f-3aba-4e93-ad3c-04b8ea975baa" providerId="AD" clId="Web-{871047DD-F31D-4251-B3CE-4706A8A11A8F}" dt="2019-09-07T21:07:40.731" v="10403" actId="20577"/>
        <pc:sldMkLst>
          <pc:docMk/>
          <pc:sldMk cId="3261280490" sldId="278"/>
        </pc:sldMkLst>
        <pc:spChg chg="mod">
          <ac:chgData name="Gallo, A" userId="S::agallo@albany.edu::7c730d9f-3aba-4e93-ad3c-04b8ea975baa" providerId="AD" clId="Web-{871047DD-F31D-4251-B3CE-4706A8A11A8F}" dt="2019-09-07T19:54:35.954" v="4835" actId="20577"/>
          <ac:spMkLst>
            <pc:docMk/>
            <pc:sldMk cId="3261280490" sldId="278"/>
            <ac:spMk id="2" creationId="{27D478A2-BA3F-4103-A7C2-1323F98ABF3B}"/>
          </ac:spMkLst>
        </pc:spChg>
        <pc:spChg chg="mod">
          <ac:chgData name="Gallo, A" userId="S::agallo@albany.edu::7c730d9f-3aba-4e93-ad3c-04b8ea975baa" providerId="AD" clId="Web-{871047DD-F31D-4251-B3CE-4706A8A11A8F}" dt="2019-09-07T21:07:40.731" v="10403" actId="20577"/>
          <ac:spMkLst>
            <pc:docMk/>
            <pc:sldMk cId="3261280490" sldId="278"/>
            <ac:spMk id="3" creationId="{56A15C70-03EF-46DB-87FB-0E14697870C2}"/>
          </ac:spMkLst>
        </pc:spChg>
      </pc:sldChg>
      <pc:sldChg chg="modSp new ord">
        <pc:chgData name="Gallo, A" userId="S::agallo@albany.edu::7c730d9f-3aba-4e93-ad3c-04b8ea975baa" providerId="AD" clId="Web-{871047DD-F31D-4251-B3CE-4706A8A11A8F}" dt="2019-09-07T20:13:59.820" v="7088" actId="20577"/>
        <pc:sldMkLst>
          <pc:docMk/>
          <pc:sldMk cId="3275792235" sldId="279"/>
        </pc:sldMkLst>
        <pc:spChg chg="mod">
          <ac:chgData name="Gallo, A" userId="S::agallo@albany.edu::7c730d9f-3aba-4e93-ad3c-04b8ea975baa" providerId="AD" clId="Web-{871047DD-F31D-4251-B3CE-4706A8A11A8F}" dt="2019-09-07T20:01:09.501" v="5726" actId="20577"/>
          <ac:spMkLst>
            <pc:docMk/>
            <pc:sldMk cId="3275792235" sldId="279"/>
            <ac:spMk id="2" creationId="{E3E80125-CEF2-4FFA-8A38-DB5DA42291D2}"/>
          </ac:spMkLst>
        </pc:spChg>
        <pc:spChg chg="mod">
          <ac:chgData name="Gallo, A" userId="S::agallo@albany.edu::7c730d9f-3aba-4e93-ad3c-04b8ea975baa" providerId="AD" clId="Web-{871047DD-F31D-4251-B3CE-4706A8A11A8F}" dt="2019-09-07T20:13:59.820" v="7088" actId="20577"/>
          <ac:spMkLst>
            <pc:docMk/>
            <pc:sldMk cId="3275792235" sldId="279"/>
            <ac:spMk id="3" creationId="{069D0B11-7484-489B-A345-54FC6E096C85}"/>
          </ac:spMkLst>
        </pc:spChg>
      </pc:sldChg>
      <pc:sldChg chg="addSp modSp add ord replId">
        <pc:chgData name="Gallo, A" userId="S::agallo@albany.edu::7c730d9f-3aba-4e93-ad3c-04b8ea975baa" providerId="AD" clId="Web-{871047DD-F31D-4251-B3CE-4706A8A11A8F}" dt="2019-09-07T20:32:35.114" v="7322" actId="1076"/>
        <pc:sldMkLst>
          <pc:docMk/>
          <pc:sldMk cId="1328505142" sldId="280"/>
        </pc:sldMkLst>
        <pc:spChg chg="mod">
          <ac:chgData name="Gallo, A" userId="S::agallo@albany.edu::7c730d9f-3aba-4e93-ad3c-04b8ea975baa" providerId="AD" clId="Web-{871047DD-F31D-4251-B3CE-4706A8A11A8F}" dt="2019-09-07T20:01:16.454" v="5730" actId="20577"/>
          <ac:spMkLst>
            <pc:docMk/>
            <pc:sldMk cId="1328505142" sldId="280"/>
            <ac:spMk id="2" creationId="{E3E80125-CEF2-4FFA-8A38-DB5DA42291D2}"/>
          </ac:spMkLst>
        </pc:spChg>
        <pc:spChg chg="mod">
          <ac:chgData name="Gallo, A" userId="S::agallo@albany.edu::7c730d9f-3aba-4e93-ad3c-04b8ea975baa" providerId="AD" clId="Web-{871047DD-F31D-4251-B3CE-4706A8A11A8F}" dt="2019-09-07T20:13:10.708" v="6995" actId="20577"/>
          <ac:spMkLst>
            <pc:docMk/>
            <pc:sldMk cId="1328505142" sldId="280"/>
            <ac:spMk id="3" creationId="{069D0B11-7484-489B-A345-54FC6E096C85}"/>
          </ac:spMkLst>
        </pc:spChg>
        <pc:spChg chg="add mod">
          <ac:chgData name="Gallo, A" userId="S::agallo@albany.edu::7c730d9f-3aba-4e93-ad3c-04b8ea975baa" providerId="AD" clId="Web-{871047DD-F31D-4251-B3CE-4706A8A11A8F}" dt="2019-09-07T20:32:35.114" v="7322" actId="1076"/>
          <ac:spMkLst>
            <pc:docMk/>
            <pc:sldMk cId="1328505142" sldId="280"/>
            <ac:spMk id="4" creationId="{DE06F98D-618C-4F25-8D61-45882C235081}"/>
          </ac:spMkLst>
        </pc:spChg>
      </pc:sldChg>
      <pc:sldChg chg="modSp new">
        <pc:chgData name="Gallo, A" userId="S::agallo@albany.edu::7c730d9f-3aba-4e93-ad3c-04b8ea975baa" providerId="AD" clId="Web-{871047DD-F31D-4251-B3CE-4706A8A11A8F}" dt="2019-09-07T20:45:47.688" v="8527" actId="20577"/>
        <pc:sldMkLst>
          <pc:docMk/>
          <pc:sldMk cId="3187237477" sldId="281"/>
        </pc:sldMkLst>
        <pc:spChg chg="mod">
          <ac:chgData name="Gallo, A" userId="S::agallo@albany.edu::7c730d9f-3aba-4e93-ad3c-04b8ea975baa" providerId="AD" clId="Web-{871047DD-F31D-4251-B3CE-4706A8A11A8F}" dt="2019-09-07T20:39:14.905" v="7703" actId="20577"/>
          <ac:spMkLst>
            <pc:docMk/>
            <pc:sldMk cId="3187237477" sldId="281"/>
            <ac:spMk id="2" creationId="{8907C91F-4F33-4F97-A780-6B6360805D29}"/>
          </ac:spMkLst>
        </pc:spChg>
        <pc:spChg chg="mod">
          <ac:chgData name="Gallo, A" userId="S::agallo@albany.edu::7c730d9f-3aba-4e93-ad3c-04b8ea975baa" providerId="AD" clId="Web-{871047DD-F31D-4251-B3CE-4706A8A11A8F}" dt="2019-09-07T20:45:47.688" v="8527" actId="20577"/>
          <ac:spMkLst>
            <pc:docMk/>
            <pc:sldMk cId="3187237477" sldId="281"/>
            <ac:spMk id="3" creationId="{8B314B01-C515-4A9C-B766-7848D3C684B0}"/>
          </ac:spMkLst>
        </pc:spChg>
      </pc:sldChg>
      <pc:sldChg chg="modSp new">
        <pc:chgData name="Gallo, A" userId="S::agallo@albany.edu::7c730d9f-3aba-4e93-ad3c-04b8ea975baa" providerId="AD" clId="Web-{871047DD-F31D-4251-B3CE-4706A8A11A8F}" dt="2019-09-07T21:16:37.176" v="10591" actId="20577"/>
        <pc:sldMkLst>
          <pc:docMk/>
          <pc:sldMk cId="3070522597" sldId="282"/>
        </pc:sldMkLst>
        <pc:spChg chg="mod">
          <ac:chgData name="Gallo, A" userId="S::agallo@albany.edu::7c730d9f-3aba-4e93-ad3c-04b8ea975baa" providerId="AD" clId="Web-{871047DD-F31D-4251-B3CE-4706A8A11A8F}" dt="2019-09-07T20:27:53.259" v="7206" actId="20577"/>
          <ac:spMkLst>
            <pc:docMk/>
            <pc:sldMk cId="3070522597" sldId="282"/>
            <ac:spMk id="2" creationId="{61D21D23-8103-4EDB-B295-B750CC013E46}"/>
          </ac:spMkLst>
        </pc:spChg>
        <pc:spChg chg="mod">
          <ac:chgData name="Gallo, A" userId="S::agallo@albany.edu::7c730d9f-3aba-4e93-ad3c-04b8ea975baa" providerId="AD" clId="Web-{871047DD-F31D-4251-B3CE-4706A8A11A8F}" dt="2019-09-07T21:16:37.176" v="10591" actId="20577"/>
          <ac:spMkLst>
            <pc:docMk/>
            <pc:sldMk cId="3070522597" sldId="282"/>
            <ac:spMk id="3" creationId="{F7BBC0A4-F6F7-458C-AE88-65C072BD2683}"/>
          </ac:spMkLst>
        </pc:spChg>
      </pc:sldChg>
      <pc:sldChg chg="modSp add replId">
        <pc:chgData name="Gallo, A" userId="S::agallo@albany.edu::7c730d9f-3aba-4e93-ad3c-04b8ea975baa" providerId="AD" clId="Web-{871047DD-F31D-4251-B3CE-4706A8A11A8F}" dt="2019-09-07T21:16:21.426" v="10560" actId="20577"/>
        <pc:sldMkLst>
          <pc:docMk/>
          <pc:sldMk cId="156597446" sldId="283"/>
        </pc:sldMkLst>
        <pc:spChg chg="mod">
          <ac:chgData name="Gallo, A" userId="S::agallo@albany.edu::7c730d9f-3aba-4e93-ad3c-04b8ea975baa" providerId="AD" clId="Web-{871047DD-F31D-4251-B3CE-4706A8A11A8F}" dt="2019-09-07T20:39:21.827" v="7707" actId="20577"/>
          <ac:spMkLst>
            <pc:docMk/>
            <pc:sldMk cId="156597446" sldId="283"/>
            <ac:spMk id="2" creationId="{8907C91F-4F33-4F97-A780-6B6360805D29}"/>
          </ac:spMkLst>
        </pc:spChg>
        <pc:spChg chg="mod">
          <ac:chgData name="Gallo, A" userId="S::agallo@albany.edu::7c730d9f-3aba-4e93-ad3c-04b8ea975baa" providerId="AD" clId="Web-{871047DD-F31D-4251-B3CE-4706A8A11A8F}" dt="2019-09-07T21:16:21.426" v="10560" actId="20577"/>
          <ac:spMkLst>
            <pc:docMk/>
            <pc:sldMk cId="156597446" sldId="283"/>
            <ac:spMk id="3" creationId="{8B314B01-C515-4A9C-B766-7848D3C684B0}"/>
          </ac:spMkLst>
        </pc:spChg>
      </pc:sldChg>
      <pc:sldChg chg="modSp new">
        <pc:chgData name="Gallo, A" userId="S::agallo@albany.edu::7c730d9f-3aba-4e93-ad3c-04b8ea975baa" providerId="AD" clId="Web-{871047DD-F31D-4251-B3CE-4706A8A11A8F}" dt="2019-09-07T21:03:15.864" v="10202" actId="20577"/>
        <pc:sldMkLst>
          <pc:docMk/>
          <pc:sldMk cId="2271698358" sldId="284"/>
        </pc:sldMkLst>
        <pc:spChg chg="mod">
          <ac:chgData name="Gallo, A" userId="S::agallo@albany.edu::7c730d9f-3aba-4e93-ad3c-04b8ea975baa" providerId="AD" clId="Web-{871047DD-F31D-4251-B3CE-4706A8A11A8F}" dt="2019-09-07T20:59:34.167" v="9850" actId="20577"/>
          <ac:spMkLst>
            <pc:docMk/>
            <pc:sldMk cId="2271698358" sldId="284"/>
            <ac:spMk id="2" creationId="{65506D50-2545-4F40-BCD0-21DA5D211672}"/>
          </ac:spMkLst>
        </pc:spChg>
        <pc:spChg chg="mod">
          <ac:chgData name="Gallo, A" userId="S::agallo@albany.edu::7c730d9f-3aba-4e93-ad3c-04b8ea975baa" providerId="AD" clId="Web-{871047DD-F31D-4251-B3CE-4706A8A11A8F}" dt="2019-09-07T21:03:15.864" v="10202" actId="20577"/>
          <ac:spMkLst>
            <pc:docMk/>
            <pc:sldMk cId="2271698358" sldId="284"/>
            <ac:spMk id="3" creationId="{BF193905-F4AF-48FB-BC18-63A5C65DD2BF}"/>
          </ac:spMkLst>
        </pc:spChg>
      </pc:sldChg>
      <pc:sldChg chg="addSp modSp add replId">
        <pc:chgData name="Gallo, A" userId="S::agallo@albany.edu::7c730d9f-3aba-4e93-ad3c-04b8ea975baa" providerId="AD" clId="Web-{871047DD-F31D-4251-B3CE-4706A8A11A8F}" dt="2019-09-07T21:06:28.836" v="10357" actId="20577"/>
        <pc:sldMkLst>
          <pc:docMk/>
          <pc:sldMk cId="1209637772" sldId="285"/>
        </pc:sldMkLst>
        <pc:spChg chg="mod">
          <ac:chgData name="Gallo, A" userId="S::agallo@albany.edu::7c730d9f-3aba-4e93-ad3c-04b8ea975baa" providerId="AD" clId="Web-{871047DD-F31D-4251-B3CE-4706A8A11A8F}" dt="2019-09-07T20:59:42.230" v="9855" actId="20577"/>
          <ac:spMkLst>
            <pc:docMk/>
            <pc:sldMk cId="1209637772" sldId="285"/>
            <ac:spMk id="2" creationId="{65506D50-2545-4F40-BCD0-21DA5D211672}"/>
          </ac:spMkLst>
        </pc:spChg>
        <pc:spChg chg="mod">
          <ac:chgData name="Gallo, A" userId="S::agallo@albany.edu::7c730d9f-3aba-4e93-ad3c-04b8ea975baa" providerId="AD" clId="Web-{871047DD-F31D-4251-B3CE-4706A8A11A8F}" dt="2019-09-07T21:06:28.836" v="10357" actId="20577"/>
          <ac:spMkLst>
            <pc:docMk/>
            <pc:sldMk cId="1209637772" sldId="285"/>
            <ac:spMk id="3" creationId="{BF193905-F4AF-48FB-BC18-63A5C65DD2BF}"/>
          </ac:spMkLst>
        </pc:spChg>
        <pc:picChg chg="add mod">
          <ac:chgData name="Gallo, A" userId="S::agallo@albany.edu::7c730d9f-3aba-4e93-ad3c-04b8ea975baa" providerId="AD" clId="Web-{871047DD-F31D-4251-B3CE-4706A8A11A8F}" dt="2019-09-07T21:02:06.080" v="10051" actId="1076"/>
          <ac:picMkLst>
            <pc:docMk/>
            <pc:sldMk cId="1209637772" sldId="285"/>
            <ac:picMk id="4" creationId="{E07BDAEE-6B70-4231-82C1-1E95CD8C8F34}"/>
          </ac:picMkLst>
        </pc:picChg>
      </pc:sldChg>
      <pc:sldChg chg="modSp new">
        <pc:chgData name="Gallo, A" userId="S::agallo@albany.edu::7c730d9f-3aba-4e93-ad3c-04b8ea975baa" providerId="AD" clId="Web-{871047DD-F31D-4251-B3CE-4706A8A11A8F}" dt="2019-09-07T21:18:54.572" v="10681" actId="20577"/>
        <pc:sldMkLst>
          <pc:docMk/>
          <pc:sldMk cId="3071307963" sldId="286"/>
        </pc:sldMkLst>
        <pc:spChg chg="mod">
          <ac:chgData name="Gallo, A" userId="S::agallo@albany.edu::7c730d9f-3aba-4e93-ad3c-04b8ea975baa" providerId="AD" clId="Web-{871047DD-F31D-4251-B3CE-4706A8A11A8F}" dt="2019-09-07T21:15:11.046" v="10532" actId="20577"/>
          <ac:spMkLst>
            <pc:docMk/>
            <pc:sldMk cId="3071307963" sldId="286"/>
            <ac:spMk id="2" creationId="{6FF55A92-7C60-47B8-BA2A-A923272BE5A1}"/>
          </ac:spMkLst>
        </pc:spChg>
        <pc:spChg chg="mod">
          <ac:chgData name="Gallo, A" userId="S::agallo@albany.edu::7c730d9f-3aba-4e93-ad3c-04b8ea975baa" providerId="AD" clId="Web-{871047DD-F31D-4251-B3CE-4706A8A11A8F}" dt="2019-09-07T21:18:54.572" v="10681" actId="20577"/>
          <ac:spMkLst>
            <pc:docMk/>
            <pc:sldMk cId="3071307963" sldId="286"/>
            <ac:spMk id="3" creationId="{57B599D9-A342-4431-9896-CC6585D6F24B}"/>
          </ac:spMkLst>
        </pc:spChg>
      </pc:sldChg>
    </pc:docChg>
  </pc:docChgLst>
  <pc:docChgLst>
    <pc:chgData name="Gallo, A" userId="S::agallo@albany.edu::7c730d9f-3aba-4e93-ad3c-04b8ea975baa" providerId="AD" clId="Web-{C1B1372D-CDA9-9783-56F5-A9BCB3F0D61D}"/>
    <pc:docChg chg="modSld sldOrd">
      <pc:chgData name="Gallo, A" userId="S::agallo@albany.edu::7c730d9f-3aba-4e93-ad3c-04b8ea975baa" providerId="AD" clId="Web-{C1B1372D-CDA9-9783-56F5-A9BCB3F0D61D}" dt="2019-09-14T16:10:15.176" v="963" actId="14100"/>
      <pc:docMkLst>
        <pc:docMk/>
      </pc:docMkLst>
      <pc:sldChg chg="addSp delSp modSp">
        <pc:chgData name="Gallo, A" userId="S::agallo@albany.edu::7c730d9f-3aba-4e93-ad3c-04b8ea975baa" providerId="AD" clId="Web-{C1B1372D-CDA9-9783-56F5-A9BCB3F0D61D}" dt="2019-09-14T15:47:04.674" v="217" actId="20577"/>
        <pc:sldMkLst>
          <pc:docMk/>
          <pc:sldMk cId="2722181552" sldId="259"/>
        </pc:sldMkLst>
        <pc:spChg chg="mod">
          <ac:chgData name="Gallo, A" userId="S::agallo@albany.edu::7c730d9f-3aba-4e93-ad3c-04b8ea975baa" providerId="AD" clId="Web-{C1B1372D-CDA9-9783-56F5-A9BCB3F0D61D}" dt="2019-09-14T15:47:04.674" v="217" actId="20577"/>
          <ac:spMkLst>
            <pc:docMk/>
            <pc:sldMk cId="2722181552" sldId="259"/>
            <ac:spMk id="3" creationId="{4FD80743-BEE5-4C08-AC63-D2E29F8679B3}"/>
          </ac:spMkLst>
        </pc:spChg>
        <pc:spChg chg="add del">
          <ac:chgData name="Gallo, A" userId="S::agallo@albany.edu::7c730d9f-3aba-4e93-ad3c-04b8ea975baa" providerId="AD" clId="Web-{C1B1372D-CDA9-9783-56F5-A9BCB3F0D61D}" dt="2019-09-14T15:38:42.419" v="1"/>
          <ac:spMkLst>
            <pc:docMk/>
            <pc:sldMk cId="2722181552" sldId="259"/>
            <ac:spMk id="4" creationId="{12AB0EC4-27C9-4875-B8AC-13375F73EEF2}"/>
          </ac:spMkLst>
        </pc:spChg>
      </pc:sldChg>
      <pc:sldChg chg="modSp">
        <pc:chgData name="Gallo, A" userId="S::agallo@albany.edu::7c730d9f-3aba-4e93-ad3c-04b8ea975baa" providerId="AD" clId="Web-{C1B1372D-CDA9-9783-56F5-A9BCB3F0D61D}" dt="2019-09-14T15:39:18.096" v="20" actId="20577"/>
        <pc:sldMkLst>
          <pc:docMk/>
          <pc:sldMk cId="3768818494" sldId="260"/>
        </pc:sldMkLst>
        <pc:spChg chg="mod">
          <ac:chgData name="Gallo, A" userId="S::agallo@albany.edu::7c730d9f-3aba-4e93-ad3c-04b8ea975baa" providerId="AD" clId="Web-{C1B1372D-CDA9-9783-56F5-A9BCB3F0D61D}" dt="2019-09-14T15:39:18.096" v="20" actId="20577"/>
          <ac:spMkLst>
            <pc:docMk/>
            <pc:sldMk cId="3768818494" sldId="260"/>
            <ac:spMk id="3" creationId="{5B70FF23-57F6-4734-8759-728AD408D738}"/>
          </ac:spMkLst>
        </pc:spChg>
      </pc:sldChg>
      <pc:sldChg chg="modSp">
        <pc:chgData name="Gallo, A" userId="S::agallo@albany.edu::7c730d9f-3aba-4e93-ad3c-04b8ea975baa" providerId="AD" clId="Web-{C1B1372D-CDA9-9783-56F5-A9BCB3F0D61D}" dt="2019-09-14T15:47:25.440" v="222" actId="20577"/>
        <pc:sldMkLst>
          <pc:docMk/>
          <pc:sldMk cId="3173464990" sldId="261"/>
        </pc:sldMkLst>
        <pc:spChg chg="mod">
          <ac:chgData name="Gallo, A" userId="S::agallo@albany.edu::7c730d9f-3aba-4e93-ad3c-04b8ea975baa" providerId="AD" clId="Web-{C1B1372D-CDA9-9783-56F5-A9BCB3F0D61D}" dt="2019-09-14T15:47:25.440" v="222" actId="20577"/>
          <ac:spMkLst>
            <pc:docMk/>
            <pc:sldMk cId="3173464990" sldId="261"/>
            <ac:spMk id="3" creationId="{232976B4-3EDE-459D-AD20-878189ACB57B}"/>
          </ac:spMkLst>
        </pc:spChg>
      </pc:sldChg>
      <pc:sldChg chg="modSp ord">
        <pc:chgData name="Gallo, A" userId="S::agallo@albany.edu::7c730d9f-3aba-4e93-ad3c-04b8ea975baa" providerId="AD" clId="Web-{C1B1372D-CDA9-9783-56F5-A9BCB3F0D61D}" dt="2019-09-14T15:49:23.518" v="337" actId="20577"/>
        <pc:sldMkLst>
          <pc:docMk/>
          <pc:sldMk cId="2260724654" sldId="263"/>
        </pc:sldMkLst>
        <pc:spChg chg="mod">
          <ac:chgData name="Gallo, A" userId="S::agallo@albany.edu::7c730d9f-3aba-4e93-ad3c-04b8ea975baa" providerId="AD" clId="Web-{C1B1372D-CDA9-9783-56F5-A9BCB3F0D61D}" dt="2019-09-14T15:49:23.518" v="337" actId="20577"/>
          <ac:spMkLst>
            <pc:docMk/>
            <pc:sldMk cId="2260724654" sldId="263"/>
            <ac:spMk id="3" creationId="{E566BE56-1BF1-44DB-83C6-0606F53A0D38}"/>
          </ac:spMkLst>
        </pc:spChg>
      </pc:sldChg>
      <pc:sldChg chg="modSp">
        <pc:chgData name="Gallo, A" userId="S::agallo@albany.edu::7c730d9f-3aba-4e93-ad3c-04b8ea975baa" providerId="AD" clId="Web-{C1B1372D-CDA9-9783-56F5-A9BCB3F0D61D}" dt="2019-09-14T15:49:49.408" v="350" actId="20577"/>
        <pc:sldMkLst>
          <pc:docMk/>
          <pc:sldMk cId="1194748514" sldId="265"/>
        </pc:sldMkLst>
        <pc:spChg chg="mod">
          <ac:chgData name="Gallo, A" userId="S::agallo@albany.edu::7c730d9f-3aba-4e93-ad3c-04b8ea975baa" providerId="AD" clId="Web-{C1B1372D-CDA9-9783-56F5-A9BCB3F0D61D}" dt="2019-09-14T15:49:49.408" v="350" actId="20577"/>
          <ac:spMkLst>
            <pc:docMk/>
            <pc:sldMk cId="1194748514" sldId="265"/>
            <ac:spMk id="3" creationId="{1745FBEA-C981-4818-A03B-240E567AEB8B}"/>
          </ac:spMkLst>
        </pc:spChg>
      </pc:sldChg>
      <pc:sldChg chg="modSp">
        <pc:chgData name="Gallo, A" userId="S::agallo@albany.edu::7c730d9f-3aba-4e93-ad3c-04b8ea975baa" providerId="AD" clId="Web-{C1B1372D-CDA9-9783-56F5-A9BCB3F0D61D}" dt="2019-09-14T15:53:49.721" v="410" actId="20577"/>
        <pc:sldMkLst>
          <pc:docMk/>
          <pc:sldMk cId="2445235906" sldId="269"/>
        </pc:sldMkLst>
        <pc:spChg chg="mod">
          <ac:chgData name="Gallo, A" userId="S::agallo@albany.edu::7c730d9f-3aba-4e93-ad3c-04b8ea975baa" providerId="AD" clId="Web-{C1B1372D-CDA9-9783-56F5-A9BCB3F0D61D}" dt="2019-09-14T15:53:49.721" v="410" actId="20577"/>
          <ac:spMkLst>
            <pc:docMk/>
            <pc:sldMk cId="2445235906" sldId="269"/>
            <ac:spMk id="3" creationId="{FA609F5F-2632-4260-98A6-A2DB8BE4D3E5}"/>
          </ac:spMkLst>
        </pc:spChg>
      </pc:sldChg>
      <pc:sldChg chg="modSp">
        <pc:chgData name="Gallo, A" userId="S::agallo@albany.edu::7c730d9f-3aba-4e93-ad3c-04b8ea975baa" providerId="AD" clId="Web-{C1B1372D-CDA9-9783-56F5-A9BCB3F0D61D}" dt="2019-09-14T15:52:58.253" v="403" actId="1076"/>
        <pc:sldMkLst>
          <pc:docMk/>
          <pc:sldMk cId="2143849494" sldId="271"/>
        </pc:sldMkLst>
        <pc:spChg chg="mod">
          <ac:chgData name="Gallo, A" userId="S::agallo@albany.edu::7c730d9f-3aba-4e93-ad3c-04b8ea975baa" providerId="AD" clId="Web-{C1B1372D-CDA9-9783-56F5-A9BCB3F0D61D}" dt="2019-09-14T15:52:41.268" v="399" actId="20577"/>
          <ac:spMkLst>
            <pc:docMk/>
            <pc:sldMk cId="2143849494" sldId="271"/>
            <ac:spMk id="4" creationId="{3C4ADA79-FA1F-4116-8147-A16C78B6A643}"/>
          </ac:spMkLst>
        </pc:spChg>
        <pc:spChg chg="mod">
          <ac:chgData name="Gallo, A" userId="S::agallo@albany.edu::7c730d9f-3aba-4e93-ad3c-04b8ea975baa" providerId="AD" clId="Web-{C1B1372D-CDA9-9783-56F5-A9BCB3F0D61D}" dt="2019-09-14T15:52:58.253" v="403" actId="1076"/>
          <ac:spMkLst>
            <pc:docMk/>
            <pc:sldMk cId="2143849494" sldId="271"/>
            <ac:spMk id="6" creationId="{DC057B0C-F594-40FD-8F2C-95F69FEA8903}"/>
          </ac:spMkLst>
        </pc:spChg>
      </pc:sldChg>
      <pc:sldChg chg="modSp">
        <pc:chgData name="Gallo, A" userId="S::agallo@albany.edu::7c730d9f-3aba-4e93-ad3c-04b8ea975baa" providerId="AD" clId="Web-{C1B1372D-CDA9-9783-56F5-A9BCB3F0D61D}" dt="2019-09-14T15:51:59.487" v="393" actId="20577"/>
        <pc:sldMkLst>
          <pc:docMk/>
          <pc:sldMk cId="4038150071" sldId="273"/>
        </pc:sldMkLst>
        <pc:spChg chg="mod">
          <ac:chgData name="Gallo, A" userId="S::agallo@albany.edu::7c730d9f-3aba-4e93-ad3c-04b8ea975baa" providerId="AD" clId="Web-{C1B1372D-CDA9-9783-56F5-A9BCB3F0D61D}" dt="2019-09-14T15:51:59.487" v="393" actId="20577"/>
          <ac:spMkLst>
            <pc:docMk/>
            <pc:sldMk cId="4038150071" sldId="273"/>
            <ac:spMk id="7" creationId="{23DFD667-685E-469C-A75A-FD9AC71459F9}"/>
          </ac:spMkLst>
        </pc:spChg>
      </pc:sldChg>
      <pc:sldChg chg="modSp">
        <pc:chgData name="Gallo, A" userId="S::agallo@albany.edu::7c730d9f-3aba-4e93-ad3c-04b8ea975baa" providerId="AD" clId="Web-{C1B1372D-CDA9-9783-56F5-A9BCB3F0D61D}" dt="2019-09-14T15:51:32.392" v="388" actId="20577"/>
        <pc:sldMkLst>
          <pc:docMk/>
          <pc:sldMk cId="2529377874" sldId="274"/>
        </pc:sldMkLst>
        <pc:spChg chg="mod">
          <ac:chgData name="Gallo, A" userId="S::agallo@albany.edu::7c730d9f-3aba-4e93-ad3c-04b8ea975baa" providerId="AD" clId="Web-{C1B1372D-CDA9-9783-56F5-A9BCB3F0D61D}" dt="2019-09-14T15:51:32.392" v="388" actId="20577"/>
          <ac:spMkLst>
            <pc:docMk/>
            <pc:sldMk cId="2529377874" sldId="274"/>
            <ac:spMk id="2" creationId="{B109283F-9A19-4010-ACFB-8B781ED66BC1}"/>
          </ac:spMkLst>
        </pc:spChg>
      </pc:sldChg>
      <pc:sldChg chg="modSp">
        <pc:chgData name="Gallo, A" userId="S::agallo@albany.edu::7c730d9f-3aba-4e93-ad3c-04b8ea975baa" providerId="AD" clId="Web-{C1B1372D-CDA9-9783-56F5-A9BCB3F0D61D}" dt="2019-09-14T15:46:22.049" v="212" actId="20577"/>
        <pc:sldMkLst>
          <pc:docMk/>
          <pc:sldMk cId="3234982040" sldId="276"/>
        </pc:sldMkLst>
        <pc:spChg chg="mod">
          <ac:chgData name="Gallo, A" userId="S::agallo@albany.edu::7c730d9f-3aba-4e93-ad3c-04b8ea975baa" providerId="AD" clId="Web-{C1B1372D-CDA9-9783-56F5-A9BCB3F0D61D}" dt="2019-09-14T15:43:24.440" v="94" actId="20577"/>
          <ac:spMkLst>
            <pc:docMk/>
            <pc:sldMk cId="3234982040" sldId="276"/>
            <ac:spMk id="2" creationId="{8CEABAEA-5FEC-447F-9B92-2B31920A76C6}"/>
          </ac:spMkLst>
        </pc:spChg>
        <pc:spChg chg="mod">
          <ac:chgData name="Gallo, A" userId="S::agallo@albany.edu::7c730d9f-3aba-4e93-ad3c-04b8ea975baa" providerId="AD" clId="Web-{C1B1372D-CDA9-9783-56F5-A9BCB3F0D61D}" dt="2019-09-14T15:46:22.049" v="212" actId="20577"/>
          <ac:spMkLst>
            <pc:docMk/>
            <pc:sldMk cId="3234982040" sldId="276"/>
            <ac:spMk id="3" creationId="{EC03B288-2668-48C2-8285-A9C72BE78A30}"/>
          </ac:spMkLst>
        </pc:spChg>
      </pc:sldChg>
      <pc:sldChg chg="modSp">
        <pc:chgData name="Gallo, A" userId="S::agallo@albany.edu::7c730d9f-3aba-4e93-ad3c-04b8ea975baa" providerId="AD" clId="Web-{C1B1372D-CDA9-9783-56F5-A9BCB3F0D61D}" dt="2019-09-14T15:50:50.658" v="369" actId="20577"/>
        <pc:sldMkLst>
          <pc:docMk/>
          <pc:sldMk cId="526132740" sldId="277"/>
        </pc:sldMkLst>
        <pc:spChg chg="mod">
          <ac:chgData name="Gallo, A" userId="S::agallo@albany.edu::7c730d9f-3aba-4e93-ad3c-04b8ea975baa" providerId="AD" clId="Web-{C1B1372D-CDA9-9783-56F5-A9BCB3F0D61D}" dt="2019-09-14T15:50:50.658" v="369" actId="20577"/>
          <ac:spMkLst>
            <pc:docMk/>
            <pc:sldMk cId="526132740" sldId="277"/>
            <ac:spMk id="3" creationId="{C97C4504-64EE-45E1-B08D-E872F60660EC}"/>
          </ac:spMkLst>
        </pc:spChg>
      </pc:sldChg>
      <pc:sldChg chg="modSp">
        <pc:chgData name="Gallo, A" userId="S::agallo@albany.edu::7c730d9f-3aba-4e93-ad3c-04b8ea975baa" providerId="AD" clId="Web-{C1B1372D-CDA9-9783-56F5-A9BCB3F0D61D}" dt="2019-09-14T15:59:52.939" v="542" actId="20577"/>
        <pc:sldMkLst>
          <pc:docMk/>
          <pc:sldMk cId="3261280490" sldId="278"/>
        </pc:sldMkLst>
        <pc:spChg chg="mod">
          <ac:chgData name="Gallo, A" userId="S::agallo@albany.edu::7c730d9f-3aba-4e93-ad3c-04b8ea975baa" providerId="AD" clId="Web-{C1B1372D-CDA9-9783-56F5-A9BCB3F0D61D}" dt="2019-09-14T15:59:52.939" v="542" actId="20577"/>
          <ac:spMkLst>
            <pc:docMk/>
            <pc:sldMk cId="3261280490" sldId="278"/>
            <ac:spMk id="3" creationId="{56A15C70-03EF-46DB-87FB-0E14697870C2}"/>
          </ac:spMkLst>
        </pc:spChg>
      </pc:sldChg>
      <pc:sldChg chg="modSp">
        <pc:chgData name="Gallo, A" userId="S::agallo@albany.edu::7c730d9f-3aba-4e93-ad3c-04b8ea975baa" providerId="AD" clId="Web-{C1B1372D-CDA9-9783-56F5-A9BCB3F0D61D}" dt="2019-09-14T16:02:39.189" v="655" actId="20577"/>
        <pc:sldMkLst>
          <pc:docMk/>
          <pc:sldMk cId="3275792235" sldId="279"/>
        </pc:sldMkLst>
        <pc:spChg chg="mod">
          <ac:chgData name="Gallo, A" userId="S::agallo@albany.edu::7c730d9f-3aba-4e93-ad3c-04b8ea975baa" providerId="AD" clId="Web-{C1B1372D-CDA9-9783-56F5-A9BCB3F0D61D}" dt="2019-09-14T16:00:45.127" v="565" actId="20577"/>
          <ac:spMkLst>
            <pc:docMk/>
            <pc:sldMk cId="3275792235" sldId="279"/>
            <ac:spMk id="2" creationId="{E3E80125-CEF2-4FFA-8A38-DB5DA42291D2}"/>
          </ac:spMkLst>
        </pc:spChg>
        <pc:spChg chg="mod">
          <ac:chgData name="Gallo, A" userId="S::agallo@albany.edu::7c730d9f-3aba-4e93-ad3c-04b8ea975baa" providerId="AD" clId="Web-{C1B1372D-CDA9-9783-56F5-A9BCB3F0D61D}" dt="2019-09-14T16:02:39.189" v="655" actId="20577"/>
          <ac:spMkLst>
            <pc:docMk/>
            <pc:sldMk cId="3275792235" sldId="279"/>
            <ac:spMk id="3" creationId="{069D0B11-7484-489B-A345-54FC6E096C85}"/>
          </ac:spMkLst>
        </pc:spChg>
      </pc:sldChg>
      <pc:sldChg chg="modSp">
        <pc:chgData name="Gallo, A" userId="S::agallo@albany.edu::7c730d9f-3aba-4e93-ad3c-04b8ea975baa" providerId="AD" clId="Web-{C1B1372D-CDA9-9783-56F5-A9BCB3F0D61D}" dt="2019-09-14T16:03:28.220" v="674" actId="14100"/>
        <pc:sldMkLst>
          <pc:docMk/>
          <pc:sldMk cId="1328505142" sldId="280"/>
        </pc:sldMkLst>
        <pc:spChg chg="mod">
          <ac:chgData name="Gallo, A" userId="S::agallo@albany.edu::7c730d9f-3aba-4e93-ad3c-04b8ea975baa" providerId="AD" clId="Web-{C1B1372D-CDA9-9783-56F5-A9BCB3F0D61D}" dt="2019-09-14T16:00:53.330" v="590" actId="20577"/>
          <ac:spMkLst>
            <pc:docMk/>
            <pc:sldMk cId="1328505142" sldId="280"/>
            <ac:spMk id="2" creationId="{E3E80125-CEF2-4FFA-8A38-DB5DA42291D2}"/>
          </ac:spMkLst>
        </pc:spChg>
        <pc:spChg chg="mod">
          <ac:chgData name="Gallo, A" userId="S::agallo@albany.edu::7c730d9f-3aba-4e93-ad3c-04b8ea975baa" providerId="AD" clId="Web-{C1B1372D-CDA9-9783-56F5-A9BCB3F0D61D}" dt="2019-09-14T16:03:18.017" v="671" actId="20577"/>
          <ac:spMkLst>
            <pc:docMk/>
            <pc:sldMk cId="1328505142" sldId="280"/>
            <ac:spMk id="3" creationId="{069D0B11-7484-489B-A345-54FC6E096C85}"/>
          </ac:spMkLst>
        </pc:spChg>
        <pc:spChg chg="mod">
          <ac:chgData name="Gallo, A" userId="S::agallo@albany.edu::7c730d9f-3aba-4e93-ad3c-04b8ea975baa" providerId="AD" clId="Web-{C1B1372D-CDA9-9783-56F5-A9BCB3F0D61D}" dt="2019-09-14T16:03:28.220" v="674" actId="14100"/>
          <ac:spMkLst>
            <pc:docMk/>
            <pc:sldMk cId="1328505142" sldId="280"/>
            <ac:spMk id="4" creationId="{DE06F98D-618C-4F25-8D61-45882C235081}"/>
          </ac:spMkLst>
        </pc:spChg>
      </pc:sldChg>
      <pc:sldChg chg="modSp">
        <pc:chgData name="Gallo, A" userId="S::agallo@albany.edu::7c730d9f-3aba-4e93-ad3c-04b8ea975baa" providerId="AD" clId="Web-{C1B1372D-CDA9-9783-56F5-A9BCB3F0D61D}" dt="2019-09-14T16:05:37.987" v="782" actId="20577"/>
        <pc:sldMkLst>
          <pc:docMk/>
          <pc:sldMk cId="3187237477" sldId="281"/>
        </pc:sldMkLst>
        <pc:spChg chg="mod">
          <ac:chgData name="Gallo, A" userId="S::agallo@albany.edu::7c730d9f-3aba-4e93-ad3c-04b8ea975baa" providerId="AD" clId="Web-{C1B1372D-CDA9-9783-56F5-A9BCB3F0D61D}" dt="2019-09-14T16:05:37.987" v="782" actId="20577"/>
          <ac:spMkLst>
            <pc:docMk/>
            <pc:sldMk cId="3187237477" sldId="281"/>
            <ac:spMk id="3" creationId="{8B314B01-C515-4A9C-B766-7848D3C684B0}"/>
          </ac:spMkLst>
        </pc:spChg>
      </pc:sldChg>
      <pc:sldChg chg="modSp">
        <pc:chgData name="Gallo, A" userId="S::agallo@albany.edu::7c730d9f-3aba-4e93-ad3c-04b8ea975baa" providerId="AD" clId="Web-{C1B1372D-CDA9-9783-56F5-A9BCB3F0D61D}" dt="2019-09-14T15:57:42.268" v="514" actId="20577"/>
        <pc:sldMkLst>
          <pc:docMk/>
          <pc:sldMk cId="3070522597" sldId="282"/>
        </pc:sldMkLst>
        <pc:spChg chg="mod">
          <ac:chgData name="Gallo, A" userId="S::agallo@albany.edu::7c730d9f-3aba-4e93-ad3c-04b8ea975baa" providerId="AD" clId="Web-{C1B1372D-CDA9-9783-56F5-A9BCB3F0D61D}" dt="2019-09-14T15:57:42.268" v="514" actId="20577"/>
          <ac:spMkLst>
            <pc:docMk/>
            <pc:sldMk cId="3070522597" sldId="282"/>
            <ac:spMk id="3" creationId="{F7BBC0A4-F6F7-458C-AE88-65C072BD2683}"/>
          </ac:spMkLst>
        </pc:spChg>
      </pc:sldChg>
      <pc:sldChg chg="modSp">
        <pc:chgData name="Gallo, A" userId="S::agallo@albany.edu::7c730d9f-3aba-4e93-ad3c-04b8ea975baa" providerId="AD" clId="Web-{C1B1372D-CDA9-9783-56F5-A9BCB3F0D61D}" dt="2019-09-14T16:07:02.847" v="822" actId="20577"/>
        <pc:sldMkLst>
          <pc:docMk/>
          <pc:sldMk cId="156597446" sldId="283"/>
        </pc:sldMkLst>
        <pc:spChg chg="mod">
          <ac:chgData name="Gallo, A" userId="S::agallo@albany.edu::7c730d9f-3aba-4e93-ad3c-04b8ea975baa" providerId="AD" clId="Web-{C1B1372D-CDA9-9783-56F5-A9BCB3F0D61D}" dt="2019-09-14T16:07:02.847" v="822" actId="20577"/>
          <ac:spMkLst>
            <pc:docMk/>
            <pc:sldMk cId="156597446" sldId="283"/>
            <ac:spMk id="3" creationId="{8B314B01-C515-4A9C-B766-7848D3C684B0}"/>
          </ac:spMkLst>
        </pc:spChg>
      </pc:sldChg>
      <pc:sldChg chg="modSp">
        <pc:chgData name="Gallo, A" userId="S::agallo@albany.edu::7c730d9f-3aba-4e93-ad3c-04b8ea975baa" providerId="AD" clId="Web-{C1B1372D-CDA9-9783-56F5-A9BCB3F0D61D}" dt="2019-09-14T15:55:28.518" v="491" actId="20577"/>
        <pc:sldMkLst>
          <pc:docMk/>
          <pc:sldMk cId="2271698358" sldId="284"/>
        </pc:sldMkLst>
        <pc:spChg chg="mod">
          <ac:chgData name="Gallo, A" userId="S::agallo@albany.edu::7c730d9f-3aba-4e93-ad3c-04b8ea975baa" providerId="AD" clId="Web-{C1B1372D-CDA9-9783-56F5-A9BCB3F0D61D}" dt="2019-09-14T15:55:28.518" v="491" actId="20577"/>
          <ac:spMkLst>
            <pc:docMk/>
            <pc:sldMk cId="2271698358" sldId="284"/>
            <ac:spMk id="3" creationId="{BF193905-F4AF-48FB-BC18-63A5C65DD2BF}"/>
          </ac:spMkLst>
        </pc:spChg>
      </pc:sldChg>
      <pc:sldChg chg="modSp">
        <pc:chgData name="Gallo, A" userId="S::agallo@albany.edu::7c730d9f-3aba-4e93-ad3c-04b8ea975baa" providerId="AD" clId="Web-{C1B1372D-CDA9-9783-56F5-A9BCB3F0D61D}" dt="2019-09-14T15:59:02.096" v="518" actId="20577"/>
        <pc:sldMkLst>
          <pc:docMk/>
          <pc:sldMk cId="1209637772" sldId="285"/>
        </pc:sldMkLst>
        <pc:spChg chg="mod">
          <ac:chgData name="Gallo, A" userId="S::agallo@albany.edu::7c730d9f-3aba-4e93-ad3c-04b8ea975baa" providerId="AD" clId="Web-{C1B1372D-CDA9-9783-56F5-A9BCB3F0D61D}" dt="2019-09-14T15:59:02.096" v="518" actId="20577"/>
          <ac:spMkLst>
            <pc:docMk/>
            <pc:sldMk cId="1209637772" sldId="285"/>
            <ac:spMk id="3" creationId="{BF193905-F4AF-48FB-BC18-63A5C65DD2BF}"/>
          </ac:spMkLst>
        </pc:spChg>
        <pc:picChg chg="mod">
          <ac:chgData name="Gallo, A" userId="S::agallo@albany.edu::7c730d9f-3aba-4e93-ad3c-04b8ea975baa" providerId="AD" clId="Web-{C1B1372D-CDA9-9783-56F5-A9BCB3F0D61D}" dt="2019-09-14T15:55:48.549" v="498" actId="1076"/>
          <ac:picMkLst>
            <pc:docMk/>
            <pc:sldMk cId="1209637772" sldId="285"/>
            <ac:picMk id="4" creationId="{E07BDAEE-6B70-4231-82C1-1E95CD8C8F34}"/>
          </ac:picMkLst>
        </pc:picChg>
      </pc:sldChg>
      <pc:sldChg chg="addSp delSp modSp">
        <pc:chgData name="Gallo, A" userId="S::agallo@albany.edu::7c730d9f-3aba-4e93-ad3c-04b8ea975baa" providerId="AD" clId="Web-{C1B1372D-CDA9-9783-56F5-A9BCB3F0D61D}" dt="2019-09-14T16:10:15.176" v="963" actId="14100"/>
        <pc:sldMkLst>
          <pc:docMk/>
          <pc:sldMk cId="3071307963" sldId="286"/>
        </pc:sldMkLst>
        <pc:spChg chg="mod">
          <ac:chgData name="Gallo, A" userId="S::agallo@albany.edu::7c730d9f-3aba-4e93-ad3c-04b8ea975baa" providerId="AD" clId="Web-{C1B1372D-CDA9-9783-56F5-A9BCB3F0D61D}" dt="2019-09-14T16:07:53.097" v="832" actId="20577"/>
          <ac:spMkLst>
            <pc:docMk/>
            <pc:sldMk cId="3071307963" sldId="286"/>
            <ac:spMk id="3" creationId="{57B599D9-A342-4431-9896-CC6585D6F24B}"/>
          </ac:spMkLst>
        </pc:spChg>
        <pc:spChg chg="add mod">
          <ac:chgData name="Gallo, A" userId="S::agallo@albany.edu::7c730d9f-3aba-4e93-ad3c-04b8ea975baa" providerId="AD" clId="Web-{C1B1372D-CDA9-9783-56F5-A9BCB3F0D61D}" dt="2019-09-14T16:10:15.176" v="963" actId="14100"/>
          <ac:spMkLst>
            <pc:docMk/>
            <pc:sldMk cId="3071307963" sldId="286"/>
            <ac:spMk id="4" creationId="{F2A43F5D-8511-4E68-928B-7A142C6214B5}"/>
          </ac:spMkLst>
        </pc:spChg>
        <pc:spChg chg="add del">
          <ac:chgData name="Gallo, A" userId="S::agallo@albany.edu::7c730d9f-3aba-4e93-ad3c-04b8ea975baa" providerId="AD" clId="Web-{C1B1372D-CDA9-9783-56F5-A9BCB3F0D61D}" dt="2019-09-14T16:07:59.003" v="835"/>
          <ac:spMkLst>
            <pc:docMk/>
            <pc:sldMk cId="3071307963" sldId="286"/>
            <ac:spMk id="5" creationId="{7C940BDF-3EC0-4479-8F34-66484D28C605}"/>
          </ac:spMkLst>
        </pc:spChg>
      </pc:sldChg>
    </pc:docChg>
  </pc:docChgLst>
  <pc:docChgLst>
    <pc:chgData name="Gallo, A" userId="S::agallo@albany.edu::7c730d9f-3aba-4e93-ad3c-04b8ea975baa" providerId="AD" clId="Web-{85AC94D6-1493-66CF-1C67-80BD341C69AE}"/>
    <pc:docChg chg="modSld">
      <pc:chgData name="Gallo, A" userId="S::agallo@albany.edu::7c730d9f-3aba-4e93-ad3c-04b8ea975baa" providerId="AD" clId="Web-{85AC94D6-1493-66CF-1C67-80BD341C69AE}" dt="2019-09-08T04:07:47.151" v="27" actId="20577"/>
      <pc:docMkLst>
        <pc:docMk/>
      </pc:docMkLst>
      <pc:sldChg chg="modSp">
        <pc:chgData name="Gallo, A" userId="S::agallo@albany.edu::7c730d9f-3aba-4e93-ad3c-04b8ea975baa" providerId="AD" clId="Web-{85AC94D6-1493-66CF-1C67-80BD341C69AE}" dt="2019-09-08T04:07:47.135" v="26" actId="20577"/>
        <pc:sldMkLst>
          <pc:docMk/>
          <pc:sldMk cId="3071307963" sldId="286"/>
        </pc:sldMkLst>
        <pc:spChg chg="mod">
          <ac:chgData name="Gallo, A" userId="S::agallo@albany.edu::7c730d9f-3aba-4e93-ad3c-04b8ea975baa" providerId="AD" clId="Web-{85AC94D6-1493-66CF-1C67-80BD341C69AE}" dt="2019-09-08T04:07:47.135" v="26" actId="20577"/>
          <ac:spMkLst>
            <pc:docMk/>
            <pc:sldMk cId="3071307963" sldId="286"/>
            <ac:spMk id="3" creationId="{57B599D9-A342-4431-9896-CC6585D6F24B}"/>
          </ac:spMkLst>
        </pc:spChg>
      </pc:sldChg>
    </pc:docChg>
  </pc:docChgLst>
  <pc:docChgLst>
    <pc:chgData name="Gallo, A" userId="S::agallo@albany.edu::7c730d9f-3aba-4e93-ad3c-04b8ea975baa" providerId="AD" clId="Web-{3CCA7C97-0121-01A3-859D-A34DBAE9FE99}"/>
    <pc:docChg chg="modSld">
      <pc:chgData name="Gallo, A" userId="S::agallo@albany.edu::7c730d9f-3aba-4e93-ad3c-04b8ea975baa" providerId="AD" clId="Web-{3CCA7C97-0121-01A3-859D-A34DBAE9FE99}" dt="2019-09-08T04:23:26.422" v="4" actId="20577"/>
      <pc:docMkLst>
        <pc:docMk/>
      </pc:docMkLst>
      <pc:sldChg chg="modSp">
        <pc:chgData name="Gallo, A" userId="S::agallo@albany.edu::7c730d9f-3aba-4e93-ad3c-04b8ea975baa" providerId="AD" clId="Web-{3CCA7C97-0121-01A3-859D-A34DBAE9FE99}" dt="2019-09-08T04:23:23.109" v="2" actId="20577"/>
        <pc:sldMkLst>
          <pc:docMk/>
          <pc:sldMk cId="3071307963" sldId="286"/>
        </pc:sldMkLst>
        <pc:spChg chg="mod">
          <ac:chgData name="Gallo, A" userId="S::agallo@albany.edu::7c730d9f-3aba-4e93-ad3c-04b8ea975baa" providerId="AD" clId="Web-{3CCA7C97-0121-01A3-859D-A34DBAE9FE99}" dt="2019-09-08T04:23:23.109" v="2" actId="20577"/>
          <ac:spMkLst>
            <pc:docMk/>
            <pc:sldMk cId="3071307963" sldId="286"/>
            <ac:spMk id="3" creationId="{57B599D9-A342-4431-9896-CC6585D6F24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agilemanifesto.org/principle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scrum.or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pdfs.semanticscholar.org/5fba/5b24d01bfb4956232e82b1129b7bd07f783a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d.com/talks/simon_sinek_how_great_leaders_inspire_action" TargetMode="External"/><Relationship Id="rId2" Type="http://schemas.openxmlformats.org/officeDocument/2006/relationships/hyperlink" Target="https://scrappyprojectmanagement.com/wp-content/uploads/2015/04/Scrappy-Project-Management-Checklis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d.com/talks/simon_sinek_why_good_leaders_make_you_feel_saf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Week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Project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710380A9-7273-4736-A84B-1F6534082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3640" y="104980"/>
            <a:ext cx="10091624" cy="65758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F4A1BE-F4A2-435F-BD4A-A7C4D5113CCD}"/>
              </a:ext>
            </a:extLst>
          </p:cNvPr>
          <p:cNvSpPr txBox="1"/>
          <p:nvPr/>
        </p:nvSpPr>
        <p:spPr>
          <a:xfrm>
            <a:off x="106907" y="63007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Iteration</a:t>
            </a:r>
          </a:p>
          <a:p>
            <a:r>
              <a:rPr lang="en-US" dirty="0">
                <a:cs typeface="Calibri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96265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68239AF-4A40-4BE5-AB67-9320F4F9D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206" y="130457"/>
            <a:ext cx="10704393" cy="6672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85A56D-5AB8-404F-9533-F17DDB02274C}"/>
              </a:ext>
            </a:extLst>
          </p:cNvPr>
          <p:cNvSpPr txBox="1"/>
          <p:nvPr/>
        </p:nvSpPr>
        <p:spPr>
          <a:xfrm>
            <a:off x="4549" y="74380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Iteration</a:t>
            </a:r>
          </a:p>
          <a:p>
            <a:r>
              <a:rPr lang="en-US" dirty="0">
                <a:cs typeface="Calibri"/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836106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DA4C-6662-401D-B995-919F873F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Bug tracking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C4504-64EE-45E1-B08D-E872F6066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Project tasks can be planned or discovered</a:t>
            </a:r>
          </a:p>
          <a:p>
            <a:r>
              <a:rPr lang="en-US" dirty="0">
                <a:cs typeface="Calibri"/>
              </a:rPr>
              <a:t>Defects / bugs can (&amp; should) be tracked in the same tool</a:t>
            </a:r>
          </a:p>
          <a:p>
            <a:pPr lvl="1"/>
            <a:r>
              <a:rPr lang="en-US" dirty="0">
                <a:cs typeface="Calibri"/>
              </a:rPr>
              <a:t>Reviewed, prioritized, scheduled, assigned</a:t>
            </a:r>
          </a:p>
          <a:p>
            <a:r>
              <a:rPr lang="en-US" dirty="0">
                <a:cs typeface="Calibri"/>
              </a:rPr>
              <a:t>Ideally customers would have a mechanism to report defects</a:t>
            </a:r>
          </a:p>
          <a:p>
            <a:pPr lvl="1"/>
            <a:r>
              <a:rPr lang="en-US" dirty="0">
                <a:cs typeface="Calibri"/>
              </a:rPr>
              <a:t>Subject again to review before action</a:t>
            </a:r>
          </a:p>
        </p:txBody>
      </p:sp>
    </p:spTree>
    <p:extLst>
      <p:ext uri="{BB962C8B-B14F-4D97-AF65-F5344CB8AC3E}">
        <p14:creationId xmlns:p14="http://schemas.microsoft.com/office/powerpoint/2010/main" val="526132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283F-9A19-4010-ACFB-8B781ED6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Project (&amp; Iteration?) Planning: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Lifecycle variations </a:t>
            </a:r>
            <a:r>
              <a:rPr lang="en-US" sz="2000" dirty="0">
                <a:cs typeface="Calibri Light"/>
              </a:rPr>
              <a:t>(1)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C558E-098A-44D1-8C52-44148978F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 dirty="0">
                <a:ea typeface="+mn-lt"/>
                <a:cs typeface="+mn-lt"/>
              </a:rPr>
              <a:t>Predictive</a:t>
            </a:r>
            <a:r>
              <a:rPr lang="en-US" dirty="0">
                <a:ea typeface="+mn-lt"/>
                <a:cs typeface="+mn-lt"/>
              </a:rPr>
              <a:t> models: we assume we know things up front</a:t>
            </a:r>
          </a:p>
          <a:p>
            <a:pPr lvl="1"/>
            <a:r>
              <a:rPr lang="en-US" dirty="0">
                <a:ea typeface="+mn-lt"/>
                <a:cs typeface="+mn-lt"/>
              </a:rPr>
              <a:t>Clear customer vision &amp; sponsorship</a:t>
            </a:r>
          </a:p>
          <a:p>
            <a:pPr lvl="1"/>
            <a:r>
              <a:rPr lang="en-US" dirty="0">
                <a:ea typeface="+mn-lt"/>
                <a:cs typeface="+mn-lt"/>
              </a:rPr>
              <a:t>Manageable &amp; realistic scope </a:t>
            </a:r>
          </a:p>
          <a:p>
            <a:pPr lvl="1"/>
            <a:r>
              <a:rPr lang="en-US" dirty="0">
                <a:ea typeface="+mn-lt"/>
                <a:cs typeface="+mn-lt"/>
              </a:rPr>
              <a:t>Experienced development team &amp; leadership </a:t>
            </a:r>
          </a:p>
          <a:p>
            <a:pPr lvl="1"/>
            <a:r>
              <a:rPr lang="en-US">
                <a:ea typeface="+mn-lt"/>
                <a:cs typeface="+mn-lt"/>
              </a:rPr>
              <a:t>Using established technologies, established processes ("rinse &amp; repeat" jobs) </a:t>
            </a:r>
          </a:p>
          <a:p>
            <a:pPr lvl="1"/>
            <a:r>
              <a:rPr lang="en-US" dirty="0">
                <a:ea typeface="+mn-lt"/>
                <a:cs typeface="+mn-lt"/>
              </a:rPr>
              <a:t>Common in physical engineering... we don't usually build a bridge "experimentally"</a:t>
            </a:r>
          </a:p>
          <a:p>
            <a:pPr marL="457200" lvl="1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Adaptive </a:t>
            </a:r>
            <a:r>
              <a:rPr lang="en-US" dirty="0">
                <a:ea typeface="+mn-lt"/>
                <a:cs typeface="+mn-lt"/>
              </a:rPr>
              <a:t>models: assume we don't know everything up front... that information, priorities &amp; goals can &amp; do change</a:t>
            </a:r>
          </a:p>
          <a:p>
            <a:pPr lvl="1"/>
            <a:r>
              <a:rPr lang="en-US" dirty="0">
                <a:cs typeface="Calibri"/>
              </a:rPr>
              <a:t>Ambiguous or evolving requirements </a:t>
            </a:r>
          </a:p>
          <a:p>
            <a:pPr lvl="1"/>
            <a:r>
              <a:rPr lang="en-US" dirty="0">
                <a:cs typeface="Calibri"/>
              </a:rPr>
              <a:t>Limited resources </a:t>
            </a:r>
          </a:p>
          <a:p>
            <a:pPr lvl="1"/>
            <a:r>
              <a:rPr lang="en-US" dirty="0">
                <a:cs typeface="Calibri"/>
              </a:rPr>
              <a:t>Experimental prototyping </a:t>
            </a: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9377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283F-9A19-4010-ACFB-8B781ED6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Lifecycle variations </a:t>
            </a:r>
            <a:r>
              <a:rPr lang="en-US" sz="2000">
                <a:cs typeface="Calibri Light"/>
              </a:rPr>
              <a:t>(2)</a:t>
            </a:r>
            <a:br>
              <a:rPr lang="en-US" sz="2000">
                <a:cs typeface="Calibri Light"/>
              </a:rPr>
            </a:br>
            <a:r>
              <a:rPr lang="en-US" sz="2000">
                <a:cs typeface="Calibri Light"/>
              </a:rPr>
              <a:t>Predictive</a:t>
            </a:r>
            <a:endParaRPr 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C558E-098A-44D1-8C52-44148978F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b="1">
                <a:cs typeface="Calibri"/>
              </a:rPr>
              <a:t>Waterfall </a:t>
            </a:r>
            <a:r>
              <a:rPr lang="en-US">
                <a:cs typeface="Calibri"/>
              </a:rPr>
              <a:t>– all requirements gathering &amp; major design up front</a:t>
            </a:r>
          </a:p>
          <a:p>
            <a:pPr marL="914400" lvl="1" indent="-457200"/>
            <a:r>
              <a:rPr lang="en-US">
                <a:cs typeface="Calibri"/>
              </a:rPr>
              <a:t>Feedback allowed if defects in upstream artifacts discovered</a:t>
            </a:r>
          </a:p>
          <a:p>
            <a:pPr marL="914400" lvl="1" indent="-457200"/>
            <a:r>
              <a:rPr lang="en-US">
                <a:cs typeface="Calibri"/>
              </a:rPr>
              <a:t>Can be circular – maintenance loops back to (more) requirements</a:t>
            </a:r>
          </a:p>
          <a:p>
            <a:pPr marL="914400" lvl="1" indent="-457200"/>
            <a:r>
              <a:rPr lang="en-US">
                <a:cs typeface="Calibri"/>
              </a:rPr>
              <a:t>Sashimi variation – phases overlap slightly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6" name="Picture 6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936C6EEB-4409-4A9B-A2D0-9C79439C2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748" y="3532462"/>
            <a:ext cx="7385259" cy="3242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DFD667-685E-469C-A75A-FD9AC71459F9}"/>
              </a:ext>
            </a:extLst>
          </p:cNvPr>
          <p:cNvSpPr txBox="1"/>
          <p:nvPr/>
        </p:nvSpPr>
        <p:spPr>
          <a:xfrm>
            <a:off x="8897455" y="3673888"/>
            <a:ext cx="300874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Can also use "mini-waterfall" as a framework for the steps which occur during one iteration of a larger effort</a:t>
            </a:r>
          </a:p>
        </p:txBody>
      </p:sp>
    </p:spTree>
    <p:extLst>
      <p:ext uri="{BB962C8B-B14F-4D97-AF65-F5344CB8AC3E}">
        <p14:creationId xmlns:p14="http://schemas.microsoft.com/office/powerpoint/2010/main" val="4038150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283F-9A19-4010-ACFB-8B781ED6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Lifecycle variations </a:t>
            </a:r>
            <a:r>
              <a:rPr lang="en-US" sz="2000" dirty="0">
                <a:cs typeface="Calibri Light"/>
              </a:rPr>
              <a:t>(3)</a:t>
            </a:r>
            <a:br>
              <a:rPr lang="en-US" sz="2000" dirty="0">
                <a:cs typeface="Calibri Light"/>
              </a:rPr>
            </a:br>
            <a:r>
              <a:rPr lang="en-US" sz="2000" dirty="0">
                <a:cs typeface="Calibri Light"/>
              </a:rPr>
              <a:t>Adaptive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C558E-098A-44D1-8C52-44148978F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b="1">
                <a:cs typeface="Calibri"/>
              </a:rPr>
              <a:t>Agile </a:t>
            </a:r>
            <a:r>
              <a:rPr lang="en-US">
                <a:cs typeface="Calibri"/>
              </a:rPr>
              <a:t>– iterate on MVPs (minimum viable product)</a:t>
            </a:r>
          </a:p>
          <a:p>
            <a:pPr marL="914400" lvl="1" indent="-457200"/>
            <a:r>
              <a:rPr lang="en-US">
                <a:ea typeface="+mn-lt"/>
                <a:cs typeface="+mn-lt"/>
              </a:rPr>
              <a:t>Does not mean there is no plan nor an </a:t>
            </a:r>
            <a:r>
              <a:rPr lang="en-US" u="sng">
                <a:ea typeface="+mn-lt"/>
                <a:cs typeface="+mn-lt"/>
              </a:rPr>
              <a:t>overarching design</a:t>
            </a:r>
            <a:r>
              <a:rPr lang="en-US">
                <a:ea typeface="+mn-lt"/>
                <a:cs typeface="+mn-lt"/>
              </a:rPr>
              <a:t> – it means we agree to adopt those plans &amp; designs provisionally until proven, else adapt  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F33A714-AEA6-4774-AD29-B54B73AE7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467" y="3051376"/>
            <a:ext cx="5371547" cy="38081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4ADA79-FA1F-4116-8147-A16C78B6A643}"/>
              </a:ext>
            </a:extLst>
          </p:cNvPr>
          <p:cNvSpPr txBox="1"/>
          <p:nvPr/>
        </p:nvSpPr>
        <p:spPr>
          <a:xfrm>
            <a:off x="423917" y="3839779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In each iteration, we do 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cs typeface="Calibri"/>
              </a:rPr>
              <a:t>"just enough":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cs typeface="Calibri"/>
              </a:rPr>
              <a:t>Requirements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cs typeface="Calibri"/>
              </a:rPr>
              <a:t>Design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cs typeface="Calibri"/>
              </a:rPr>
              <a:t>Implementation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cs typeface="Calibri"/>
              </a:rPr>
              <a:t>Test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cs typeface="Calibri"/>
              </a:rPr>
              <a:t>Deploy</a:t>
            </a:r>
          </a:p>
          <a:p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057B0C-F594-40FD-8F2C-95F69FEA8903}"/>
              </a:ext>
            </a:extLst>
          </p:cNvPr>
          <p:cNvSpPr txBox="1"/>
          <p:nvPr/>
        </p:nvSpPr>
        <p:spPr>
          <a:xfrm>
            <a:off x="3575878" y="1323008"/>
            <a:ext cx="4521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We admit we don't know everything up front!</a:t>
            </a:r>
            <a:endParaRPr lang="en-US">
              <a:solidFill>
                <a:srgbClr val="00B05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3849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C3D8E-2A84-4E1E-B96D-DD1249371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Agile Manifesto</a:t>
            </a:r>
            <a:br>
              <a:rPr lang="en-US">
                <a:cs typeface="Calibri Light"/>
              </a:rPr>
            </a:br>
            <a:r>
              <a:rPr lang="en-US" sz="2800">
                <a:ea typeface="+mj-lt"/>
                <a:cs typeface="+mj-lt"/>
                <a:hlinkClick r:id="rId2"/>
              </a:rPr>
              <a:t>http://agilemanifesto.org/principles.html</a:t>
            </a:r>
            <a:r>
              <a:rPr lang="en-US" sz="2800">
                <a:cs typeface="Calibri Light"/>
              </a:rPr>
              <a:t> 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09F5F-2632-4260-98A6-A2DB8BE4D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Early &amp; </a:t>
            </a:r>
            <a:r>
              <a:rPr lang="en-US" dirty="0">
                <a:highlight>
                  <a:srgbClr val="00FF00"/>
                </a:highlight>
                <a:cs typeface="Calibri"/>
              </a:rPr>
              <a:t>continuous product delivery</a:t>
            </a:r>
            <a:r>
              <a:rPr lang="en-US" dirty="0">
                <a:cs typeface="Calibri"/>
              </a:rPr>
              <a:t>, short iterations</a:t>
            </a:r>
            <a:endParaRPr lang="en-US" dirty="0"/>
          </a:p>
          <a:p>
            <a:r>
              <a:rPr lang="en-US" dirty="0">
                <a:highlight>
                  <a:srgbClr val="00FF00"/>
                </a:highlight>
                <a:cs typeface="Calibri"/>
              </a:rPr>
              <a:t>Embrace change</a:t>
            </a:r>
          </a:p>
          <a:p>
            <a:r>
              <a:rPr lang="en-US" dirty="0">
                <a:cs typeface="Calibri"/>
              </a:rPr>
              <a:t>Small, sustainable, motivated teams working together daily</a:t>
            </a:r>
          </a:p>
          <a:p>
            <a:pPr lvl="1" indent="-457200"/>
            <a:r>
              <a:rPr lang="en-US" dirty="0">
                <a:cs typeface="Calibri"/>
              </a:rPr>
              <a:t>"Face-to-face" (though video chatrooms </a:t>
            </a:r>
            <a:r>
              <a:rPr lang="en-US" u="sng" dirty="0">
                <a:cs typeface="Calibri"/>
              </a:rPr>
              <a:t>can </a:t>
            </a:r>
            <a:r>
              <a:rPr lang="en-US" dirty="0">
                <a:cs typeface="Calibri"/>
              </a:rPr>
              <a:t>work too...)</a:t>
            </a:r>
          </a:p>
          <a:p>
            <a:pPr lvl="1" indent="-457200"/>
            <a:r>
              <a:rPr lang="en-US" dirty="0">
                <a:cs typeface="Calibri"/>
              </a:rPr>
              <a:t>Adaptable</a:t>
            </a:r>
          </a:p>
          <a:p>
            <a:pPr lvl="1" indent="-457200"/>
            <a:r>
              <a:rPr lang="en-US" dirty="0">
                <a:cs typeface="Calibri"/>
              </a:rPr>
              <a:t>Self-reflective</a:t>
            </a:r>
          </a:p>
          <a:p>
            <a:pPr lvl="1" indent="-457200"/>
            <a:r>
              <a:rPr lang="en-US" dirty="0">
                <a:cs typeface="Calibri"/>
              </a:rPr>
              <a:t>Self-organizing</a:t>
            </a:r>
          </a:p>
          <a:p>
            <a:r>
              <a:rPr lang="en-US" dirty="0">
                <a:cs typeface="Calibri"/>
              </a:rPr>
              <a:t>Technical excellence &amp; attention to detail; </a:t>
            </a:r>
            <a:r>
              <a:rPr lang="en-US" dirty="0">
                <a:highlight>
                  <a:srgbClr val="00FF00"/>
                </a:highlight>
                <a:cs typeface="Calibri"/>
              </a:rPr>
              <a:t>focus on quality</a:t>
            </a:r>
          </a:p>
          <a:p>
            <a:r>
              <a:rPr lang="en-US" dirty="0">
                <a:cs typeface="Calibri"/>
              </a:rPr>
              <a:t>Document "just-in-time" &amp; "good enough", doc != product </a:t>
            </a:r>
          </a:p>
          <a:p>
            <a:r>
              <a:rPr lang="en-US" dirty="0">
                <a:cs typeface="Calibri"/>
              </a:rPr>
              <a:t>Success = working product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5235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6D50-2545-4F40-BCD0-21DA5D21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Scrum </a:t>
            </a:r>
            <a:r>
              <a:rPr lang="en-US" sz="2000">
                <a:cs typeface="Calibri Light"/>
              </a:rPr>
              <a:t>(1)</a:t>
            </a:r>
            <a:endParaRPr 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3905-F4AF-48FB-BC18-63A5C65DD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u="sng" dirty="0">
                <a:cs typeface="Calibri"/>
              </a:rPr>
              <a:t>One</a:t>
            </a:r>
            <a:r>
              <a:rPr lang="en-US" dirty="0">
                <a:cs typeface="Calibri"/>
              </a:rPr>
              <a:t> application of agile principles </a:t>
            </a:r>
          </a:p>
          <a:p>
            <a:r>
              <a:rPr lang="en-US" dirty="0">
                <a:cs typeface="Calibri"/>
              </a:rPr>
              <a:t>Roles</a:t>
            </a:r>
          </a:p>
          <a:p>
            <a:pPr lvl="1"/>
            <a:r>
              <a:rPr lang="en-US" dirty="0">
                <a:cs typeface="Calibri"/>
              </a:rPr>
              <a:t>Product owner – writes user stories, plans releases, communicates status</a:t>
            </a:r>
          </a:p>
          <a:p>
            <a:pPr lvl="1"/>
            <a:r>
              <a:rPr lang="en-US" dirty="0">
                <a:cs typeface="Calibri"/>
              </a:rPr>
              <a:t>Scrum master – runs daily meetings, clears obstacles to executing the plan</a:t>
            </a:r>
          </a:p>
          <a:p>
            <a:pPr lvl="1"/>
            <a:r>
              <a:rPr lang="en-US" dirty="0">
                <a:cs typeface="Calibri"/>
              </a:rPr>
              <a:t>Team members – self-organizing, perform design, implementation, test, etc.</a:t>
            </a:r>
          </a:p>
          <a:p>
            <a:r>
              <a:rPr lang="en-US" dirty="0">
                <a:cs typeface="Calibri"/>
              </a:rPr>
              <a:t>Time divided into iterations aka </a:t>
            </a:r>
            <a:r>
              <a:rPr lang="en-US" sz="3200" b="1" dirty="0">
                <a:cs typeface="Calibri"/>
              </a:rPr>
              <a:t>sprints </a:t>
            </a:r>
            <a:r>
              <a:rPr lang="en-US" dirty="0">
                <a:cs typeface="Calibri"/>
              </a:rPr>
              <a:t>of 1 to 4 weeks in length </a:t>
            </a:r>
          </a:p>
          <a:p>
            <a:pPr lvl="1"/>
            <a:r>
              <a:rPr lang="en-US" dirty="0">
                <a:cs typeface="Calibri"/>
              </a:rPr>
              <a:t>Goal of the timebox is a shipped product / new feature(s)</a:t>
            </a:r>
          </a:p>
          <a:p>
            <a:r>
              <a:rPr lang="en-US" dirty="0">
                <a:cs typeface="Calibri"/>
              </a:rPr>
              <a:t>Sprint starts with planning – whole team is involved in stocking the sprint &amp; committing to the objective </a:t>
            </a:r>
          </a:p>
          <a:p>
            <a:pPr lvl="1"/>
            <a:r>
              <a:rPr lang="en-US" dirty="0">
                <a:cs typeface="Calibri"/>
              </a:rPr>
              <a:t>Tasks are estimated with the Fibonacci sequence &amp; added to the sprint</a:t>
            </a:r>
          </a:p>
          <a:p>
            <a:pPr lvl="1"/>
            <a:r>
              <a:rPr lang="en-US" dirty="0">
                <a:cs typeface="Calibri"/>
              </a:rPr>
              <a:t>What is the capacity of the team?  Are all team members created equal?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1698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6D50-2545-4F40-BCD0-21DA5D21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Scrum </a:t>
            </a:r>
            <a:r>
              <a:rPr lang="en-US" sz="2000">
                <a:cs typeface="Calibri Light"/>
              </a:rPr>
              <a:t>(2)</a:t>
            </a:r>
            <a:endParaRPr 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3905-F4AF-48FB-BC18-63A5C65DD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Daily project tracking (15-minute stand-up meeting)</a:t>
            </a:r>
          </a:p>
          <a:p>
            <a:pPr lvl="1"/>
            <a:r>
              <a:rPr lang="en-US" dirty="0">
                <a:cs typeface="Calibri"/>
              </a:rPr>
              <a:t>What was accomplished since last stand-up?</a:t>
            </a:r>
          </a:p>
          <a:p>
            <a:pPr lvl="1"/>
            <a:r>
              <a:rPr lang="en-US" dirty="0">
                <a:cs typeface="Calibri"/>
              </a:rPr>
              <a:t>What will be accomplished before the next stand-up?</a:t>
            </a:r>
          </a:p>
          <a:p>
            <a:pPr lvl="1"/>
            <a:r>
              <a:rPr lang="en-US" dirty="0">
                <a:cs typeface="Calibri"/>
              </a:rPr>
              <a:t>What obstacles need clearing to accomplish the goal?</a:t>
            </a:r>
          </a:p>
          <a:p>
            <a:r>
              <a:rPr lang="en-US" dirty="0">
                <a:cs typeface="Calibri"/>
              </a:rPr>
              <a:t>Progress is tracked in the tracking tool &amp;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burndown </a:t>
            </a:r>
            <a:r>
              <a:rPr lang="en-US" dirty="0">
                <a:cs typeface="Calibri"/>
              </a:rPr>
              <a:t>measured</a:t>
            </a:r>
          </a:p>
          <a:p>
            <a:pPr lvl="1"/>
            <a:r>
              <a:rPr lang="en-US" dirty="0">
                <a:cs typeface="Calibri"/>
              </a:rPr>
              <a:t>Will we meet the objectives at this rate of progress?</a:t>
            </a:r>
          </a:p>
          <a:p>
            <a:r>
              <a:rPr lang="en-US" dirty="0">
                <a:cs typeface="Calibri"/>
              </a:rPr>
              <a:t>Sprint ends with reflective meeting – what went well / not well?</a:t>
            </a:r>
          </a:p>
          <a:p>
            <a:pPr lvl="1"/>
            <a:r>
              <a:rPr lang="en-US" dirty="0">
                <a:cs typeface="Calibri"/>
              </a:rPr>
              <a:t>Actual performance is used to drive the estimation in the next sprint</a:t>
            </a:r>
          </a:p>
          <a:p>
            <a:pPr lvl="1"/>
            <a:r>
              <a:rPr lang="en-US" dirty="0">
                <a:cs typeface="Calibri"/>
              </a:rPr>
              <a:t>Did we over-estimate our capacity?  Under-estimate specific tasks?</a:t>
            </a:r>
          </a:p>
          <a:p>
            <a:pPr lvl="1"/>
            <a:endParaRPr lang="en-US" dirty="0">
              <a:cs typeface="Calibri"/>
            </a:endParaRP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See </a:t>
            </a:r>
            <a:r>
              <a:rPr lang="en-US" dirty="0">
                <a:cs typeface="Calibri"/>
                <a:hlinkClick r:id="rId2"/>
              </a:rPr>
              <a:t>www.scrum.org</a:t>
            </a:r>
            <a:r>
              <a:rPr lang="en-US" dirty="0">
                <a:cs typeface="Calibri"/>
              </a:rPr>
              <a:t>  - get certified!</a:t>
            </a:r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07BDAEE-6B70-4231-82C1-1E95CD8C8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258" y="852705"/>
            <a:ext cx="3343563" cy="194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37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A9188-52CA-4030-8B5A-54A5F532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Feature delivery: 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Predictive, Iterative, Incremental, Agile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5851A-4D99-4E8B-9FF3-CAAB3963B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 panose="020F0502020204030204"/>
              </a:rPr>
              <a:t>"Fidelity" - how "complete" is a given feature?</a:t>
            </a:r>
          </a:p>
          <a:p>
            <a:pPr lvl="1"/>
            <a:r>
              <a:rPr lang="en-US" dirty="0">
                <a:cs typeface="Calibri" panose="020F0502020204030204"/>
              </a:rPr>
              <a:t>Low fi – a thumbnail or limited functionality implementation</a:t>
            </a:r>
          </a:p>
          <a:p>
            <a:pPr lvl="1"/>
            <a:r>
              <a:rPr lang="en-US" dirty="0">
                <a:cs typeface="Calibri" panose="020F0502020204030204"/>
              </a:rPr>
              <a:t>Hi fi – fully realized / full featured </a:t>
            </a:r>
          </a:p>
          <a:p>
            <a:endParaRPr lang="en-US">
              <a:cs typeface="Calibri" panose="020F0502020204030204"/>
            </a:endParaRPr>
          </a:p>
          <a:p>
            <a:r>
              <a:rPr lang="en-US" u="sng" dirty="0">
                <a:cs typeface="Calibri" panose="020F0502020204030204"/>
              </a:rPr>
              <a:t>Predictive</a:t>
            </a:r>
            <a:r>
              <a:rPr lang="en-US" dirty="0">
                <a:cs typeface="Calibri" panose="020F0502020204030204"/>
              </a:rPr>
              <a:t>: all is known up-front = all features at same time at high fi </a:t>
            </a:r>
            <a:endParaRPr lang="en-US" dirty="0"/>
          </a:p>
          <a:p>
            <a:r>
              <a:rPr lang="en-US" u="sng" dirty="0">
                <a:cs typeface="Calibri" panose="020F0502020204030204"/>
              </a:rPr>
              <a:t>Iterative</a:t>
            </a:r>
            <a:r>
              <a:rPr lang="en-US" dirty="0">
                <a:cs typeface="Calibri" panose="020F0502020204030204"/>
              </a:rPr>
              <a:t>: provide all features at low fi, then iterate increasing fidelity</a:t>
            </a:r>
          </a:p>
          <a:p>
            <a:r>
              <a:rPr lang="en-US" u="sng" dirty="0">
                <a:cs typeface="Calibri" panose="020F0502020204030204"/>
              </a:rPr>
              <a:t>Incremental</a:t>
            </a:r>
            <a:r>
              <a:rPr lang="en-US" dirty="0">
                <a:cs typeface="Calibri" panose="020F0502020204030204"/>
              </a:rPr>
              <a:t>: </a:t>
            </a:r>
            <a:r>
              <a:rPr lang="en-US">
                <a:cs typeface="Calibri" panose="020F0502020204030204"/>
              </a:rPr>
              <a:t>minimum</a:t>
            </a:r>
            <a:r>
              <a:rPr lang="en-US" dirty="0">
                <a:cs typeface="Calibri" panose="020F0502020204030204"/>
              </a:rPr>
              <a:t> number of features, but each at high fi </a:t>
            </a:r>
          </a:p>
          <a:p>
            <a:r>
              <a:rPr lang="en-US" u="sng" dirty="0">
                <a:cs typeface="Calibri" panose="020F0502020204030204"/>
              </a:rPr>
              <a:t>Agile</a:t>
            </a:r>
            <a:r>
              <a:rPr lang="en-US" dirty="0">
                <a:cs typeface="Calibri" panose="020F0502020204030204"/>
              </a:rPr>
              <a:t>: provide fewest possible features at low fi (MVP!)</a:t>
            </a:r>
          </a:p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0967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9244-5750-4457-95A3-15635310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0E101-3ADC-456E-888B-DA145172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[15 min] General Q&amp;A</a:t>
            </a:r>
          </a:p>
          <a:p>
            <a:r>
              <a:rPr lang="en-US" dirty="0">
                <a:cs typeface="Calibri"/>
              </a:rPr>
              <a:t>[3 x 15min] Team Presentations: Requirements </a:t>
            </a:r>
          </a:p>
          <a:p>
            <a:r>
              <a:rPr lang="en-US" dirty="0">
                <a:cs typeface="Calibri"/>
              </a:rPr>
              <a:t>[1 hour] Lecture: Project Management (text Ch. 3, 12, 13, 14)</a:t>
            </a:r>
            <a:endParaRPr lang="en-US" dirty="0"/>
          </a:p>
          <a:p>
            <a:r>
              <a:rPr lang="en-US" dirty="0">
                <a:cs typeface="Calibri"/>
              </a:rPr>
              <a:t>[3 x 15min] Team meetings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Next week: </a:t>
            </a:r>
          </a:p>
          <a:p>
            <a:pPr lvl="1"/>
            <a:r>
              <a:rPr lang="en-US" dirty="0">
                <a:cs typeface="Calibri"/>
              </a:rPr>
              <a:t>Project plan &amp; process docs – artifacts &amp; presentations</a:t>
            </a:r>
          </a:p>
          <a:p>
            <a:pPr lvl="1"/>
            <a:r>
              <a:rPr lang="en-US" dirty="0">
                <a:cs typeface="Calibri"/>
              </a:rPr>
              <a:t>Lecture: high level design </a:t>
            </a:r>
          </a:p>
          <a:p>
            <a:pPr lvl="1"/>
            <a:r>
              <a:rPr lang="en-US" dirty="0">
                <a:cs typeface="Calibri"/>
              </a:rPr>
              <a:t>Team meetings</a:t>
            </a:r>
          </a:p>
        </p:txBody>
      </p:sp>
    </p:spTree>
    <p:extLst>
      <p:ext uri="{BB962C8B-B14F-4D97-AF65-F5344CB8AC3E}">
        <p14:creationId xmlns:p14="http://schemas.microsoft.com/office/powerpoint/2010/main" val="905469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crossword puzzle, text&#10;&#10;Description generated with very high confidence">
            <a:extLst>
              <a:ext uri="{FF2B5EF4-FFF2-40B4-BE49-F238E27FC236}">
                <a16:creationId xmlns:a16="http://schemas.microsoft.com/office/drawing/2014/main" id="{23A571EA-F48E-4717-B98B-608503C24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387" y="102843"/>
            <a:ext cx="8085834" cy="675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0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1D23-8103-4EDB-B295-B750CC01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Pros &amp; Cons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BC0A4-F6F7-458C-AE88-65C072BD2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Of predictive</a:t>
            </a:r>
          </a:p>
          <a:p>
            <a:r>
              <a:rPr lang="en-US" dirty="0">
                <a:cs typeface="Calibri"/>
              </a:rPr>
              <a:t>Of adaptive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b="1" u="sng" dirty="0">
                <a:highlight>
                  <a:srgbClr val="FFFF00"/>
                </a:highlight>
                <a:cs typeface="Calibri"/>
              </a:rPr>
              <a:t>Homework</a:t>
            </a:r>
            <a:r>
              <a:rPr lang="en-US" dirty="0">
                <a:highlight>
                  <a:srgbClr val="FFFF00"/>
                </a:highlight>
                <a:cs typeface="Calibri"/>
              </a:rPr>
              <a:t>: For discussion in opening Q&amp;A next week (see chapters 12 &amp; 13) 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05225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78A2-BA3F-4103-A7C2-1323F98A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Project Tracking</a:t>
            </a:r>
            <a:br>
              <a:rPr lang="en-US" dirty="0">
                <a:cs typeface="Calibri Light"/>
              </a:rPr>
            </a:br>
            <a:r>
              <a:rPr lang="en-US" sz="2000">
                <a:cs typeface="Calibri Light"/>
              </a:rPr>
              <a:t>Needs doing no matter what the SDLC model</a:t>
            </a:r>
            <a:endParaRPr 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15C70-03EF-46DB-87FB-0E1469787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Tracking frequency is a matter of some debate...</a:t>
            </a:r>
          </a:p>
          <a:p>
            <a:pPr lvl="1"/>
            <a:r>
              <a:rPr lang="en-US" dirty="0">
                <a:cs typeface="Calibri"/>
              </a:rPr>
              <a:t>Some like daily stand-ups, some prefer less frequent </a:t>
            </a:r>
          </a:p>
          <a:p>
            <a:pPr lvl="1"/>
            <a:r>
              <a:rPr lang="en-US" dirty="0">
                <a:cs typeface="Calibri"/>
              </a:rPr>
              <a:t>Sometimes it’s a meeting, sometimes it’s a walk-around / Skype-around </a:t>
            </a:r>
          </a:p>
          <a:p>
            <a:pPr lvl="1"/>
            <a:r>
              <a:rPr lang="en-US" dirty="0">
                <a:cs typeface="Calibri"/>
              </a:rPr>
              <a:t>Sometimes time zones are a factor</a:t>
            </a:r>
          </a:p>
          <a:p>
            <a:pPr lvl="1"/>
            <a:r>
              <a:rPr lang="en-US" dirty="0">
                <a:cs typeface="Calibri"/>
              </a:rPr>
              <a:t>Face-to-face vs. video vs. status reports</a:t>
            </a:r>
          </a:p>
          <a:p>
            <a:r>
              <a:rPr lang="en-US" dirty="0">
                <a:cs typeface="Calibri"/>
              </a:rPr>
              <a:t>Tracking tool of choice should be the single source of truth for status</a:t>
            </a:r>
          </a:p>
          <a:p>
            <a:r>
              <a:rPr lang="en-US" dirty="0">
                <a:cs typeface="Calibri"/>
              </a:rPr>
              <a:t>Team members can update status in the tool &amp; avoid inquisitions</a:t>
            </a:r>
          </a:p>
          <a:p>
            <a:r>
              <a:rPr lang="en-US" dirty="0">
                <a:cs typeface="Calibri"/>
              </a:rPr>
              <a:t>Large teams: "scrum of scrums" rollup status / rolldown planning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  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See Scott Ambler "Scaled Agile":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2"/>
              </a:rPr>
              <a:t>https://pdfs.semanticscholar.org/5fba/5b24d01bfb4956232e82b1129b7bd07f783a.pdf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1280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0125-CEF2-4FFA-8A38-DB5DA422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Risk Management – rules of thumb </a:t>
            </a:r>
            <a:r>
              <a:rPr lang="en-US" sz="2000" dirty="0">
                <a:cs typeface="Calibri Light"/>
              </a:rPr>
              <a:t>(1)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D0B11-7484-489B-A345-54FC6E096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Break work into small tasks – estimates are more likely to be accurate</a:t>
            </a:r>
          </a:p>
          <a:p>
            <a:r>
              <a:rPr lang="en-US" dirty="0">
                <a:cs typeface="Calibri"/>
              </a:rPr>
              <a:t>No task &gt; (5, 8, 13) days, if so, decompose</a:t>
            </a:r>
          </a:p>
          <a:p>
            <a:r>
              <a:rPr lang="en-US" dirty="0">
                <a:cs typeface="Calibri"/>
              </a:rPr>
              <a:t>Fibonacci sequence estimation – 1, 2, 3, 5, 8, (13, …) </a:t>
            </a:r>
          </a:p>
          <a:p>
            <a:r>
              <a:rPr lang="en-US" dirty="0">
                <a:cs typeface="Calibri"/>
              </a:rPr>
              <a:t>Frequent status checks – catch drift from schedule early </a:t>
            </a:r>
          </a:p>
          <a:p>
            <a:r>
              <a:rPr lang="en-US" dirty="0">
                <a:cs typeface="Calibri"/>
              </a:rPr>
              <a:t>Expect the unexpected – pad estimates to account for error (25% to start?)</a:t>
            </a:r>
          </a:p>
          <a:p>
            <a:r>
              <a:rPr lang="en-US" dirty="0">
                <a:cs typeface="Calibri"/>
              </a:rPr>
              <a:t>Insist on peer review of important project artifacts – catch defects early</a:t>
            </a:r>
          </a:p>
          <a:p>
            <a:r>
              <a:rPr lang="en-US" dirty="0">
                <a:cs typeface="Calibri"/>
              </a:rPr>
              <a:t>Assign the right task to the right resource</a:t>
            </a:r>
          </a:p>
          <a:p>
            <a:pPr lvl="1"/>
            <a:r>
              <a:rPr lang="en-US" dirty="0">
                <a:cs typeface="Calibri"/>
              </a:rPr>
              <a:t>Budget for training, pad estimates of new resources accordingly</a:t>
            </a:r>
          </a:p>
          <a:p>
            <a:pPr lvl="1"/>
            <a:r>
              <a:rPr lang="en-US" dirty="0">
                <a:cs typeface="Calibri"/>
              </a:rPr>
              <a:t>Don’t continuously overload the same people... make effort to build a </a:t>
            </a:r>
            <a:r>
              <a:rPr lang="en-US" u="sng" dirty="0">
                <a:cs typeface="Calibri"/>
              </a:rPr>
              <a:t>team</a:t>
            </a:r>
          </a:p>
          <a:p>
            <a:pPr lvl="1"/>
            <a:r>
              <a:rPr lang="en-US" u="sng" dirty="0">
                <a:cs typeface="Calibri"/>
              </a:rPr>
              <a:t>Promote a culture of keeping it real</a:t>
            </a:r>
            <a:r>
              <a:rPr lang="en-US" dirty="0">
                <a:cs typeface="Calibri"/>
              </a:rPr>
              <a:t> - who needs fake project plans &amp; status theater...</a:t>
            </a:r>
            <a:endParaRPr lang="en-US" u="sng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5792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0125-CEF2-4FFA-8A38-DB5DA422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Risk Management – rules of thumb </a:t>
            </a:r>
            <a:r>
              <a:rPr lang="en-US" sz="2000" dirty="0">
                <a:cs typeface="Calibri Light"/>
              </a:rPr>
              <a:t>(2)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D0B11-7484-489B-A345-54FC6E096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Don't overpromise – under-promise, over-deliver</a:t>
            </a:r>
          </a:p>
          <a:p>
            <a:r>
              <a:rPr lang="en-US" dirty="0">
                <a:cs typeface="Calibri"/>
              </a:rPr>
              <a:t>Don't over-engineer – don't build a Cadillac when a Yugo will suffice</a:t>
            </a:r>
          </a:p>
          <a:p>
            <a:r>
              <a:rPr lang="en-US" dirty="0">
                <a:cs typeface="Calibri"/>
              </a:rPr>
              <a:t>Rank requirements / features by complexity</a:t>
            </a:r>
          </a:p>
          <a:p>
            <a:pPr lvl="1"/>
            <a:r>
              <a:rPr lang="en-US" dirty="0">
                <a:cs typeface="Calibri"/>
              </a:rPr>
              <a:t>Will it require some new technology?  Might the new technology not work?</a:t>
            </a:r>
          </a:p>
          <a:p>
            <a:r>
              <a:rPr lang="en-US" dirty="0">
                <a:cs typeface="Calibri"/>
              </a:rPr>
              <a:t>Get good at workarounds (</a:t>
            </a:r>
            <a:r>
              <a:rPr lang="en-US" dirty="0">
                <a:ea typeface="+mn-lt"/>
                <a:cs typeface="+mn-lt"/>
              </a:rPr>
              <a:t>watch MacGyver...)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Review the project plan – are their critical tasks which if they slip / fail there could be broad ramifications? </a:t>
            </a:r>
          </a:p>
          <a:p>
            <a:pPr lvl="1"/>
            <a:r>
              <a:rPr lang="en-US" dirty="0">
                <a:cs typeface="Calibri"/>
              </a:rPr>
              <a:t>Should we apply extra resources / attention to this task?</a:t>
            </a:r>
          </a:p>
          <a:p>
            <a:r>
              <a:rPr lang="en-US" dirty="0">
                <a:cs typeface="Calibri"/>
              </a:rPr>
              <a:t>Assess your executive sponsorship</a:t>
            </a:r>
          </a:p>
          <a:p>
            <a:pPr lvl="1"/>
            <a:r>
              <a:rPr lang="en-US" dirty="0">
                <a:cs typeface="Calibri"/>
              </a:rPr>
              <a:t>How important is the project to management?  Is it properly funded?  Clear vision?</a:t>
            </a:r>
          </a:p>
          <a:p>
            <a:r>
              <a:rPr lang="en-US" dirty="0">
                <a:cs typeface="Calibri"/>
              </a:rPr>
              <a:t>Be realistic!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06F98D-618C-4F25-8D61-45882C235081}"/>
              </a:ext>
            </a:extLst>
          </p:cNvPr>
          <p:cNvSpPr txBox="1"/>
          <p:nvPr/>
        </p:nvSpPr>
        <p:spPr>
          <a:xfrm>
            <a:off x="9885218" y="1826491"/>
            <a:ext cx="15505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Web time!</a:t>
            </a:r>
            <a:endParaRPr lang="en-US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8505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C91F-4F33-4F97-A780-6B636080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More project management maxims </a:t>
            </a:r>
            <a:r>
              <a:rPr lang="en-US" sz="2000">
                <a:cs typeface="Calibri Light"/>
              </a:rPr>
              <a:t>(1)</a:t>
            </a:r>
            <a:endParaRPr 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14B01-C515-4A9C-B766-7848D3C68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The right project management technique / lifecycle model depends on the organization</a:t>
            </a:r>
          </a:p>
          <a:p>
            <a:pPr lvl="1"/>
            <a:r>
              <a:rPr lang="en-US" dirty="0">
                <a:cs typeface="Calibri"/>
              </a:rPr>
              <a:t>Bank?  Military?  Garage start-up?</a:t>
            </a:r>
          </a:p>
          <a:p>
            <a:pPr lvl="1"/>
            <a:r>
              <a:rPr lang="en-US" dirty="0">
                <a:cs typeface="Calibri"/>
              </a:rPr>
              <a:t>Rarely is the textbook process applied as-is</a:t>
            </a:r>
          </a:p>
          <a:p>
            <a:pPr lvl="1"/>
            <a:r>
              <a:rPr lang="en-US" dirty="0">
                <a:cs typeface="Calibri"/>
              </a:rPr>
              <a:t>Most project management / tracking tools are customizable enough to bend to the particulars of an organization</a:t>
            </a:r>
          </a:p>
          <a:p>
            <a:r>
              <a:rPr lang="en-US" dirty="0">
                <a:cs typeface="Calibri"/>
              </a:rPr>
              <a:t>A happy team mitigates project risk (turnover is disruptive)</a:t>
            </a:r>
          </a:p>
          <a:p>
            <a:r>
              <a:rPr lang="en-US" dirty="0">
                <a:cs typeface="Calibri"/>
              </a:rPr>
              <a:t>Hire good people, train them, let them work</a:t>
            </a:r>
          </a:p>
          <a:p>
            <a:r>
              <a:rPr lang="en-US" dirty="0">
                <a:cs typeface="Calibri"/>
              </a:rPr>
              <a:t>Get over trying to be in control – learn to surf the chaos, exert influence</a:t>
            </a:r>
          </a:p>
          <a:p>
            <a:r>
              <a:rPr lang="en-US" dirty="0">
                <a:cs typeface="Calibri"/>
              </a:rPr>
              <a:t>Big bang integrations almost never work</a:t>
            </a:r>
          </a:p>
          <a:p>
            <a:pPr lvl="1"/>
            <a:r>
              <a:rPr lang="en-US" dirty="0">
                <a:cs typeface="Calibri"/>
              </a:rPr>
              <a:t>Iterate the integration of components into the finished system even when using waterfall!</a:t>
            </a:r>
            <a:endParaRPr lang="en-US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Strive to "integrate continuously" (CI / (CQ) / CD tooling)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7237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C91F-4F33-4F97-A780-6B636080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More project management maxims </a:t>
            </a:r>
            <a:r>
              <a:rPr lang="en-US" sz="2000">
                <a:cs typeface="Calibri Light"/>
              </a:rPr>
              <a:t>(2)</a:t>
            </a:r>
            <a:endParaRPr 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14B01-C515-4A9C-B766-7848D3C68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The prototype almost always becomes the product</a:t>
            </a:r>
          </a:p>
          <a:p>
            <a:pPr lvl="1"/>
            <a:r>
              <a:rPr lang="en-US" dirty="0">
                <a:cs typeface="Calibri"/>
              </a:rPr>
              <a:t>Build in quality from the start, in small feature increments</a:t>
            </a:r>
          </a:p>
          <a:p>
            <a:pPr lvl="1"/>
            <a:r>
              <a:rPr lang="en-US" dirty="0">
                <a:cs typeface="Calibri"/>
              </a:rPr>
              <a:t>Set reasonable expectations for delivery with management </a:t>
            </a:r>
          </a:p>
          <a:p>
            <a:pPr lvl="1"/>
            <a:r>
              <a:rPr lang="en-US" dirty="0">
                <a:cs typeface="Calibri"/>
              </a:rPr>
              <a:t>Be careful of accumulating "technical debt" from hacking demos</a:t>
            </a:r>
          </a:p>
          <a:p>
            <a:r>
              <a:rPr lang="en-US" dirty="0">
                <a:highlight>
                  <a:srgbClr val="00FF00"/>
                </a:highlight>
                <a:cs typeface="Calibri"/>
              </a:rPr>
              <a:t>Three most important aspects</a:t>
            </a:r>
            <a:r>
              <a:rPr lang="en-US" dirty="0">
                <a:cs typeface="Calibri"/>
              </a:rPr>
              <a:t> </a:t>
            </a:r>
            <a:r>
              <a:rPr lang="en-US" sz="1200" dirty="0">
                <a:cs typeface="Calibri"/>
              </a:rPr>
              <a:t>(according to Gallo)  </a:t>
            </a:r>
            <a:r>
              <a:rPr lang="en-US" dirty="0">
                <a:cs typeface="Calibri"/>
              </a:rPr>
              <a:t>of the software engineering process</a:t>
            </a:r>
          </a:p>
          <a:p>
            <a:pPr lvl="1"/>
            <a:r>
              <a:rPr lang="en-US" dirty="0">
                <a:cs typeface="Calibri"/>
              </a:rPr>
              <a:t>Requirements management – know what you are building </a:t>
            </a:r>
          </a:p>
          <a:p>
            <a:pPr lvl="1"/>
            <a:r>
              <a:rPr lang="en-US" dirty="0">
                <a:cs typeface="Calibri"/>
              </a:rPr>
              <a:t>Configuration management – manage what you are building</a:t>
            </a:r>
          </a:p>
          <a:p>
            <a:pPr lvl="1"/>
            <a:r>
              <a:rPr lang="en-US" dirty="0">
                <a:cs typeface="Calibri"/>
              </a:rPr>
              <a:t>Peer review – more brains makes better product</a:t>
            </a:r>
          </a:p>
          <a:p>
            <a:r>
              <a:rPr lang="en-US" dirty="0">
                <a:cs typeface="Calibri"/>
              </a:rPr>
              <a:t>Adding staff does not scale productivity linearly </a:t>
            </a:r>
          </a:p>
          <a:p>
            <a:pPr lvl="1"/>
            <a:r>
              <a:rPr lang="en-US" dirty="0">
                <a:cs typeface="Calibri"/>
              </a:rPr>
              <a:t>There is complexity in larger systems of humans </a:t>
            </a:r>
          </a:p>
          <a:p>
            <a:pPr lvl="1"/>
            <a:r>
              <a:rPr lang="en-US" dirty="0">
                <a:highlight>
                  <a:srgbClr val="FFFF00"/>
                </a:highlight>
                <a:cs typeface="Calibri"/>
              </a:rPr>
              <a:t>"Mythical Man Month" - Brooks, 1975       - for discussion next week – pick one maxim from the Brooks book (Wikipedia...)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597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55A92-7C60-47B8-BA2A-A923272B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Scrappy Project Management</a:t>
            </a:r>
            <a:br>
              <a:rPr lang="en-US" dirty="0">
                <a:cs typeface="Calibri Light"/>
              </a:rPr>
            </a:br>
            <a:r>
              <a:rPr lang="en-US" sz="2000">
                <a:cs typeface="Calibri Light"/>
              </a:rPr>
              <a:t>More maxims...</a:t>
            </a:r>
            <a:endParaRPr 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599D9-A342-4431-9896-CC6585D6F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  <a:ea typeface="+mn-lt"/>
                <a:cs typeface="+mn-lt"/>
              </a:rPr>
              <a:t>Scrappy Project Checklist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2"/>
              </a:rPr>
              <a:t>https://scrappyprojectmanagement.com/wp-content/uploads/2015/04/Scrappy-Project-Management-Checklist.pdf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cs typeface="Calibri"/>
              </a:rPr>
              <a:t>For next week – read &amp; discuss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See also:    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3"/>
              </a:rPr>
              <a:t>https://www.ted.com/talks/simon_sinek_how_great_leaders_inspire_action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4"/>
              </a:rPr>
              <a:t>https://www.ted.com/talks/simon_sinek_why_good_leaders_make_you_feel_safe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A43F5D-8511-4E68-928B-7A142C6214B5}"/>
              </a:ext>
            </a:extLst>
          </p:cNvPr>
          <p:cNvSpPr txBox="1"/>
          <p:nvPr/>
        </p:nvSpPr>
        <p:spPr>
          <a:xfrm>
            <a:off x="2858052" y="3741531"/>
            <a:ext cx="59899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For a minute forget how or what...</a:t>
            </a:r>
            <a:r>
              <a:rPr lang="en-US" sz="2400" b="1" dirty="0">
                <a:solidFill>
                  <a:srgbClr val="FF0000"/>
                </a:solidFill>
              </a:rPr>
              <a:t> Why?</a:t>
            </a:r>
            <a:r>
              <a:rPr lang="en-US" sz="2400" dirty="0">
                <a:solidFill>
                  <a:srgbClr val="FF0000"/>
                </a:solidFill>
              </a:rPr>
              <a:t>  why do we exist as a company / team / product?</a:t>
            </a:r>
          </a:p>
        </p:txBody>
      </p:sp>
    </p:spTree>
    <p:extLst>
      <p:ext uri="{BB962C8B-B14F-4D97-AF65-F5344CB8AC3E}">
        <p14:creationId xmlns:p14="http://schemas.microsoft.com/office/powerpoint/2010/main" val="3071307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4FCC-30B1-4B32-B93D-2424C634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0743-BEE5-4C08-AC63-D2E29F867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Project management (generally) – roles, task deconstruction</a:t>
            </a:r>
          </a:p>
          <a:p>
            <a:r>
              <a:rPr lang="en-US" dirty="0">
                <a:cs typeface="Calibri"/>
              </a:rPr>
              <a:t>Tools – Gantt charts, Kanban boards</a:t>
            </a:r>
          </a:p>
          <a:p>
            <a:r>
              <a:rPr lang="en-US" dirty="0">
                <a:cs typeface="Calibri"/>
              </a:rPr>
              <a:t>Lifecycle variations</a:t>
            </a:r>
          </a:p>
          <a:p>
            <a:r>
              <a:rPr lang="en-US" dirty="0">
                <a:cs typeface="Calibri"/>
              </a:rPr>
              <a:t>Tracking &amp; risk management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218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8DEF-F332-44F8-B5A7-89B40BB5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Roles (non-technical)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0FF23-57F6-4734-8759-728AD408D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Executive sponsor – budget, air cover </a:t>
            </a:r>
          </a:p>
          <a:p>
            <a:r>
              <a:rPr lang="en-US" dirty="0">
                <a:cs typeface="Calibri"/>
              </a:rPr>
              <a:t>Customer stakeholders – define requirements, acceptance testing</a:t>
            </a:r>
          </a:p>
          <a:p>
            <a:r>
              <a:rPr lang="en-US" dirty="0">
                <a:cs typeface="Calibri"/>
              </a:rPr>
              <a:t>Project manager – plan, track, mitigate risk, communicate status</a:t>
            </a:r>
          </a:p>
          <a:p>
            <a:pPr lvl="1"/>
            <a:r>
              <a:rPr lang="en-US" dirty="0">
                <a:cs typeface="Calibri"/>
              </a:rPr>
              <a:t>Technical skills – perhaps a former developer</a:t>
            </a:r>
          </a:p>
          <a:p>
            <a:pPr lvl="1"/>
            <a:r>
              <a:rPr lang="en-US" dirty="0">
                <a:cs typeface="Calibri"/>
              </a:rPr>
              <a:t>Organizational (&amp; clerical) skills </a:t>
            </a:r>
          </a:p>
          <a:p>
            <a:pPr lvl="1"/>
            <a:r>
              <a:rPr lang="en-US" dirty="0">
                <a:cs typeface="Calibri"/>
              </a:rPr>
              <a:t>People skills – interface between tech &amp; non-tech audiences </a:t>
            </a:r>
          </a:p>
          <a:p>
            <a:r>
              <a:rPr lang="en-US" dirty="0">
                <a:cs typeface="Calibri"/>
              </a:rPr>
              <a:t>Customer liaison – sometimes the project manager </a:t>
            </a:r>
          </a:p>
          <a:p>
            <a:r>
              <a:rPr lang="en-US" dirty="0">
                <a:cs typeface="Calibri"/>
              </a:rPr>
              <a:t>QA process analyst – studies / measures &amp; helps refine the process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881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6D39-102E-410B-8915-1E56BAB74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Project planning in the abstract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976B4-3EDE-459D-AD20-878189ACB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Is similar in some ways to system design... </a:t>
            </a:r>
          </a:p>
          <a:p>
            <a:r>
              <a:rPr lang="en-US" dirty="0">
                <a:cs typeface="Calibri"/>
              </a:rPr>
              <a:t>Can be performed at </a:t>
            </a:r>
            <a:r>
              <a:rPr lang="en-US" dirty="0">
                <a:highlight>
                  <a:srgbClr val="00FF00"/>
                </a:highlight>
                <a:cs typeface="Calibri"/>
              </a:rPr>
              <a:t>high </a:t>
            </a:r>
            <a:r>
              <a:rPr lang="en-US" dirty="0">
                <a:cs typeface="Calibri"/>
              </a:rPr>
              <a:t>&amp; </a:t>
            </a:r>
            <a:r>
              <a:rPr lang="en-US" dirty="0">
                <a:highlight>
                  <a:srgbClr val="00FF00"/>
                </a:highlight>
                <a:cs typeface="Calibri"/>
              </a:rPr>
              <a:t>low </a:t>
            </a:r>
            <a:r>
              <a:rPr lang="en-US" dirty="0">
                <a:cs typeface="Calibri"/>
              </a:rPr>
              <a:t>levels </a:t>
            </a:r>
          </a:p>
          <a:p>
            <a:pPr lvl="1"/>
            <a:r>
              <a:rPr lang="en-US" dirty="0">
                <a:cs typeface="Calibri"/>
              </a:rPr>
              <a:t>Rough blocking – major milestones?  </a:t>
            </a:r>
          </a:p>
          <a:p>
            <a:pPr lvl="1"/>
            <a:r>
              <a:rPr lang="en-US" dirty="0">
                <a:cs typeface="Calibri"/>
              </a:rPr>
              <a:t>What can generally get done in the allotted timebox?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Fill in details later</a:t>
            </a:r>
          </a:p>
          <a:p>
            <a:r>
              <a:rPr lang="en-US" dirty="0">
                <a:cs typeface="Calibri"/>
              </a:rPr>
              <a:t>Lots of moving parts, dependencies – some maybe outside your control!</a:t>
            </a:r>
          </a:p>
          <a:p>
            <a:r>
              <a:rPr lang="en-US" dirty="0">
                <a:cs typeface="Calibri"/>
              </a:rPr>
              <a:t>Can / should be agile / iterative – agile does </a:t>
            </a:r>
            <a:r>
              <a:rPr lang="en-US" u="sng" dirty="0">
                <a:cs typeface="Calibri"/>
              </a:rPr>
              <a:t>not</a:t>
            </a:r>
            <a:r>
              <a:rPr lang="en-US" dirty="0">
                <a:cs typeface="Calibri"/>
              </a:rPr>
              <a:t> mean no plan!</a:t>
            </a:r>
          </a:p>
          <a:p>
            <a:pPr lvl="1"/>
            <a:r>
              <a:rPr lang="en-US" dirty="0">
                <a:cs typeface="Calibri"/>
              </a:rPr>
              <a:t>Plans should be reviewed with stakeholders, incl. &amp; especially the tech team</a:t>
            </a:r>
          </a:p>
          <a:p>
            <a:r>
              <a:rPr lang="en-US" dirty="0">
                <a:cs typeface="Calibri"/>
              </a:rPr>
              <a:t>You will often be asked to plan based on insufficient data!</a:t>
            </a:r>
          </a:p>
          <a:p>
            <a:pPr lvl="1"/>
            <a:r>
              <a:rPr lang="en-US" dirty="0">
                <a:cs typeface="Calibri"/>
              </a:rPr>
              <a:t>You will often be asked to commit to delivery based on a high-level plan!</a:t>
            </a:r>
          </a:p>
          <a:p>
            <a:r>
              <a:rPr lang="en-US" dirty="0">
                <a:cs typeface="Calibri"/>
              </a:rPr>
              <a:t>A plan usually doesn't survive first contact with the enemy </a:t>
            </a:r>
          </a:p>
          <a:p>
            <a:pPr lvl="1"/>
            <a:r>
              <a:rPr lang="en-US" dirty="0">
                <a:cs typeface="Calibri"/>
              </a:rPr>
              <a:t>And the enemy R us!  Revisit often, update planning artifacts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8DB2B6-1539-43DA-9AD7-9DF0B9818D84}"/>
              </a:ext>
            </a:extLst>
          </p:cNvPr>
          <p:cNvSpPr txBox="1"/>
          <p:nvPr/>
        </p:nvSpPr>
        <p:spPr>
          <a:xfrm>
            <a:off x="9331036" y="152630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Track your estimation accuracy... how can it </a:t>
            </a:r>
            <a:r>
              <a:rPr lang="en-US">
                <a:solidFill>
                  <a:srgbClr val="FF0000"/>
                </a:solidFill>
              </a:rPr>
              <a:t>improve?</a:t>
            </a:r>
          </a:p>
        </p:txBody>
      </p:sp>
    </p:spTree>
    <p:extLst>
      <p:ext uri="{BB962C8B-B14F-4D97-AF65-F5344CB8AC3E}">
        <p14:creationId xmlns:p14="http://schemas.microsoft.com/office/powerpoint/2010/main" val="317346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BAEA-5FEC-447F-9B92-2B31920A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Typical project tasks 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Some things/aspects to think about, make time for</a:t>
            </a:r>
            <a:br>
              <a:rPr lang="en-US" dirty="0">
                <a:cs typeface="Calibri Light"/>
              </a:rPr>
            </a:br>
            <a:endParaRPr lang="en-US" sz="36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B288-2668-48C2-8285-A9C72BE78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b="1" dirty="0">
                <a:cs typeface="Calibri"/>
              </a:rPr>
              <a:t>Requirements management</a:t>
            </a:r>
            <a:r>
              <a:rPr lang="en-US" dirty="0">
                <a:cs typeface="Calibri"/>
              </a:rPr>
              <a:t> </a:t>
            </a:r>
            <a:endParaRPr lang="en-US" dirty="0"/>
          </a:p>
          <a:p>
            <a:r>
              <a:rPr lang="en-US" b="1" dirty="0">
                <a:cs typeface="Calibri"/>
              </a:rPr>
              <a:t>Project planning</a:t>
            </a:r>
            <a:r>
              <a:rPr lang="en-US" dirty="0">
                <a:cs typeface="Calibri"/>
              </a:rPr>
              <a:t> – schedule &amp; cost the work</a:t>
            </a:r>
          </a:p>
          <a:p>
            <a:r>
              <a:rPr lang="en-US" b="1" dirty="0">
                <a:cs typeface="Calibri"/>
              </a:rPr>
              <a:t>Quality assurance </a:t>
            </a:r>
            <a:r>
              <a:rPr lang="en-US" dirty="0">
                <a:cs typeface="Calibri"/>
              </a:rPr>
              <a:t>– monitor the engineering process (e.g. testing got done)</a:t>
            </a:r>
          </a:p>
          <a:p>
            <a:r>
              <a:rPr lang="en-US" b="1" dirty="0">
                <a:cs typeface="Calibri"/>
              </a:rPr>
              <a:t>Configuration management</a:t>
            </a:r>
            <a:r>
              <a:rPr lang="en-US" dirty="0">
                <a:cs typeface="Calibri"/>
              </a:rPr>
              <a:t> – of the software source, docs, deployment</a:t>
            </a:r>
          </a:p>
          <a:p>
            <a:r>
              <a:rPr lang="en-US" b="1" dirty="0">
                <a:cs typeface="Calibri"/>
              </a:rPr>
              <a:t>Organizational process focus </a:t>
            </a:r>
            <a:r>
              <a:rPr lang="en-US" dirty="0">
                <a:cs typeface="Calibri"/>
              </a:rPr>
              <a:t>– org quality awareness, introspection</a:t>
            </a:r>
          </a:p>
          <a:p>
            <a:r>
              <a:rPr lang="en-US" b="1" dirty="0">
                <a:cs typeface="Calibri"/>
              </a:rPr>
              <a:t>Training</a:t>
            </a:r>
            <a:r>
              <a:rPr lang="en-US" dirty="0">
                <a:cs typeface="Calibri"/>
              </a:rPr>
              <a:t> – to perform roles on the team, for technology adoption</a:t>
            </a:r>
          </a:p>
          <a:p>
            <a:r>
              <a:rPr lang="en-US" b="1" dirty="0">
                <a:cs typeface="Calibri"/>
              </a:rPr>
              <a:t>Peer review</a:t>
            </a:r>
            <a:r>
              <a:rPr lang="en-US" dirty="0">
                <a:cs typeface="Calibri"/>
              </a:rPr>
              <a:t> – of all requirements, designs, docs, code</a:t>
            </a:r>
          </a:p>
          <a:p>
            <a:r>
              <a:rPr lang="en-US" b="1" dirty="0">
                <a:cs typeface="Calibri"/>
              </a:rPr>
              <a:t>Design</a:t>
            </a:r>
          </a:p>
          <a:p>
            <a:r>
              <a:rPr lang="en-US" b="1" dirty="0">
                <a:cs typeface="Calibri"/>
              </a:rPr>
              <a:t>Implementation</a:t>
            </a:r>
          </a:p>
          <a:p>
            <a:r>
              <a:rPr lang="en-US" b="1" dirty="0">
                <a:cs typeface="Calibri"/>
              </a:rPr>
              <a:t>Test </a:t>
            </a:r>
            <a:r>
              <a:rPr lang="en-US" dirty="0">
                <a:cs typeface="Calibri"/>
              </a:rPr>
              <a:t>– internal, external, reviews (e.g. security audit) </a:t>
            </a:r>
          </a:p>
          <a:p>
            <a:r>
              <a:rPr lang="en-US" b="1" dirty="0">
                <a:cs typeface="Calibri"/>
              </a:rPr>
              <a:t>Release / Operational handoffs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498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DAA0C-330E-40EA-BD2E-B038775F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Gantt Charts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6BE56-1BF1-44DB-83C6-0606F53A0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900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Show tasks in time – estimated in duration, start / end time</a:t>
            </a:r>
          </a:p>
          <a:p>
            <a:pPr lvl="2"/>
            <a:r>
              <a:rPr lang="en-US" dirty="0">
                <a:cs typeface="Calibri"/>
              </a:rPr>
              <a:t>How many hours per working day?  How many working days per month?</a:t>
            </a:r>
          </a:p>
          <a:p>
            <a:pPr lvl="2"/>
            <a:r>
              <a:rPr lang="en-US" dirty="0">
                <a:cs typeface="Calibri"/>
              </a:rPr>
              <a:t>What are the units on estimates?  How accurate &amp; precise are we / can we be?</a:t>
            </a:r>
          </a:p>
          <a:p>
            <a:r>
              <a:rPr lang="en-US" dirty="0">
                <a:cs typeface="Calibri"/>
              </a:rPr>
              <a:t>Show dependencies between tasks – illustrate "critical path" - minimum time needed to complete all tasks </a:t>
            </a:r>
          </a:p>
          <a:p>
            <a:r>
              <a:rPr lang="en-US" dirty="0">
                <a:cs typeface="Calibri"/>
              </a:rPr>
              <a:t>Assign to resources (persons &amp; other) </a:t>
            </a:r>
          </a:p>
          <a:p>
            <a:r>
              <a:rPr lang="en-US" dirty="0">
                <a:cs typeface="Calibri"/>
              </a:rPr>
              <a:t>Multiple views:</a:t>
            </a:r>
          </a:p>
          <a:p>
            <a:pPr lvl="1"/>
            <a:r>
              <a:rPr lang="en-US" dirty="0">
                <a:cs typeface="Calibri"/>
              </a:rPr>
              <a:t>Task view</a:t>
            </a:r>
          </a:p>
          <a:p>
            <a:pPr lvl="1"/>
            <a:r>
              <a:rPr lang="en-US" dirty="0">
                <a:cs typeface="Calibri"/>
              </a:rPr>
              <a:t>Resource-specific view </a:t>
            </a:r>
          </a:p>
          <a:p>
            <a:r>
              <a:rPr lang="en-US" dirty="0">
                <a:cs typeface="Calibri"/>
              </a:rPr>
              <a:t>Some tracking tools will produce Gantt</a:t>
            </a:r>
          </a:p>
          <a:p>
            <a:pPr lvl="1"/>
            <a:r>
              <a:rPr lang="en-US" dirty="0">
                <a:cs typeface="Calibri"/>
              </a:rPr>
              <a:t>nice to not maintain the data in two places!  </a:t>
            </a:r>
          </a:p>
          <a:p>
            <a:r>
              <a:rPr lang="en-US" dirty="0">
                <a:cs typeface="Calibri"/>
              </a:rPr>
              <a:t>As tasks are completed, Gantt can show tracking of project actual vs. Plan</a:t>
            </a:r>
          </a:p>
          <a:p>
            <a:pPr lvl="1"/>
            <a:r>
              <a:rPr lang="en-US" dirty="0">
                <a:cs typeface="Calibri"/>
              </a:rPr>
              <a:t>Show % complete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C7B97-E780-4FB6-834B-F066D3EB53FD}"/>
              </a:ext>
            </a:extLst>
          </p:cNvPr>
          <p:cNvSpPr txBox="1"/>
          <p:nvPr/>
        </p:nvSpPr>
        <p:spPr>
          <a:xfrm>
            <a:off x="9967415" y="19721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Fibs sequence?</a:t>
            </a:r>
            <a:endParaRPr lang="en-US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072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6316-204D-4C7C-A133-73D182BA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78" y="1185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Project planning in the details – Gantt charts</a:t>
            </a:r>
            <a:endParaRPr lang="en-US" dirty="0"/>
          </a:p>
        </p:txBody>
      </p:sp>
      <p:pic>
        <p:nvPicPr>
          <p:cNvPr id="8" name="Picture 8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DD018BB5-8A1C-433E-A9B6-09DCDC4C9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041" y="1177356"/>
            <a:ext cx="10599531" cy="55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47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D2DA-26FE-4E63-9843-94816ECF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Kanban boards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5FBEA-C981-4818-A03B-240E567AE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From Toyota</a:t>
            </a:r>
          </a:p>
          <a:p>
            <a:r>
              <a:rPr lang="en-US" dirty="0">
                <a:ea typeface="+mn-lt"/>
                <a:cs typeface="+mn-lt"/>
              </a:rPr>
              <a:t>Principles</a:t>
            </a:r>
          </a:p>
          <a:p>
            <a:pPr lvl="1"/>
            <a:r>
              <a:rPr lang="en-US" dirty="0">
                <a:ea typeface="+mn-lt"/>
                <a:cs typeface="+mn-lt"/>
              </a:rPr>
              <a:t>Visualize your work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Limit your work in process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Focus on optimizing flow: work "in progress" = capacity of system 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Practice continuous improvement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Formerly implemented with actual cards / sticky notes on a wall</a:t>
            </a:r>
          </a:p>
          <a:p>
            <a:r>
              <a:rPr lang="en-US" dirty="0">
                <a:cs typeface="Calibri"/>
              </a:rPr>
              <a:t>Numerous digital versions exist </a:t>
            </a:r>
          </a:p>
          <a:p>
            <a:r>
              <a:rPr lang="en-US" dirty="0">
                <a:cs typeface="Calibri"/>
              </a:rPr>
              <a:t>Multiple views – macro (project view), micro (per iteration view)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4748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Week 3</vt:lpstr>
      <vt:lpstr>Agenda</vt:lpstr>
      <vt:lpstr>Overview</vt:lpstr>
      <vt:lpstr>Roles (non-technical)</vt:lpstr>
      <vt:lpstr>Project planning in the abstract</vt:lpstr>
      <vt:lpstr>Typical project tasks  Some things/aspects to think about, make time for </vt:lpstr>
      <vt:lpstr>Gantt Charts</vt:lpstr>
      <vt:lpstr>Project planning in the details – Gantt charts</vt:lpstr>
      <vt:lpstr>Kanban boards</vt:lpstr>
      <vt:lpstr>PowerPoint Presentation</vt:lpstr>
      <vt:lpstr>PowerPoint Presentation</vt:lpstr>
      <vt:lpstr>Bug tracking </vt:lpstr>
      <vt:lpstr>Project (&amp; Iteration?) Planning: Lifecycle variations (1)</vt:lpstr>
      <vt:lpstr>Lifecycle variations (2) Predictive</vt:lpstr>
      <vt:lpstr>Lifecycle variations (3) Adaptive</vt:lpstr>
      <vt:lpstr>Agile Manifesto http://agilemanifesto.org/principles.html </vt:lpstr>
      <vt:lpstr>Scrum (1)</vt:lpstr>
      <vt:lpstr>Scrum (2)</vt:lpstr>
      <vt:lpstr>Feature delivery:  Predictive, Iterative, Incremental, Agile</vt:lpstr>
      <vt:lpstr>PowerPoint Presentation</vt:lpstr>
      <vt:lpstr>Pros &amp; Cons</vt:lpstr>
      <vt:lpstr>Project Tracking Needs doing no matter what the SDLC model</vt:lpstr>
      <vt:lpstr>Risk Management – rules of thumb (1)</vt:lpstr>
      <vt:lpstr>Risk Management – rules of thumb (2)</vt:lpstr>
      <vt:lpstr>More project management maxims (1)</vt:lpstr>
      <vt:lpstr>More project management maxims (2)</vt:lpstr>
      <vt:lpstr>Scrappy Project Management More maxims...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1146</cp:revision>
  <dcterms:created xsi:type="dcterms:W3CDTF">2013-07-15T20:26:40Z</dcterms:created>
  <dcterms:modified xsi:type="dcterms:W3CDTF">2019-09-14T16:10:16Z</dcterms:modified>
</cp:coreProperties>
</file>