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4" r:id="rId5"/>
    <p:sldId id="261" r:id="rId6"/>
    <p:sldId id="278" r:id="rId7"/>
    <p:sldId id="279" r:id="rId8"/>
    <p:sldId id="271" r:id="rId9"/>
    <p:sldId id="262" r:id="rId10"/>
    <p:sldId id="282" r:id="rId11"/>
    <p:sldId id="266" r:id="rId12"/>
    <p:sldId id="267" r:id="rId13"/>
    <p:sldId id="281" r:id="rId14"/>
    <p:sldId id="268" r:id="rId15"/>
    <p:sldId id="270" r:id="rId16"/>
    <p:sldId id="269" r:id="rId17"/>
    <p:sldId id="276" r:id="rId18"/>
    <p:sldId id="277" r:id="rId19"/>
    <p:sldId id="272" r:id="rId20"/>
    <p:sldId id="265" r:id="rId21"/>
    <p:sldId id="260" r:id="rId22"/>
    <p:sldId id="263" r:id="rId23"/>
    <p:sldId id="273" r:id="rId24"/>
    <p:sldId id="280" r:id="rId25"/>
    <p:sldId id="275" r:id="rId26"/>
    <p:sldId id="274" r:id="rId27"/>
    <p:sldId id="25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5B631-C4DB-4D3D-11C5-3A6075D1B3CB}" v="858" dt="2019-09-23T16:17:06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llo, A" userId="S::agallo@albany.edu::7c730d9f-3aba-4e93-ad3c-04b8ea975baa" providerId="AD" clId="Web-{0A348266-F949-CF1D-208D-6909A62601AD}"/>
    <pc:docChg chg="addSld modSld sldOrd">
      <pc:chgData name="Gallo, A" userId="S::agallo@albany.edu::7c730d9f-3aba-4e93-ad3c-04b8ea975baa" providerId="AD" clId="Web-{0A348266-F949-CF1D-208D-6909A62601AD}" dt="2019-08-17T20:41:29.579" v="10585" actId="20577"/>
      <pc:docMkLst>
        <pc:docMk/>
      </pc:docMkLst>
      <pc:sldChg chg="modSp">
        <pc:chgData name="Gallo, A" userId="S::agallo@albany.edu::7c730d9f-3aba-4e93-ad3c-04b8ea975baa" providerId="AD" clId="Web-{0A348266-F949-CF1D-208D-6909A62601AD}" dt="2019-08-17T18:10:03.777" v="10" actId="20577"/>
        <pc:sldMkLst>
          <pc:docMk/>
          <pc:sldMk cId="109857222" sldId="256"/>
        </pc:sldMkLst>
        <pc:spChg chg="mod">
          <ac:chgData name="Gallo, A" userId="S::agallo@albany.edu::7c730d9f-3aba-4e93-ad3c-04b8ea975baa" providerId="AD" clId="Web-{0A348266-F949-CF1D-208D-6909A62601AD}" dt="2019-08-17T18:09:59.652" v="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allo, A" userId="S::agallo@albany.edu::7c730d9f-3aba-4e93-ad3c-04b8ea975baa" providerId="AD" clId="Web-{0A348266-F949-CF1D-208D-6909A62601AD}" dt="2019-08-17T18:10:03.777" v="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Gallo, A" userId="S::agallo@albany.edu::7c730d9f-3aba-4e93-ad3c-04b8ea975baa" providerId="AD" clId="Web-{0A348266-F949-CF1D-208D-6909A62601AD}" dt="2019-08-17T18:18:47.555" v="400" actId="20577"/>
        <pc:sldMkLst>
          <pc:docMk/>
          <pc:sldMk cId="2327099048" sldId="257"/>
        </pc:sldMkLst>
        <pc:spChg chg="mod">
          <ac:chgData name="Gallo, A" userId="S::agallo@albany.edu::7c730d9f-3aba-4e93-ad3c-04b8ea975baa" providerId="AD" clId="Web-{0A348266-F949-CF1D-208D-6909A62601AD}" dt="2019-08-17T18:10:48.356" v="16" actId="20577"/>
          <ac:spMkLst>
            <pc:docMk/>
            <pc:sldMk cId="2327099048" sldId="257"/>
            <ac:spMk id="2" creationId="{61BC4319-0B5F-490F-AEE2-1994AA73BBFA}"/>
          </ac:spMkLst>
        </pc:spChg>
        <pc:spChg chg="mod">
          <ac:chgData name="Gallo, A" userId="S::agallo@albany.edu::7c730d9f-3aba-4e93-ad3c-04b8ea975baa" providerId="AD" clId="Web-{0A348266-F949-CF1D-208D-6909A62601AD}" dt="2019-08-17T18:18:47.555" v="400" actId="20577"/>
          <ac:spMkLst>
            <pc:docMk/>
            <pc:sldMk cId="2327099048" sldId="257"/>
            <ac:spMk id="3" creationId="{CA80FA70-ADF0-47CB-9942-DF4752610600}"/>
          </ac:spMkLst>
        </pc:spChg>
      </pc:sldChg>
      <pc:sldChg chg="modSp new">
        <pc:chgData name="Gallo, A" userId="S::agallo@albany.edu::7c730d9f-3aba-4e93-ad3c-04b8ea975baa" providerId="AD" clId="Web-{0A348266-F949-CF1D-208D-6909A62601AD}" dt="2019-08-17T20:07:17.182" v="7097" actId="20577"/>
        <pc:sldMkLst>
          <pc:docMk/>
          <pc:sldMk cId="1758331560" sldId="258"/>
        </pc:sldMkLst>
        <pc:spChg chg="mod">
          <ac:chgData name="Gallo, A" userId="S::agallo@albany.edu::7c730d9f-3aba-4e93-ad3c-04b8ea975baa" providerId="AD" clId="Web-{0A348266-F949-CF1D-208D-6909A62601AD}" dt="2019-08-17T18:57:21.433" v="1188" actId="20577"/>
          <ac:spMkLst>
            <pc:docMk/>
            <pc:sldMk cId="1758331560" sldId="258"/>
            <ac:spMk id="2" creationId="{42E136DB-5D66-4DA8-AB38-886155FEEA75}"/>
          </ac:spMkLst>
        </pc:spChg>
        <pc:spChg chg="mod">
          <ac:chgData name="Gallo, A" userId="S::agallo@albany.edu::7c730d9f-3aba-4e93-ad3c-04b8ea975baa" providerId="AD" clId="Web-{0A348266-F949-CF1D-208D-6909A62601AD}" dt="2019-08-17T20:07:17.182" v="7097" actId="20577"/>
          <ac:spMkLst>
            <pc:docMk/>
            <pc:sldMk cId="1758331560" sldId="258"/>
            <ac:spMk id="3" creationId="{8FD3B5AC-B55E-43A2-8103-EF7BEB71CF82}"/>
          </ac:spMkLst>
        </pc:spChg>
      </pc:sldChg>
      <pc:sldChg chg="modSp new">
        <pc:chgData name="Gallo, A" userId="S::agallo@albany.edu::7c730d9f-3aba-4e93-ad3c-04b8ea975baa" providerId="AD" clId="Web-{0A348266-F949-CF1D-208D-6909A62601AD}" dt="2019-08-17T19:36:23.299" v="4898" actId="20577"/>
        <pc:sldMkLst>
          <pc:docMk/>
          <pc:sldMk cId="1347116936" sldId="259"/>
        </pc:sldMkLst>
        <pc:spChg chg="mod">
          <ac:chgData name="Gallo, A" userId="S::agallo@albany.edu::7c730d9f-3aba-4e93-ad3c-04b8ea975baa" providerId="AD" clId="Web-{0A348266-F949-CF1D-208D-6909A62601AD}" dt="2019-08-17T18:59:42.767" v="1243" actId="20577"/>
          <ac:spMkLst>
            <pc:docMk/>
            <pc:sldMk cId="1347116936" sldId="259"/>
            <ac:spMk id="2" creationId="{6726C48D-F27F-416F-87C8-6A6E644097EB}"/>
          </ac:spMkLst>
        </pc:spChg>
        <pc:spChg chg="mod">
          <ac:chgData name="Gallo, A" userId="S::agallo@albany.edu::7c730d9f-3aba-4e93-ad3c-04b8ea975baa" providerId="AD" clId="Web-{0A348266-F949-CF1D-208D-6909A62601AD}" dt="2019-08-17T19:36:23.299" v="4898" actId="20577"/>
          <ac:spMkLst>
            <pc:docMk/>
            <pc:sldMk cId="1347116936" sldId="259"/>
            <ac:spMk id="3" creationId="{088B034F-B23D-434E-BCEB-44A10D2AAF69}"/>
          </ac:spMkLst>
        </pc:spChg>
      </pc:sldChg>
      <pc:sldChg chg="modSp new ord">
        <pc:chgData name="Gallo, A" userId="S::agallo@albany.edu::7c730d9f-3aba-4e93-ad3c-04b8ea975baa" providerId="AD" clId="Web-{0A348266-F949-CF1D-208D-6909A62601AD}" dt="2019-08-17T19:49:51.812" v="6456" actId="20577"/>
        <pc:sldMkLst>
          <pc:docMk/>
          <pc:sldMk cId="1020770559" sldId="260"/>
        </pc:sldMkLst>
        <pc:spChg chg="mod">
          <ac:chgData name="Gallo, A" userId="S::agallo@albany.edu::7c730d9f-3aba-4e93-ad3c-04b8ea975baa" providerId="AD" clId="Web-{0A348266-F949-CF1D-208D-6909A62601AD}" dt="2019-08-17T19:08:51.547" v="2385" actId="20577"/>
          <ac:spMkLst>
            <pc:docMk/>
            <pc:sldMk cId="1020770559" sldId="260"/>
            <ac:spMk id="2" creationId="{736534B4-A049-4BBB-9E5B-D8329FE4F4E8}"/>
          </ac:spMkLst>
        </pc:spChg>
        <pc:spChg chg="mod">
          <ac:chgData name="Gallo, A" userId="S::agallo@albany.edu::7c730d9f-3aba-4e93-ad3c-04b8ea975baa" providerId="AD" clId="Web-{0A348266-F949-CF1D-208D-6909A62601AD}" dt="2019-08-17T19:49:51.812" v="6456" actId="20577"/>
          <ac:spMkLst>
            <pc:docMk/>
            <pc:sldMk cId="1020770559" sldId="260"/>
            <ac:spMk id="3" creationId="{1D1E1769-F087-4C1E-AFEC-4680BA31AA92}"/>
          </ac:spMkLst>
        </pc:spChg>
      </pc:sldChg>
      <pc:sldChg chg="modSp new">
        <pc:chgData name="Gallo, A" userId="S::agallo@albany.edu::7c730d9f-3aba-4e93-ad3c-04b8ea975baa" providerId="AD" clId="Web-{0A348266-F949-CF1D-208D-6909A62601AD}" dt="2019-08-17T20:30:47.829" v="9598" actId="20577"/>
        <pc:sldMkLst>
          <pc:docMk/>
          <pc:sldMk cId="3747376503" sldId="261"/>
        </pc:sldMkLst>
        <pc:spChg chg="mod">
          <ac:chgData name="Gallo, A" userId="S::agallo@albany.edu::7c730d9f-3aba-4e93-ad3c-04b8ea975baa" providerId="AD" clId="Web-{0A348266-F949-CF1D-208D-6909A62601AD}" dt="2019-08-17T19:09:56.456" v="2417" actId="20577"/>
          <ac:spMkLst>
            <pc:docMk/>
            <pc:sldMk cId="3747376503" sldId="261"/>
            <ac:spMk id="2" creationId="{0C30C98D-CA13-4D0B-8A11-AAD424FADD5D}"/>
          </ac:spMkLst>
        </pc:spChg>
        <pc:spChg chg="mod">
          <ac:chgData name="Gallo, A" userId="S::agallo@albany.edu::7c730d9f-3aba-4e93-ad3c-04b8ea975baa" providerId="AD" clId="Web-{0A348266-F949-CF1D-208D-6909A62601AD}" dt="2019-08-17T20:30:47.829" v="9598" actId="20577"/>
          <ac:spMkLst>
            <pc:docMk/>
            <pc:sldMk cId="3747376503" sldId="261"/>
            <ac:spMk id="3" creationId="{ECE5003C-CBEB-4B3A-AFD7-06DE6D456A41}"/>
          </ac:spMkLst>
        </pc:spChg>
      </pc:sldChg>
      <pc:sldChg chg="modSp new ord">
        <pc:chgData name="Gallo, A" userId="S::agallo@albany.edu::7c730d9f-3aba-4e93-ad3c-04b8ea975baa" providerId="AD" clId="Web-{0A348266-F949-CF1D-208D-6909A62601AD}" dt="2019-08-17T20:06:50.447" v="7065" actId="20577"/>
        <pc:sldMkLst>
          <pc:docMk/>
          <pc:sldMk cId="4138440370" sldId="262"/>
        </pc:sldMkLst>
        <pc:spChg chg="mod">
          <ac:chgData name="Gallo, A" userId="S::agallo@albany.edu::7c730d9f-3aba-4e93-ad3c-04b8ea975baa" providerId="AD" clId="Web-{0A348266-F949-CF1D-208D-6909A62601AD}" dt="2019-08-17T19:10:06.113" v="2425" actId="20577"/>
          <ac:spMkLst>
            <pc:docMk/>
            <pc:sldMk cId="4138440370" sldId="262"/>
            <ac:spMk id="2" creationId="{46D51059-85AD-4FE8-BCC4-2E9755DC8071}"/>
          </ac:spMkLst>
        </pc:spChg>
        <pc:spChg chg="mod">
          <ac:chgData name="Gallo, A" userId="S::agallo@albany.edu::7c730d9f-3aba-4e93-ad3c-04b8ea975baa" providerId="AD" clId="Web-{0A348266-F949-CF1D-208D-6909A62601AD}" dt="2019-08-17T20:06:50.447" v="7065" actId="20577"/>
          <ac:spMkLst>
            <pc:docMk/>
            <pc:sldMk cId="4138440370" sldId="262"/>
            <ac:spMk id="3" creationId="{CBBE1682-6687-4FDE-A983-AF22FCB55036}"/>
          </ac:spMkLst>
        </pc:spChg>
      </pc:sldChg>
      <pc:sldChg chg="modSp new">
        <pc:chgData name="Gallo, A" userId="S::agallo@albany.edu::7c730d9f-3aba-4e93-ad3c-04b8ea975baa" providerId="AD" clId="Web-{0A348266-F949-CF1D-208D-6909A62601AD}" dt="2019-08-17T19:13:49.940" v="3129" actId="20577"/>
        <pc:sldMkLst>
          <pc:docMk/>
          <pc:sldMk cId="2580105950" sldId="263"/>
        </pc:sldMkLst>
        <pc:spChg chg="mod">
          <ac:chgData name="Gallo, A" userId="S::agallo@albany.edu::7c730d9f-3aba-4e93-ad3c-04b8ea975baa" providerId="AD" clId="Web-{0A348266-F949-CF1D-208D-6909A62601AD}" dt="2019-08-17T19:10:14.941" v="2448" actId="20577"/>
          <ac:spMkLst>
            <pc:docMk/>
            <pc:sldMk cId="2580105950" sldId="263"/>
            <ac:spMk id="2" creationId="{12007D5E-3293-4CD4-B377-48D90BA5DE39}"/>
          </ac:spMkLst>
        </pc:spChg>
        <pc:spChg chg="mod">
          <ac:chgData name="Gallo, A" userId="S::agallo@albany.edu::7c730d9f-3aba-4e93-ad3c-04b8ea975baa" providerId="AD" clId="Web-{0A348266-F949-CF1D-208D-6909A62601AD}" dt="2019-08-17T19:13:49.940" v="3129" actId="20577"/>
          <ac:spMkLst>
            <pc:docMk/>
            <pc:sldMk cId="2580105950" sldId="263"/>
            <ac:spMk id="3" creationId="{E39E3620-1E09-4B61-BA33-606EAA613E73}"/>
          </ac:spMkLst>
        </pc:spChg>
      </pc:sldChg>
      <pc:sldChg chg="modSp new">
        <pc:chgData name="Gallo, A" userId="S::agallo@albany.edu::7c730d9f-3aba-4e93-ad3c-04b8ea975baa" providerId="AD" clId="Web-{0A348266-F949-CF1D-208D-6909A62601AD}" dt="2019-08-17T20:02:24.090" v="7029" actId="20577"/>
        <pc:sldMkLst>
          <pc:docMk/>
          <pc:sldMk cId="2105160326" sldId="264"/>
        </pc:sldMkLst>
        <pc:spChg chg="mod">
          <ac:chgData name="Gallo, A" userId="S::agallo@albany.edu::7c730d9f-3aba-4e93-ad3c-04b8ea975baa" providerId="AD" clId="Web-{0A348266-F949-CF1D-208D-6909A62601AD}" dt="2019-08-17T19:14:26.879" v="3184" actId="20577"/>
          <ac:spMkLst>
            <pc:docMk/>
            <pc:sldMk cId="2105160326" sldId="264"/>
            <ac:spMk id="2" creationId="{1E108204-E0E5-466C-B052-96135CD9E3D8}"/>
          </ac:spMkLst>
        </pc:spChg>
        <pc:spChg chg="mod">
          <ac:chgData name="Gallo, A" userId="S::agallo@albany.edu::7c730d9f-3aba-4e93-ad3c-04b8ea975baa" providerId="AD" clId="Web-{0A348266-F949-CF1D-208D-6909A62601AD}" dt="2019-08-17T20:02:24.090" v="7029" actId="20577"/>
          <ac:spMkLst>
            <pc:docMk/>
            <pc:sldMk cId="2105160326" sldId="264"/>
            <ac:spMk id="3" creationId="{498A4605-3323-4756-A534-B945C26AA15F}"/>
          </ac:spMkLst>
        </pc:spChg>
      </pc:sldChg>
      <pc:sldChg chg="addSp delSp modSp new">
        <pc:chgData name="Gallo, A" userId="S::agallo@albany.edu::7c730d9f-3aba-4e93-ad3c-04b8ea975baa" providerId="AD" clId="Web-{0A348266-F949-CF1D-208D-6909A62601AD}" dt="2019-08-17T19:32:52.821" v="4747" actId="1076"/>
        <pc:sldMkLst>
          <pc:docMk/>
          <pc:sldMk cId="1646332478" sldId="265"/>
        </pc:sldMkLst>
        <pc:spChg chg="mod">
          <ac:chgData name="Gallo, A" userId="S::agallo@albany.edu::7c730d9f-3aba-4e93-ad3c-04b8ea975baa" providerId="AD" clId="Web-{0A348266-F949-CF1D-208D-6909A62601AD}" dt="2019-08-17T19:32:40.383" v="4741" actId="20577"/>
          <ac:spMkLst>
            <pc:docMk/>
            <pc:sldMk cId="1646332478" sldId="265"/>
            <ac:spMk id="2" creationId="{9657E4FD-101B-4A00-A0BC-15C5E3796559}"/>
          </ac:spMkLst>
        </pc:spChg>
        <pc:spChg chg="del">
          <ac:chgData name="Gallo, A" userId="S::agallo@albany.edu::7c730d9f-3aba-4e93-ad3c-04b8ea975baa" providerId="AD" clId="Web-{0A348266-F949-CF1D-208D-6909A62601AD}" dt="2019-08-17T19:32:29.351" v="4717"/>
          <ac:spMkLst>
            <pc:docMk/>
            <pc:sldMk cId="1646332478" sldId="265"/>
            <ac:spMk id="3" creationId="{522E0D5E-8978-4D05-BFB7-A90A2C38391E}"/>
          </ac:spMkLst>
        </pc:spChg>
        <pc:picChg chg="add mod ord">
          <ac:chgData name="Gallo, A" userId="S::agallo@albany.edu::7c730d9f-3aba-4e93-ad3c-04b8ea975baa" providerId="AD" clId="Web-{0A348266-F949-CF1D-208D-6909A62601AD}" dt="2019-08-17T19:32:52.821" v="4747" actId="1076"/>
          <ac:picMkLst>
            <pc:docMk/>
            <pc:sldMk cId="1646332478" sldId="265"/>
            <ac:picMk id="4" creationId="{C7BA2689-29FB-4F4F-A4F7-D8D6127B8964}"/>
          </ac:picMkLst>
        </pc:picChg>
      </pc:sldChg>
      <pc:sldChg chg="addSp delSp modSp new ord">
        <pc:chgData name="Gallo, A" userId="S::agallo@albany.edu::7c730d9f-3aba-4e93-ad3c-04b8ea975baa" providerId="AD" clId="Web-{0A348266-F949-CF1D-208D-6909A62601AD}" dt="2019-08-17T20:26:38.724" v="9163" actId="20577"/>
        <pc:sldMkLst>
          <pc:docMk/>
          <pc:sldMk cId="2681581090" sldId="266"/>
        </pc:sldMkLst>
        <pc:spChg chg="mod">
          <ac:chgData name="Gallo, A" userId="S::agallo@albany.edu::7c730d9f-3aba-4e93-ad3c-04b8ea975baa" providerId="AD" clId="Web-{0A348266-F949-CF1D-208D-6909A62601AD}" dt="2019-08-17T19:40:14.528" v="5364" actId="20577"/>
          <ac:spMkLst>
            <pc:docMk/>
            <pc:sldMk cId="2681581090" sldId="266"/>
            <ac:spMk id="2" creationId="{E6496566-E2AD-4B96-A2E7-B358EE28453A}"/>
          </ac:spMkLst>
        </pc:spChg>
        <pc:spChg chg="mod">
          <ac:chgData name="Gallo, A" userId="S::agallo@albany.edu::7c730d9f-3aba-4e93-ad3c-04b8ea975baa" providerId="AD" clId="Web-{0A348266-F949-CF1D-208D-6909A62601AD}" dt="2019-08-17T20:26:38.724" v="9163" actId="20577"/>
          <ac:spMkLst>
            <pc:docMk/>
            <pc:sldMk cId="2681581090" sldId="266"/>
            <ac:spMk id="3" creationId="{88791135-0358-48E1-AA31-97AE71F860A2}"/>
          </ac:spMkLst>
        </pc:spChg>
        <pc:picChg chg="add del mod">
          <ac:chgData name="Gallo, A" userId="S::agallo@albany.edu::7c730d9f-3aba-4e93-ad3c-04b8ea975baa" providerId="AD" clId="Web-{0A348266-F949-CF1D-208D-6909A62601AD}" dt="2019-08-17T19:39:54.683" v="5338"/>
          <ac:picMkLst>
            <pc:docMk/>
            <pc:sldMk cId="2681581090" sldId="266"/>
            <ac:picMk id="4" creationId="{CCA5CAAE-7CCF-4D17-B707-2F8601D03786}"/>
          </ac:picMkLst>
        </pc:picChg>
        <pc:picChg chg="add del mod">
          <ac:chgData name="Gallo, A" userId="S::agallo@albany.edu::7c730d9f-3aba-4e93-ad3c-04b8ea975baa" providerId="AD" clId="Web-{0A348266-F949-CF1D-208D-6909A62601AD}" dt="2019-08-17T19:40:03.699" v="5355"/>
          <ac:picMkLst>
            <pc:docMk/>
            <pc:sldMk cId="2681581090" sldId="266"/>
            <ac:picMk id="6" creationId="{5D87912E-4116-46C3-9A97-AD0C5C10045F}"/>
          </ac:picMkLst>
        </pc:picChg>
        <pc:picChg chg="add mod">
          <ac:chgData name="Gallo, A" userId="S::agallo@albany.edu::7c730d9f-3aba-4e93-ad3c-04b8ea975baa" providerId="AD" clId="Web-{0A348266-F949-CF1D-208D-6909A62601AD}" dt="2019-08-17T19:41:39.625" v="5467" actId="1076"/>
          <ac:picMkLst>
            <pc:docMk/>
            <pc:sldMk cId="2681581090" sldId="266"/>
            <ac:picMk id="8" creationId="{176E4B63-D480-4E4E-AA1D-C6F0AE805369}"/>
          </ac:picMkLst>
        </pc:picChg>
      </pc:sldChg>
      <pc:sldChg chg="delSp modSp add replId">
        <pc:chgData name="Gallo, A" userId="S::agallo@albany.edu::7c730d9f-3aba-4e93-ad3c-04b8ea975baa" providerId="AD" clId="Web-{0A348266-F949-CF1D-208D-6909A62601AD}" dt="2019-08-17T19:46:29.390" v="6300" actId="20577"/>
        <pc:sldMkLst>
          <pc:docMk/>
          <pc:sldMk cId="4034362504" sldId="267"/>
        </pc:sldMkLst>
        <pc:spChg chg="mod">
          <ac:chgData name="Gallo, A" userId="S::agallo@albany.edu::7c730d9f-3aba-4e93-ad3c-04b8ea975baa" providerId="AD" clId="Web-{0A348266-F949-CF1D-208D-6909A62601AD}" dt="2019-08-17T19:40:24.747" v="5373" actId="20577"/>
          <ac:spMkLst>
            <pc:docMk/>
            <pc:sldMk cId="4034362504" sldId="267"/>
            <ac:spMk id="2" creationId="{E6496566-E2AD-4B96-A2E7-B358EE28453A}"/>
          </ac:spMkLst>
        </pc:spChg>
        <pc:spChg chg="mod">
          <ac:chgData name="Gallo, A" userId="S::agallo@albany.edu::7c730d9f-3aba-4e93-ad3c-04b8ea975baa" providerId="AD" clId="Web-{0A348266-F949-CF1D-208D-6909A62601AD}" dt="2019-08-17T19:46:29.390" v="6300" actId="20577"/>
          <ac:spMkLst>
            <pc:docMk/>
            <pc:sldMk cId="4034362504" sldId="267"/>
            <ac:spMk id="3" creationId="{88791135-0358-48E1-AA31-97AE71F860A2}"/>
          </ac:spMkLst>
        </pc:spChg>
        <pc:picChg chg="del">
          <ac:chgData name="Gallo, A" userId="S::agallo@albany.edu::7c730d9f-3aba-4e93-ad3c-04b8ea975baa" providerId="AD" clId="Web-{0A348266-F949-CF1D-208D-6909A62601AD}" dt="2019-08-17T19:40:27.513" v="5376"/>
          <ac:picMkLst>
            <pc:docMk/>
            <pc:sldMk cId="4034362504" sldId="267"/>
            <ac:picMk id="8" creationId="{176E4B63-D480-4E4E-AA1D-C6F0AE805369}"/>
          </ac:picMkLst>
        </pc:picChg>
      </pc:sldChg>
      <pc:sldChg chg="addSp delSp modSp new">
        <pc:chgData name="Gallo, A" userId="S::agallo@albany.edu::7c730d9f-3aba-4e93-ad3c-04b8ea975baa" providerId="AD" clId="Web-{0A348266-F949-CF1D-208D-6909A62601AD}" dt="2019-08-17T19:52:19.101" v="6475" actId="1076"/>
        <pc:sldMkLst>
          <pc:docMk/>
          <pc:sldMk cId="1999569813" sldId="268"/>
        </pc:sldMkLst>
        <pc:spChg chg="del mod">
          <ac:chgData name="Gallo, A" userId="S::agallo@albany.edu::7c730d9f-3aba-4e93-ad3c-04b8ea975baa" providerId="AD" clId="Web-{0A348266-F949-CF1D-208D-6909A62601AD}" dt="2019-08-17T19:51:59.287" v="6470"/>
          <ac:spMkLst>
            <pc:docMk/>
            <pc:sldMk cId="1999569813" sldId="268"/>
            <ac:spMk id="2" creationId="{62A23B08-4B85-4C2B-9B79-F2B63D223440}"/>
          </ac:spMkLst>
        </pc:spChg>
        <pc:spChg chg="del mod">
          <ac:chgData name="Gallo, A" userId="S::agallo@albany.edu::7c730d9f-3aba-4e93-ad3c-04b8ea975baa" providerId="AD" clId="Web-{0A348266-F949-CF1D-208D-6909A62601AD}" dt="2019-08-17T19:51:50.537" v="6464"/>
          <ac:spMkLst>
            <pc:docMk/>
            <pc:sldMk cId="1999569813" sldId="268"/>
            <ac:spMk id="3" creationId="{D06B039B-3592-4175-96C0-40808895E1B4}"/>
          </ac:spMkLst>
        </pc:spChg>
        <pc:picChg chg="add mod ord">
          <ac:chgData name="Gallo, A" userId="S::agallo@albany.edu::7c730d9f-3aba-4e93-ad3c-04b8ea975baa" providerId="AD" clId="Web-{0A348266-F949-CF1D-208D-6909A62601AD}" dt="2019-08-17T19:52:19.101" v="6475" actId="1076"/>
          <ac:picMkLst>
            <pc:docMk/>
            <pc:sldMk cId="1999569813" sldId="268"/>
            <ac:picMk id="4" creationId="{45C46D10-D92E-41D0-A40F-D4DFAAE0CDC6}"/>
          </ac:picMkLst>
        </pc:picChg>
      </pc:sldChg>
      <pc:sldChg chg="addSp delSp modSp new">
        <pc:chgData name="Gallo, A" userId="S::agallo@albany.edu::7c730d9f-3aba-4e93-ad3c-04b8ea975baa" providerId="AD" clId="Web-{0A348266-F949-CF1D-208D-6909A62601AD}" dt="2019-08-17T19:53:52.534" v="6507" actId="1076"/>
        <pc:sldMkLst>
          <pc:docMk/>
          <pc:sldMk cId="2180544884" sldId="269"/>
        </pc:sldMkLst>
        <pc:spChg chg="mod">
          <ac:chgData name="Gallo, A" userId="S::agallo@albany.edu::7c730d9f-3aba-4e93-ad3c-04b8ea975baa" providerId="AD" clId="Web-{0A348266-F949-CF1D-208D-6909A62601AD}" dt="2019-08-17T19:53:41.799" v="6501" actId="20577"/>
          <ac:spMkLst>
            <pc:docMk/>
            <pc:sldMk cId="2180544884" sldId="269"/>
            <ac:spMk id="2" creationId="{54A3A9D7-0A5D-4C13-8617-E8A8D0F617F9}"/>
          </ac:spMkLst>
        </pc:spChg>
        <pc:spChg chg="del">
          <ac:chgData name="Gallo, A" userId="S::agallo@albany.edu::7c730d9f-3aba-4e93-ad3c-04b8ea975baa" providerId="AD" clId="Web-{0A348266-F949-CF1D-208D-6909A62601AD}" dt="2019-08-17T19:53:34.330" v="6477"/>
          <ac:spMkLst>
            <pc:docMk/>
            <pc:sldMk cId="2180544884" sldId="269"/>
            <ac:spMk id="3" creationId="{E7EA9722-9CAE-4CAE-BFC8-CD4BE8005385}"/>
          </ac:spMkLst>
        </pc:spChg>
        <pc:picChg chg="add mod ord">
          <ac:chgData name="Gallo, A" userId="S::agallo@albany.edu::7c730d9f-3aba-4e93-ad3c-04b8ea975baa" providerId="AD" clId="Web-{0A348266-F949-CF1D-208D-6909A62601AD}" dt="2019-08-17T19:53:52.534" v="6507" actId="1076"/>
          <ac:picMkLst>
            <pc:docMk/>
            <pc:sldMk cId="2180544884" sldId="269"/>
            <ac:picMk id="4" creationId="{C5A82EA9-F392-4FD6-BAD1-8016CCA90BDB}"/>
          </ac:picMkLst>
        </pc:picChg>
      </pc:sldChg>
      <pc:sldChg chg="addSp delSp modSp new">
        <pc:chgData name="Gallo, A" userId="S::agallo@albany.edu::7c730d9f-3aba-4e93-ad3c-04b8ea975baa" providerId="AD" clId="Web-{0A348266-F949-CF1D-208D-6909A62601AD}" dt="2019-08-17T19:57:43.389" v="6666" actId="1076"/>
        <pc:sldMkLst>
          <pc:docMk/>
          <pc:sldMk cId="1509082061" sldId="270"/>
        </pc:sldMkLst>
        <pc:spChg chg="mod">
          <ac:chgData name="Gallo, A" userId="S::agallo@albany.edu::7c730d9f-3aba-4e93-ad3c-04b8ea975baa" providerId="AD" clId="Web-{0A348266-F949-CF1D-208D-6909A62601AD}" dt="2019-08-17T19:55:36.679" v="6583" actId="20577"/>
          <ac:spMkLst>
            <pc:docMk/>
            <pc:sldMk cId="1509082061" sldId="270"/>
            <ac:spMk id="2" creationId="{8F06E297-0CDE-40D9-9B26-1BAA0D3DEA0A}"/>
          </ac:spMkLst>
        </pc:spChg>
        <pc:spChg chg="del mod">
          <ac:chgData name="Gallo, A" userId="S::agallo@albany.edu::7c730d9f-3aba-4e93-ad3c-04b8ea975baa" providerId="AD" clId="Web-{0A348266-F949-CF1D-208D-6909A62601AD}" dt="2019-08-17T19:55:08.537" v="6513"/>
          <ac:spMkLst>
            <pc:docMk/>
            <pc:sldMk cId="1509082061" sldId="270"/>
            <ac:spMk id="3" creationId="{7BFFDF31-8BB2-4DD1-A71A-668AB7496A43}"/>
          </ac:spMkLst>
        </pc:spChg>
        <pc:spChg chg="add del mod">
          <ac:chgData name="Gallo, A" userId="S::agallo@albany.edu::7c730d9f-3aba-4e93-ad3c-04b8ea975baa" providerId="AD" clId="Web-{0A348266-F949-CF1D-208D-6909A62601AD}" dt="2019-08-17T19:57:30.246" v="6664"/>
          <ac:spMkLst>
            <pc:docMk/>
            <pc:sldMk cId="1509082061" sldId="270"/>
            <ac:spMk id="7" creationId="{F63BE61C-BDE6-4CEB-9098-B6871955487B}"/>
          </ac:spMkLst>
        </pc:spChg>
        <pc:picChg chg="add del mod ord">
          <ac:chgData name="Gallo, A" userId="S::agallo@albany.edu::7c730d9f-3aba-4e93-ad3c-04b8ea975baa" providerId="AD" clId="Web-{0A348266-F949-CF1D-208D-6909A62601AD}" dt="2019-08-17T19:57:29.403" v="6663"/>
          <ac:picMkLst>
            <pc:docMk/>
            <pc:sldMk cId="1509082061" sldId="270"/>
            <ac:picMk id="4" creationId="{5B0047F2-B300-4E35-AC4A-6B79B98024EE}"/>
          </ac:picMkLst>
        </pc:picChg>
        <pc:picChg chg="add mod ord">
          <ac:chgData name="Gallo, A" userId="S::agallo@albany.edu::7c730d9f-3aba-4e93-ad3c-04b8ea975baa" providerId="AD" clId="Web-{0A348266-F949-CF1D-208D-6909A62601AD}" dt="2019-08-17T19:57:43.389" v="6666" actId="1076"/>
          <ac:picMkLst>
            <pc:docMk/>
            <pc:sldMk cId="1509082061" sldId="270"/>
            <ac:picMk id="8" creationId="{11043FF0-C345-4D7B-860D-52595822F0E5}"/>
          </ac:picMkLst>
        </pc:picChg>
      </pc:sldChg>
      <pc:sldChg chg="addSp delSp modSp new ord">
        <pc:chgData name="Gallo, A" userId="S::agallo@albany.edu::7c730d9f-3aba-4e93-ad3c-04b8ea975baa" providerId="AD" clId="Web-{0A348266-F949-CF1D-208D-6909A62601AD}" dt="2019-08-17T19:58:45.532" v="6711" actId="14100"/>
        <pc:sldMkLst>
          <pc:docMk/>
          <pc:sldMk cId="3880935313" sldId="271"/>
        </pc:sldMkLst>
        <pc:spChg chg="mod">
          <ac:chgData name="Gallo, A" userId="S::agallo@albany.edu::7c730d9f-3aba-4e93-ad3c-04b8ea975baa" providerId="AD" clId="Web-{0A348266-F949-CF1D-208D-6909A62601AD}" dt="2019-08-17T19:58:22.531" v="6701" actId="20577"/>
          <ac:spMkLst>
            <pc:docMk/>
            <pc:sldMk cId="3880935313" sldId="271"/>
            <ac:spMk id="2" creationId="{84F2D1CB-40CB-402F-BB9B-A6B6226A7656}"/>
          </ac:spMkLst>
        </pc:spChg>
        <pc:spChg chg="del mod">
          <ac:chgData name="Gallo, A" userId="S::agallo@albany.edu::7c730d9f-3aba-4e93-ad3c-04b8ea975baa" providerId="AD" clId="Web-{0A348266-F949-CF1D-208D-6909A62601AD}" dt="2019-08-17T19:58:40.236" v="6708"/>
          <ac:spMkLst>
            <pc:docMk/>
            <pc:sldMk cId="3880935313" sldId="271"/>
            <ac:spMk id="3" creationId="{0C67683D-B9D5-493D-BD22-0EC76C7E1DB7}"/>
          </ac:spMkLst>
        </pc:spChg>
        <pc:picChg chg="add mod ord">
          <ac:chgData name="Gallo, A" userId="S::agallo@albany.edu::7c730d9f-3aba-4e93-ad3c-04b8ea975baa" providerId="AD" clId="Web-{0A348266-F949-CF1D-208D-6909A62601AD}" dt="2019-08-17T19:58:45.532" v="6711" actId="14100"/>
          <ac:picMkLst>
            <pc:docMk/>
            <pc:sldMk cId="3880935313" sldId="271"/>
            <ac:picMk id="4" creationId="{A38844D5-0D28-4531-B689-1E832844F7A5}"/>
          </ac:picMkLst>
        </pc:picChg>
      </pc:sldChg>
      <pc:sldChg chg="addSp delSp modSp new ord">
        <pc:chgData name="Gallo, A" userId="S::agallo@albany.edu::7c730d9f-3aba-4e93-ad3c-04b8ea975baa" providerId="AD" clId="Web-{0A348266-F949-CF1D-208D-6909A62601AD}" dt="2019-08-17T20:01:35.603" v="6883" actId="20577"/>
        <pc:sldMkLst>
          <pc:docMk/>
          <pc:sldMk cId="747212143" sldId="272"/>
        </pc:sldMkLst>
        <pc:spChg chg="mod">
          <ac:chgData name="Gallo, A" userId="S::agallo@albany.edu::7c730d9f-3aba-4e93-ad3c-04b8ea975baa" providerId="AD" clId="Web-{0A348266-F949-CF1D-208D-6909A62601AD}" dt="2019-08-17T20:01:35.603" v="6883" actId="20577"/>
          <ac:spMkLst>
            <pc:docMk/>
            <pc:sldMk cId="747212143" sldId="272"/>
            <ac:spMk id="2" creationId="{AD413A2D-FD9D-477D-B3E0-2941CF420C1C}"/>
          </ac:spMkLst>
        </pc:spChg>
        <pc:spChg chg="del mod">
          <ac:chgData name="Gallo, A" userId="S::agallo@albany.edu::7c730d9f-3aba-4e93-ad3c-04b8ea975baa" providerId="AD" clId="Web-{0A348266-F949-CF1D-208D-6909A62601AD}" dt="2019-08-17T20:00:32.568" v="6789"/>
          <ac:spMkLst>
            <pc:docMk/>
            <pc:sldMk cId="747212143" sldId="272"/>
            <ac:spMk id="3" creationId="{5C09458D-A24D-47A4-BB93-87C84D98E207}"/>
          </ac:spMkLst>
        </pc:spChg>
        <pc:picChg chg="add mod ord">
          <ac:chgData name="Gallo, A" userId="S::agallo@albany.edu::7c730d9f-3aba-4e93-ad3c-04b8ea975baa" providerId="AD" clId="Web-{0A348266-F949-CF1D-208D-6909A62601AD}" dt="2019-08-17T20:00:39.053" v="6792" actId="14100"/>
          <ac:picMkLst>
            <pc:docMk/>
            <pc:sldMk cId="747212143" sldId="272"/>
            <ac:picMk id="4" creationId="{ABC70709-309B-4B72-A058-ACCCE8918904}"/>
          </ac:picMkLst>
        </pc:picChg>
      </pc:sldChg>
      <pc:sldChg chg="addSp modSp new">
        <pc:chgData name="Gallo, A" userId="S::agallo@albany.edu::7c730d9f-3aba-4e93-ad3c-04b8ea975baa" providerId="AD" clId="Web-{0A348266-F949-CF1D-208D-6909A62601AD}" dt="2019-08-17T20:20:11.207" v="8841" actId="14100"/>
        <pc:sldMkLst>
          <pc:docMk/>
          <pc:sldMk cId="1203141048" sldId="273"/>
        </pc:sldMkLst>
        <pc:spChg chg="mod">
          <ac:chgData name="Gallo, A" userId="S::agallo@albany.edu::7c730d9f-3aba-4e93-ad3c-04b8ea975baa" providerId="AD" clId="Web-{0A348266-F949-CF1D-208D-6909A62601AD}" dt="2019-08-17T20:09:49.970" v="7150" actId="20577"/>
          <ac:spMkLst>
            <pc:docMk/>
            <pc:sldMk cId="1203141048" sldId="273"/>
            <ac:spMk id="2" creationId="{15E4AE70-F346-44A9-A29F-62148B26E649}"/>
          </ac:spMkLst>
        </pc:spChg>
        <pc:spChg chg="mod">
          <ac:chgData name="Gallo, A" userId="S::agallo@albany.edu::7c730d9f-3aba-4e93-ad3c-04b8ea975baa" providerId="AD" clId="Web-{0A348266-F949-CF1D-208D-6909A62601AD}" dt="2019-08-17T20:12:15.921" v="7524" actId="20577"/>
          <ac:spMkLst>
            <pc:docMk/>
            <pc:sldMk cId="1203141048" sldId="273"/>
            <ac:spMk id="3" creationId="{E007ADAE-B664-40BB-8DC0-1E0FACBB1BD8}"/>
          </ac:spMkLst>
        </pc:spChg>
        <pc:picChg chg="add mod">
          <ac:chgData name="Gallo, A" userId="S::agallo@albany.edu::7c730d9f-3aba-4e93-ad3c-04b8ea975baa" providerId="AD" clId="Web-{0A348266-F949-CF1D-208D-6909A62601AD}" dt="2019-08-17T20:20:11.207" v="8841" actId="14100"/>
          <ac:picMkLst>
            <pc:docMk/>
            <pc:sldMk cId="1203141048" sldId="273"/>
            <ac:picMk id="4" creationId="{2CED0E5C-C3E4-43E8-A5BF-392459B07B3A}"/>
          </ac:picMkLst>
        </pc:picChg>
      </pc:sldChg>
      <pc:sldChg chg="modSp new">
        <pc:chgData name="Gallo, A" userId="S::agallo@albany.edu::7c730d9f-3aba-4e93-ad3c-04b8ea975baa" providerId="AD" clId="Web-{0A348266-F949-CF1D-208D-6909A62601AD}" dt="2019-08-17T20:15:07.054" v="8108" actId="20577"/>
        <pc:sldMkLst>
          <pc:docMk/>
          <pc:sldMk cId="2286849365" sldId="274"/>
        </pc:sldMkLst>
        <pc:spChg chg="mod">
          <ac:chgData name="Gallo, A" userId="S::agallo@albany.edu::7c730d9f-3aba-4e93-ad3c-04b8ea975baa" providerId="AD" clId="Web-{0A348266-F949-CF1D-208D-6909A62601AD}" dt="2019-08-17T20:15:01.757" v="8105" actId="20577"/>
          <ac:spMkLst>
            <pc:docMk/>
            <pc:sldMk cId="2286849365" sldId="274"/>
            <ac:spMk id="2" creationId="{56C0604F-1423-4E60-B8CB-4BB65F9E2B1F}"/>
          </ac:spMkLst>
        </pc:spChg>
        <pc:spChg chg="mod">
          <ac:chgData name="Gallo, A" userId="S::agallo@albany.edu::7c730d9f-3aba-4e93-ad3c-04b8ea975baa" providerId="AD" clId="Web-{0A348266-F949-CF1D-208D-6909A62601AD}" dt="2019-08-17T20:15:07.054" v="8108" actId="20577"/>
          <ac:spMkLst>
            <pc:docMk/>
            <pc:sldMk cId="2286849365" sldId="274"/>
            <ac:spMk id="3" creationId="{7E3C5E34-C721-4FBB-A5B6-EA1B789F5552}"/>
          </ac:spMkLst>
        </pc:spChg>
      </pc:sldChg>
      <pc:sldChg chg="modSp new ord">
        <pc:chgData name="Gallo, A" userId="S::agallo@albany.edu::7c730d9f-3aba-4e93-ad3c-04b8ea975baa" providerId="AD" clId="Web-{0A348266-F949-CF1D-208D-6909A62601AD}" dt="2019-08-17T20:22:07.525" v="9037" actId="20577"/>
        <pc:sldMkLst>
          <pc:docMk/>
          <pc:sldMk cId="1493896114" sldId="275"/>
        </pc:sldMkLst>
        <pc:spChg chg="mod">
          <ac:chgData name="Gallo, A" userId="S::agallo@albany.edu::7c730d9f-3aba-4e93-ad3c-04b8ea975baa" providerId="AD" clId="Web-{0A348266-F949-CF1D-208D-6909A62601AD}" dt="2019-08-17T20:21:33.617" v="8927" actId="20577"/>
          <ac:spMkLst>
            <pc:docMk/>
            <pc:sldMk cId="1493896114" sldId="275"/>
            <ac:spMk id="2" creationId="{C9A3DC47-E1E7-47E0-9190-02D3A847144B}"/>
          </ac:spMkLst>
        </pc:spChg>
        <pc:spChg chg="mod">
          <ac:chgData name="Gallo, A" userId="S::agallo@albany.edu::7c730d9f-3aba-4e93-ad3c-04b8ea975baa" providerId="AD" clId="Web-{0A348266-F949-CF1D-208D-6909A62601AD}" dt="2019-08-17T20:22:07.525" v="9037" actId="20577"/>
          <ac:spMkLst>
            <pc:docMk/>
            <pc:sldMk cId="1493896114" sldId="275"/>
            <ac:spMk id="3" creationId="{40BC84DE-9328-4F12-A31C-EC4A121258F1}"/>
          </ac:spMkLst>
        </pc:spChg>
      </pc:sldChg>
      <pc:sldChg chg="addSp delSp modSp new">
        <pc:chgData name="Gallo, A" userId="S::agallo@albany.edu::7c730d9f-3aba-4e93-ad3c-04b8ea975baa" providerId="AD" clId="Web-{0A348266-F949-CF1D-208D-6909A62601AD}" dt="2019-08-17T20:24:30.047" v="9075" actId="1076"/>
        <pc:sldMkLst>
          <pc:docMk/>
          <pc:sldMk cId="1519859527" sldId="276"/>
        </pc:sldMkLst>
        <pc:spChg chg="mod">
          <ac:chgData name="Gallo, A" userId="S::agallo@albany.edu::7c730d9f-3aba-4e93-ad3c-04b8ea975baa" providerId="AD" clId="Web-{0A348266-F949-CF1D-208D-6909A62601AD}" dt="2019-08-17T20:24:15.405" v="9071" actId="20577"/>
          <ac:spMkLst>
            <pc:docMk/>
            <pc:sldMk cId="1519859527" sldId="276"/>
            <ac:spMk id="2" creationId="{E2F5A28A-EF96-440F-BE4C-D714A0487552}"/>
          </ac:spMkLst>
        </pc:spChg>
        <pc:spChg chg="del mod">
          <ac:chgData name="Gallo, A" userId="S::agallo@albany.edu::7c730d9f-3aba-4e93-ad3c-04b8ea975baa" providerId="AD" clId="Web-{0A348266-F949-CF1D-208D-6909A62601AD}" dt="2019-08-17T20:23:55.936" v="9045"/>
          <ac:spMkLst>
            <pc:docMk/>
            <pc:sldMk cId="1519859527" sldId="276"/>
            <ac:spMk id="3" creationId="{8BC302FC-FC3A-4ACD-A65D-A82759B1AC1C}"/>
          </ac:spMkLst>
        </pc:spChg>
        <pc:picChg chg="add mod ord">
          <ac:chgData name="Gallo, A" userId="S::agallo@albany.edu::7c730d9f-3aba-4e93-ad3c-04b8ea975baa" providerId="AD" clId="Web-{0A348266-F949-CF1D-208D-6909A62601AD}" dt="2019-08-17T20:24:30.047" v="9075" actId="1076"/>
          <ac:picMkLst>
            <pc:docMk/>
            <pc:sldMk cId="1519859527" sldId="276"/>
            <ac:picMk id="4" creationId="{A63BF1C5-9F64-4BE1-B577-965D57184E30}"/>
          </ac:picMkLst>
        </pc:picChg>
      </pc:sldChg>
      <pc:sldChg chg="addSp delSp modSp new">
        <pc:chgData name="Gallo, A" userId="S::agallo@albany.edu::7c730d9f-3aba-4e93-ad3c-04b8ea975baa" providerId="AD" clId="Web-{0A348266-F949-CF1D-208D-6909A62601AD}" dt="2019-08-17T20:25:58.722" v="9107" actId="14100"/>
        <pc:sldMkLst>
          <pc:docMk/>
          <pc:sldMk cId="2643274471" sldId="277"/>
        </pc:sldMkLst>
        <pc:spChg chg="mod">
          <ac:chgData name="Gallo, A" userId="S::agallo@albany.edu::7c730d9f-3aba-4e93-ad3c-04b8ea975baa" providerId="AD" clId="Web-{0A348266-F949-CF1D-208D-6909A62601AD}" dt="2019-08-17T20:25:49.222" v="9099" actId="20577"/>
          <ac:spMkLst>
            <pc:docMk/>
            <pc:sldMk cId="2643274471" sldId="277"/>
            <ac:spMk id="2" creationId="{3BD462BA-DC90-46F9-B4F6-5932189FD97B}"/>
          </ac:spMkLst>
        </pc:spChg>
        <pc:spChg chg="del mod">
          <ac:chgData name="Gallo, A" userId="S::agallo@albany.edu::7c730d9f-3aba-4e93-ad3c-04b8ea975baa" providerId="AD" clId="Web-{0A348266-F949-CF1D-208D-6909A62601AD}" dt="2019-08-17T20:25:52.753" v="9105"/>
          <ac:spMkLst>
            <pc:docMk/>
            <pc:sldMk cId="2643274471" sldId="277"/>
            <ac:spMk id="3" creationId="{98D1D1DE-9C1B-493D-92F5-7AE1F363AC16}"/>
          </ac:spMkLst>
        </pc:spChg>
        <pc:picChg chg="add mod ord">
          <ac:chgData name="Gallo, A" userId="S::agallo@albany.edu::7c730d9f-3aba-4e93-ad3c-04b8ea975baa" providerId="AD" clId="Web-{0A348266-F949-CF1D-208D-6909A62601AD}" dt="2019-08-17T20:25:58.722" v="9107" actId="14100"/>
          <ac:picMkLst>
            <pc:docMk/>
            <pc:sldMk cId="2643274471" sldId="277"/>
            <ac:picMk id="4" creationId="{124286EA-04BA-48D1-9817-3E5A0C02556D}"/>
          </ac:picMkLst>
        </pc:picChg>
      </pc:sldChg>
      <pc:sldChg chg="addSp delSp modSp new">
        <pc:chgData name="Gallo, A" userId="S::agallo@albany.edu::7c730d9f-3aba-4e93-ad3c-04b8ea975baa" providerId="AD" clId="Web-{0A348266-F949-CF1D-208D-6909A62601AD}" dt="2019-08-17T20:34:01.106" v="9791"/>
        <pc:sldMkLst>
          <pc:docMk/>
          <pc:sldMk cId="1231616181" sldId="278"/>
        </pc:sldMkLst>
        <pc:spChg chg="mod">
          <ac:chgData name="Gallo, A" userId="S::agallo@albany.edu::7c730d9f-3aba-4e93-ad3c-04b8ea975baa" providerId="AD" clId="Web-{0A348266-F949-CF1D-208D-6909A62601AD}" dt="2019-08-17T20:32:11.239" v="9768" actId="20577"/>
          <ac:spMkLst>
            <pc:docMk/>
            <pc:sldMk cId="1231616181" sldId="278"/>
            <ac:spMk id="2" creationId="{F06DFC2D-0782-4596-AFAC-957FCEBEBC71}"/>
          </ac:spMkLst>
        </pc:spChg>
        <pc:spChg chg="mod">
          <ac:chgData name="Gallo, A" userId="S::agallo@albany.edu::7c730d9f-3aba-4e93-ad3c-04b8ea975baa" providerId="AD" clId="Web-{0A348266-F949-CF1D-208D-6909A62601AD}" dt="2019-08-17T20:33:26.261" v="9785" actId="20577"/>
          <ac:spMkLst>
            <pc:docMk/>
            <pc:sldMk cId="1231616181" sldId="278"/>
            <ac:spMk id="3" creationId="{949FA841-DBBE-4CAD-B922-15FDEEB0283B}"/>
          </ac:spMkLst>
        </pc:spChg>
        <pc:picChg chg="add del mod">
          <ac:chgData name="Gallo, A" userId="S::agallo@albany.edu::7c730d9f-3aba-4e93-ad3c-04b8ea975baa" providerId="AD" clId="Web-{0A348266-F949-CF1D-208D-6909A62601AD}" dt="2019-08-17T20:34:01.106" v="9791"/>
          <ac:picMkLst>
            <pc:docMk/>
            <pc:sldMk cId="1231616181" sldId="278"/>
            <ac:picMk id="4" creationId="{F3B0F7D2-50B1-497B-BCE5-2C7C446A2A88}"/>
          </ac:picMkLst>
        </pc:picChg>
      </pc:sldChg>
      <pc:sldChg chg="addSp delSp modSp new">
        <pc:chgData name="Gallo, A" userId="S::agallo@albany.edu::7c730d9f-3aba-4e93-ad3c-04b8ea975baa" providerId="AD" clId="Web-{0A348266-F949-CF1D-208D-6909A62601AD}" dt="2019-08-17T20:34:35.952" v="9835" actId="1076"/>
        <pc:sldMkLst>
          <pc:docMk/>
          <pc:sldMk cId="490247456" sldId="279"/>
        </pc:sldMkLst>
        <pc:spChg chg="mod">
          <ac:chgData name="Gallo, A" userId="S::agallo@albany.edu::7c730d9f-3aba-4e93-ad3c-04b8ea975baa" providerId="AD" clId="Web-{0A348266-F949-CF1D-208D-6909A62601AD}" dt="2019-08-17T20:34:18.029" v="9827" actId="20577"/>
          <ac:spMkLst>
            <pc:docMk/>
            <pc:sldMk cId="490247456" sldId="279"/>
            <ac:spMk id="2" creationId="{624A980E-DA75-4CFE-8A1B-63312FCD7F84}"/>
          </ac:spMkLst>
        </pc:spChg>
        <pc:spChg chg="del mod">
          <ac:chgData name="Gallo, A" userId="S::agallo@albany.edu::7c730d9f-3aba-4e93-ad3c-04b8ea975baa" providerId="AD" clId="Web-{0A348266-F949-CF1D-208D-6909A62601AD}" dt="2019-08-17T20:34:06.810" v="9797"/>
          <ac:spMkLst>
            <pc:docMk/>
            <pc:sldMk cId="490247456" sldId="279"/>
            <ac:spMk id="3" creationId="{9D513B19-EB94-4A84-B977-95700A87F6C9}"/>
          </ac:spMkLst>
        </pc:spChg>
        <pc:picChg chg="add mod ord">
          <ac:chgData name="Gallo, A" userId="S::agallo@albany.edu::7c730d9f-3aba-4e93-ad3c-04b8ea975baa" providerId="AD" clId="Web-{0A348266-F949-CF1D-208D-6909A62601AD}" dt="2019-08-17T20:34:35.952" v="9835" actId="1076"/>
          <ac:picMkLst>
            <pc:docMk/>
            <pc:sldMk cId="490247456" sldId="279"/>
            <ac:picMk id="4" creationId="{E0DE2A68-D0E1-4447-B17A-961045DAB57B}"/>
          </ac:picMkLst>
        </pc:picChg>
      </pc:sldChg>
      <pc:sldChg chg="modSp new">
        <pc:chgData name="Gallo, A" userId="S::agallo@albany.edu::7c730d9f-3aba-4e93-ad3c-04b8ea975baa" providerId="AD" clId="Web-{0A348266-F949-CF1D-208D-6909A62601AD}" dt="2019-08-17T20:41:26.985" v="10583" actId="20577"/>
        <pc:sldMkLst>
          <pc:docMk/>
          <pc:sldMk cId="1848521172" sldId="280"/>
        </pc:sldMkLst>
        <pc:spChg chg="mod">
          <ac:chgData name="Gallo, A" userId="S::agallo@albany.edu::7c730d9f-3aba-4e93-ad3c-04b8ea975baa" providerId="AD" clId="Web-{0A348266-F949-CF1D-208D-6909A62601AD}" dt="2019-08-17T20:37:19.162" v="9925" actId="20577"/>
          <ac:spMkLst>
            <pc:docMk/>
            <pc:sldMk cId="1848521172" sldId="280"/>
            <ac:spMk id="2" creationId="{AAD3CBCF-ED94-4A48-82E5-20E694B033F0}"/>
          </ac:spMkLst>
        </pc:spChg>
        <pc:spChg chg="mod">
          <ac:chgData name="Gallo, A" userId="S::agallo@albany.edu::7c730d9f-3aba-4e93-ad3c-04b8ea975baa" providerId="AD" clId="Web-{0A348266-F949-CF1D-208D-6909A62601AD}" dt="2019-08-17T20:41:26.985" v="10583" actId="20577"/>
          <ac:spMkLst>
            <pc:docMk/>
            <pc:sldMk cId="1848521172" sldId="280"/>
            <ac:spMk id="3" creationId="{8BFC5723-333F-4008-827E-496D922187C7}"/>
          </ac:spMkLst>
        </pc:spChg>
      </pc:sldChg>
    </pc:docChg>
  </pc:docChgLst>
  <pc:docChgLst>
    <pc:chgData name="Gallo, A" userId="S::agallo@albany.edu::7c730d9f-3aba-4e93-ad3c-04b8ea975baa" providerId="AD" clId="Web-{D00B3429-48B4-78AF-A38A-759C55EEFE10}"/>
    <pc:docChg chg="modSld">
      <pc:chgData name="Gallo, A" userId="S::agallo@albany.edu::7c730d9f-3aba-4e93-ad3c-04b8ea975baa" providerId="AD" clId="Web-{D00B3429-48B4-78AF-A38A-759C55EEFE10}" dt="2019-09-02T20:37:58.900" v="5" actId="20577"/>
      <pc:docMkLst>
        <pc:docMk/>
      </pc:docMkLst>
      <pc:sldChg chg="modSp">
        <pc:chgData name="Gallo, A" userId="S::agallo@albany.edu::7c730d9f-3aba-4e93-ad3c-04b8ea975baa" providerId="AD" clId="Web-{D00B3429-48B4-78AF-A38A-759C55EEFE10}" dt="2019-09-02T20:37:58.900" v="4" actId="20577"/>
        <pc:sldMkLst>
          <pc:docMk/>
          <pc:sldMk cId="2580105950" sldId="263"/>
        </pc:sldMkLst>
        <pc:spChg chg="mod">
          <ac:chgData name="Gallo, A" userId="S::agallo@albany.edu::7c730d9f-3aba-4e93-ad3c-04b8ea975baa" providerId="AD" clId="Web-{D00B3429-48B4-78AF-A38A-759C55EEFE10}" dt="2019-09-02T20:37:58.900" v="4" actId="20577"/>
          <ac:spMkLst>
            <pc:docMk/>
            <pc:sldMk cId="2580105950" sldId="263"/>
            <ac:spMk id="3" creationId="{E39E3620-1E09-4B61-BA33-606EAA613E73}"/>
          </ac:spMkLst>
        </pc:spChg>
      </pc:sldChg>
    </pc:docChg>
  </pc:docChgLst>
  <pc:docChgLst>
    <pc:chgData name="Gallo, A" userId="S::agallo@albany.edu::7c730d9f-3aba-4e93-ad3c-04b8ea975baa" providerId="AD" clId="Web-{4D73983C-2E36-571A-B1EE-22126CA78193}"/>
    <pc:docChg chg="addSld modSld sldOrd">
      <pc:chgData name="Gallo, A" userId="S::agallo@albany.edu::7c730d9f-3aba-4e93-ad3c-04b8ea975baa" providerId="AD" clId="Web-{4D73983C-2E36-571A-B1EE-22126CA78193}" dt="2019-09-03T15:54:42.456" v="953" actId="20577"/>
      <pc:docMkLst>
        <pc:docMk/>
      </pc:docMkLst>
      <pc:sldChg chg="modSp">
        <pc:chgData name="Gallo, A" userId="S::agallo@albany.edu::7c730d9f-3aba-4e93-ad3c-04b8ea975baa" providerId="AD" clId="Web-{4D73983C-2E36-571A-B1EE-22126CA78193}" dt="2019-09-03T15:43:34.809" v="512" actId="20577"/>
        <pc:sldMkLst>
          <pc:docMk/>
          <pc:sldMk cId="1020770559" sldId="260"/>
        </pc:sldMkLst>
        <pc:spChg chg="mod">
          <ac:chgData name="Gallo, A" userId="S::agallo@albany.edu::7c730d9f-3aba-4e93-ad3c-04b8ea975baa" providerId="AD" clId="Web-{4D73983C-2E36-571A-B1EE-22126CA78193}" dt="2019-09-03T15:43:34.809" v="512" actId="20577"/>
          <ac:spMkLst>
            <pc:docMk/>
            <pc:sldMk cId="1020770559" sldId="260"/>
            <ac:spMk id="3" creationId="{1D1E1769-F087-4C1E-AFEC-4680BA31AA92}"/>
          </ac:spMkLst>
        </pc:spChg>
      </pc:sldChg>
      <pc:sldChg chg="modSp">
        <pc:chgData name="Gallo, A" userId="S::agallo@albany.edu::7c730d9f-3aba-4e93-ad3c-04b8ea975baa" providerId="AD" clId="Web-{4D73983C-2E36-571A-B1EE-22126CA78193}" dt="2019-09-03T15:37:17.727" v="376" actId="20577"/>
        <pc:sldMkLst>
          <pc:docMk/>
          <pc:sldMk cId="4138440370" sldId="262"/>
        </pc:sldMkLst>
        <pc:spChg chg="mod">
          <ac:chgData name="Gallo, A" userId="S::agallo@albany.edu::7c730d9f-3aba-4e93-ad3c-04b8ea975baa" providerId="AD" clId="Web-{4D73983C-2E36-571A-B1EE-22126CA78193}" dt="2019-09-03T15:32:24.989" v="54" actId="20577"/>
          <ac:spMkLst>
            <pc:docMk/>
            <pc:sldMk cId="4138440370" sldId="262"/>
            <ac:spMk id="2" creationId="{46D51059-85AD-4FE8-BCC4-2E9755DC8071}"/>
          </ac:spMkLst>
        </pc:spChg>
        <pc:spChg chg="mod">
          <ac:chgData name="Gallo, A" userId="S::agallo@albany.edu::7c730d9f-3aba-4e93-ad3c-04b8ea975baa" providerId="AD" clId="Web-{4D73983C-2E36-571A-B1EE-22126CA78193}" dt="2019-09-03T15:37:17.727" v="376" actId="20577"/>
          <ac:spMkLst>
            <pc:docMk/>
            <pc:sldMk cId="4138440370" sldId="262"/>
            <ac:spMk id="3" creationId="{CBBE1682-6687-4FDE-A983-AF22FCB55036}"/>
          </ac:spMkLst>
        </pc:spChg>
      </pc:sldChg>
      <pc:sldChg chg="addSp">
        <pc:chgData name="Gallo, A" userId="S::agallo@albany.edu::7c730d9f-3aba-4e93-ad3c-04b8ea975baa" providerId="AD" clId="Web-{4D73983C-2E36-571A-B1EE-22126CA78193}" dt="2019-09-03T15:40:21.651" v="498"/>
        <pc:sldMkLst>
          <pc:docMk/>
          <pc:sldMk cId="1646332478" sldId="265"/>
        </pc:sldMkLst>
        <pc:spChg chg="add">
          <ac:chgData name="Gallo, A" userId="S::agallo@albany.edu::7c730d9f-3aba-4e93-ad3c-04b8ea975baa" providerId="AD" clId="Web-{4D73983C-2E36-571A-B1EE-22126CA78193}" dt="2019-09-03T15:40:21.651" v="498"/>
          <ac:spMkLst>
            <pc:docMk/>
            <pc:sldMk cId="1646332478" sldId="265"/>
            <ac:spMk id="3" creationId="{E2BF9A99-C8E0-4DDE-8659-58926D78D947}"/>
          </ac:spMkLst>
        </pc:spChg>
      </pc:sldChg>
      <pc:sldChg chg="modSp">
        <pc:chgData name="Gallo, A" userId="S::agallo@albany.edu::7c730d9f-3aba-4e93-ad3c-04b8ea975baa" providerId="AD" clId="Web-{4D73983C-2E36-571A-B1EE-22126CA78193}" dt="2019-09-03T15:32:47.287" v="73" actId="20577"/>
        <pc:sldMkLst>
          <pc:docMk/>
          <pc:sldMk cId="2681581090" sldId="266"/>
        </pc:sldMkLst>
        <pc:spChg chg="mod">
          <ac:chgData name="Gallo, A" userId="S::agallo@albany.edu::7c730d9f-3aba-4e93-ad3c-04b8ea975baa" providerId="AD" clId="Web-{4D73983C-2E36-571A-B1EE-22126CA78193}" dt="2019-09-03T15:32:47.287" v="73" actId="20577"/>
          <ac:spMkLst>
            <pc:docMk/>
            <pc:sldMk cId="2681581090" sldId="266"/>
            <ac:spMk id="2" creationId="{E6496566-E2AD-4B96-A2E7-B358EE28453A}"/>
          </ac:spMkLst>
        </pc:spChg>
        <pc:spChg chg="mod">
          <ac:chgData name="Gallo, A" userId="S::agallo@albany.edu::7c730d9f-3aba-4e93-ad3c-04b8ea975baa" providerId="AD" clId="Web-{4D73983C-2E36-571A-B1EE-22126CA78193}" dt="2019-09-03T15:26:35.236" v="6" actId="20577"/>
          <ac:spMkLst>
            <pc:docMk/>
            <pc:sldMk cId="2681581090" sldId="266"/>
            <ac:spMk id="3" creationId="{88791135-0358-48E1-AA31-97AE71F860A2}"/>
          </ac:spMkLst>
        </pc:spChg>
      </pc:sldChg>
      <pc:sldChg chg="modSp">
        <pc:chgData name="Gallo, A" userId="S::agallo@albany.edu::7c730d9f-3aba-4e93-ad3c-04b8ea975baa" providerId="AD" clId="Web-{4D73983C-2E36-571A-B1EE-22126CA78193}" dt="2019-09-03T15:32:54.693" v="84" actId="20577"/>
        <pc:sldMkLst>
          <pc:docMk/>
          <pc:sldMk cId="4034362504" sldId="267"/>
        </pc:sldMkLst>
        <pc:spChg chg="mod">
          <ac:chgData name="Gallo, A" userId="S::agallo@albany.edu::7c730d9f-3aba-4e93-ad3c-04b8ea975baa" providerId="AD" clId="Web-{4D73983C-2E36-571A-B1EE-22126CA78193}" dt="2019-09-03T15:32:54.693" v="84" actId="20577"/>
          <ac:spMkLst>
            <pc:docMk/>
            <pc:sldMk cId="4034362504" sldId="267"/>
            <ac:spMk id="2" creationId="{E6496566-E2AD-4B96-A2E7-B358EE28453A}"/>
          </ac:spMkLst>
        </pc:spChg>
      </pc:sldChg>
      <pc:sldChg chg="addSp modSp">
        <pc:chgData name="Gallo, A" userId="S::agallo@albany.edu::7c730d9f-3aba-4e93-ad3c-04b8ea975baa" providerId="AD" clId="Web-{4D73983C-2E36-571A-B1EE-22126CA78193}" dt="2019-09-03T15:39:26.009" v="465" actId="20577"/>
        <pc:sldMkLst>
          <pc:docMk/>
          <pc:sldMk cId="1999569813" sldId="268"/>
        </pc:sldMkLst>
        <pc:spChg chg="add mod">
          <ac:chgData name="Gallo, A" userId="S::agallo@albany.edu::7c730d9f-3aba-4e93-ad3c-04b8ea975baa" providerId="AD" clId="Web-{4D73983C-2E36-571A-B1EE-22126CA78193}" dt="2019-09-03T15:39:26.009" v="465" actId="20577"/>
          <ac:spMkLst>
            <pc:docMk/>
            <pc:sldMk cId="1999569813" sldId="268"/>
            <ac:spMk id="2" creationId="{3B105E9C-1826-4D03-92F1-A0696F767D2A}"/>
          </ac:spMkLst>
        </pc:spChg>
      </pc:sldChg>
      <pc:sldChg chg="addSp">
        <pc:chgData name="Gallo, A" userId="S::agallo@albany.edu::7c730d9f-3aba-4e93-ad3c-04b8ea975baa" providerId="AD" clId="Web-{4D73983C-2E36-571A-B1EE-22126CA78193}" dt="2019-09-03T15:39:33.072" v="468"/>
        <pc:sldMkLst>
          <pc:docMk/>
          <pc:sldMk cId="2180544884" sldId="269"/>
        </pc:sldMkLst>
        <pc:spChg chg="add">
          <ac:chgData name="Gallo, A" userId="S::agallo@albany.edu::7c730d9f-3aba-4e93-ad3c-04b8ea975baa" providerId="AD" clId="Web-{4D73983C-2E36-571A-B1EE-22126CA78193}" dt="2019-09-03T15:39:33.072" v="468"/>
          <ac:spMkLst>
            <pc:docMk/>
            <pc:sldMk cId="2180544884" sldId="269"/>
            <ac:spMk id="3" creationId="{1E1951F8-297F-48CE-ADEB-BB91C15E60BF}"/>
          </ac:spMkLst>
        </pc:spChg>
      </pc:sldChg>
      <pc:sldChg chg="addSp modSp">
        <pc:chgData name="Gallo, A" userId="S::agallo@albany.edu::7c730d9f-3aba-4e93-ad3c-04b8ea975baa" providerId="AD" clId="Web-{4D73983C-2E36-571A-B1EE-22126CA78193}" dt="2019-09-03T15:40:11.682" v="486" actId="20577"/>
        <pc:sldMkLst>
          <pc:docMk/>
          <pc:sldMk cId="1509082061" sldId="270"/>
        </pc:sldMkLst>
        <pc:spChg chg="add mod">
          <ac:chgData name="Gallo, A" userId="S::agallo@albany.edu::7c730d9f-3aba-4e93-ad3c-04b8ea975baa" providerId="AD" clId="Web-{4D73983C-2E36-571A-B1EE-22126CA78193}" dt="2019-09-03T15:40:11.682" v="486" actId="20577"/>
          <ac:spMkLst>
            <pc:docMk/>
            <pc:sldMk cId="1509082061" sldId="270"/>
            <ac:spMk id="3" creationId="{E17D67FE-C2FE-4947-A861-6648CD1ECC06}"/>
          </ac:spMkLst>
        </pc:spChg>
      </pc:sldChg>
      <pc:sldChg chg="addSp modSp">
        <pc:chgData name="Gallo, A" userId="S::agallo@albany.edu::7c730d9f-3aba-4e93-ad3c-04b8ea975baa" providerId="AD" clId="Web-{4D73983C-2E36-571A-B1EE-22126CA78193}" dt="2019-09-03T15:40:14.652" v="495" actId="20577"/>
        <pc:sldMkLst>
          <pc:docMk/>
          <pc:sldMk cId="747212143" sldId="272"/>
        </pc:sldMkLst>
        <pc:spChg chg="add mod">
          <ac:chgData name="Gallo, A" userId="S::agallo@albany.edu::7c730d9f-3aba-4e93-ad3c-04b8ea975baa" providerId="AD" clId="Web-{4D73983C-2E36-571A-B1EE-22126CA78193}" dt="2019-09-03T15:40:14.652" v="495" actId="20577"/>
          <ac:spMkLst>
            <pc:docMk/>
            <pc:sldMk cId="747212143" sldId="272"/>
            <ac:spMk id="3" creationId="{45411F96-40B6-4B0F-81BC-440C86D1B63E}"/>
          </ac:spMkLst>
        </pc:spChg>
      </pc:sldChg>
      <pc:sldChg chg="modSp">
        <pc:chgData name="Gallo, A" userId="S::agallo@albany.edu::7c730d9f-3aba-4e93-ad3c-04b8ea975baa" providerId="AD" clId="Web-{4D73983C-2E36-571A-B1EE-22126CA78193}" dt="2019-09-03T15:14:00.744" v="2" actId="20577"/>
        <pc:sldMkLst>
          <pc:docMk/>
          <pc:sldMk cId="1493896114" sldId="275"/>
        </pc:sldMkLst>
        <pc:spChg chg="mod">
          <ac:chgData name="Gallo, A" userId="S::agallo@albany.edu::7c730d9f-3aba-4e93-ad3c-04b8ea975baa" providerId="AD" clId="Web-{4D73983C-2E36-571A-B1EE-22126CA78193}" dt="2019-09-03T15:14:00.744" v="2" actId="20577"/>
          <ac:spMkLst>
            <pc:docMk/>
            <pc:sldMk cId="1493896114" sldId="275"/>
            <ac:spMk id="3" creationId="{40BC84DE-9328-4F12-A31C-EC4A121258F1}"/>
          </ac:spMkLst>
        </pc:spChg>
      </pc:sldChg>
      <pc:sldChg chg="addSp modSp">
        <pc:chgData name="Gallo, A" userId="S::agallo@albany.edu::7c730d9f-3aba-4e93-ad3c-04b8ea975baa" providerId="AD" clId="Web-{4D73983C-2E36-571A-B1EE-22126CA78193}" dt="2019-09-03T15:39:46.166" v="478" actId="20577"/>
        <pc:sldMkLst>
          <pc:docMk/>
          <pc:sldMk cId="1519859527" sldId="276"/>
        </pc:sldMkLst>
        <pc:spChg chg="add mod">
          <ac:chgData name="Gallo, A" userId="S::agallo@albany.edu::7c730d9f-3aba-4e93-ad3c-04b8ea975baa" providerId="AD" clId="Web-{4D73983C-2E36-571A-B1EE-22126CA78193}" dt="2019-09-03T15:39:46.166" v="478" actId="20577"/>
          <ac:spMkLst>
            <pc:docMk/>
            <pc:sldMk cId="1519859527" sldId="276"/>
            <ac:spMk id="3" creationId="{6D79C0C5-F769-4F34-B405-7DA600F37EEA}"/>
          </ac:spMkLst>
        </pc:spChg>
      </pc:sldChg>
      <pc:sldChg chg="addSp">
        <pc:chgData name="Gallo, A" userId="S::agallo@albany.edu::7c730d9f-3aba-4e93-ad3c-04b8ea975baa" providerId="AD" clId="Web-{4D73983C-2E36-571A-B1EE-22126CA78193}" dt="2019-09-03T15:39:50.681" v="481"/>
        <pc:sldMkLst>
          <pc:docMk/>
          <pc:sldMk cId="2643274471" sldId="277"/>
        </pc:sldMkLst>
        <pc:spChg chg="add">
          <ac:chgData name="Gallo, A" userId="S::agallo@albany.edu::7c730d9f-3aba-4e93-ad3c-04b8ea975baa" providerId="AD" clId="Web-{4D73983C-2E36-571A-B1EE-22126CA78193}" dt="2019-09-03T15:39:50.681" v="481"/>
          <ac:spMkLst>
            <pc:docMk/>
            <pc:sldMk cId="2643274471" sldId="277"/>
            <ac:spMk id="3" creationId="{480950C8-28A8-40E2-A7E4-A4478F45905B}"/>
          </ac:spMkLst>
        </pc:spChg>
      </pc:sldChg>
      <pc:sldChg chg="addSp modSp add replId">
        <pc:chgData name="Gallo, A" userId="S::agallo@albany.edu::7c730d9f-3aba-4e93-ad3c-04b8ea975baa" providerId="AD" clId="Web-{4D73983C-2E36-571A-B1EE-22126CA78193}" dt="2019-09-03T15:54:42.456" v="952" actId="20577"/>
        <pc:sldMkLst>
          <pc:docMk/>
          <pc:sldMk cId="3296646464" sldId="281"/>
        </pc:sldMkLst>
        <pc:spChg chg="mod">
          <ac:chgData name="Gallo, A" userId="S::agallo@albany.edu::7c730d9f-3aba-4e93-ad3c-04b8ea975baa" providerId="AD" clId="Web-{4D73983C-2E36-571A-B1EE-22126CA78193}" dt="2019-09-03T15:33:04.505" v="93" actId="20577"/>
          <ac:spMkLst>
            <pc:docMk/>
            <pc:sldMk cId="3296646464" sldId="281"/>
            <ac:spMk id="2" creationId="{E6496566-E2AD-4B96-A2E7-B358EE28453A}"/>
          </ac:spMkLst>
        </pc:spChg>
        <pc:spChg chg="mod">
          <ac:chgData name="Gallo, A" userId="S::agallo@albany.edu::7c730d9f-3aba-4e93-ad3c-04b8ea975baa" providerId="AD" clId="Web-{4D73983C-2E36-571A-B1EE-22126CA78193}" dt="2019-09-03T15:54:42.456" v="952" actId="20577"/>
          <ac:spMkLst>
            <pc:docMk/>
            <pc:sldMk cId="3296646464" sldId="281"/>
            <ac:spMk id="3" creationId="{88791135-0358-48E1-AA31-97AE71F860A2}"/>
          </ac:spMkLst>
        </pc:spChg>
        <pc:picChg chg="add mod">
          <ac:chgData name="Gallo, A" userId="S::agallo@albany.edu::7c730d9f-3aba-4e93-ad3c-04b8ea975baa" providerId="AD" clId="Web-{4D73983C-2E36-571A-B1EE-22126CA78193}" dt="2019-09-03T15:52:13.736" v="716" actId="14100"/>
          <ac:picMkLst>
            <pc:docMk/>
            <pc:sldMk cId="3296646464" sldId="281"/>
            <ac:picMk id="4" creationId="{B1930E7C-937F-457B-B542-F92616D195BB}"/>
          </ac:picMkLst>
        </pc:picChg>
      </pc:sldChg>
      <pc:sldChg chg="modSp new ord">
        <pc:chgData name="Gallo, A" userId="S::agallo@albany.edu::7c730d9f-3aba-4e93-ad3c-04b8ea975baa" providerId="AD" clId="Web-{4D73983C-2E36-571A-B1EE-22126CA78193}" dt="2019-09-03T15:38:33.837" v="433" actId="20577"/>
        <pc:sldMkLst>
          <pc:docMk/>
          <pc:sldMk cId="198751677" sldId="282"/>
        </pc:sldMkLst>
        <pc:spChg chg="mod">
          <ac:chgData name="Gallo, A" userId="S::agallo@albany.edu::7c730d9f-3aba-4e93-ad3c-04b8ea975baa" providerId="AD" clId="Web-{4D73983C-2E36-571A-B1EE-22126CA78193}" dt="2019-09-03T15:33:32.099" v="115" actId="20577"/>
          <ac:spMkLst>
            <pc:docMk/>
            <pc:sldMk cId="198751677" sldId="282"/>
            <ac:spMk id="2" creationId="{E2F5564C-71E3-450A-9C79-073815F2A7A9}"/>
          </ac:spMkLst>
        </pc:spChg>
        <pc:spChg chg="mod">
          <ac:chgData name="Gallo, A" userId="S::agallo@albany.edu::7c730d9f-3aba-4e93-ad3c-04b8ea975baa" providerId="AD" clId="Web-{4D73983C-2E36-571A-B1EE-22126CA78193}" dt="2019-09-03T15:38:33.837" v="433" actId="20577"/>
          <ac:spMkLst>
            <pc:docMk/>
            <pc:sldMk cId="198751677" sldId="282"/>
            <ac:spMk id="3" creationId="{39647408-588F-4673-B296-39CDDBD80972}"/>
          </ac:spMkLst>
        </pc:spChg>
      </pc:sldChg>
    </pc:docChg>
  </pc:docChgLst>
  <pc:docChgLst>
    <pc:chgData name="Gallo, A" userId="S::agallo@albany.edu::7c730d9f-3aba-4e93-ad3c-04b8ea975baa" providerId="AD" clId="Web-{5EF5B631-C4DB-4D3D-11C5-3A6075D1B3CB}"/>
    <pc:docChg chg="modSld sldOrd">
      <pc:chgData name="Gallo, A" userId="S::agallo@albany.edu::7c730d9f-3aba-4e93-ad3c-04b8ea975baa" providerId="AD" clId="Web-{5EF5B631-C4DB-4D3D-11C5-3A6075D1B3CB}" dt="2019-09-23T16:17:06.724" v="832" actId="20577"/>
      <pc:docMkLst>
        <pc:docMk/>
      </pc:docMkLst>
      <pc:sldChg chg="modSp">
        <pc:chgData name="Gallo, A" userId="S::agallo@albany.edu::7c730d9f-3aba-4e93-ad3c-04b8ea975baa" providerId="AD" clId="Web-{5EF5B631-C4DB-4D3D-11C5-3A6075D1B3CB}" dt="2019-09-23T15:40:34.895" v="165" actId="20577"/>
        <pc:sldMkLst>
          <pc:docMk/>
          <pc:sldMk cId="2327099048" sldId="257"/>
        </pc:sldMkLst>
        <pc:spChg chg="mod">
          <ac:chgData name="Gallo, A" userId="S::agallo@albany.edu::7c730d9f-3aba-4e93-ad3c-04b8ea975baa" providerId="AD" clId="Web-{5EF5B631-C4DB-4D3D-11C5-3A6075D1B3CB}" dt="2019-09-23T15:40:34.895" v="165" actId="20577"/>
          <ac:spMkLst>
            <pc:docMk/>
            <pc:sldMk cId="2327099048" sldId="257"/>
            <ac:spMk id="3" creationId="{CA80FA70-ADF0-47CB-9942-DF4752610600}"/>
          </ac:spMkLst>
        </pc:spChg>
      </pc:sldChg>
      <pc:sldChg chg="modSp">
        <pc:chgData name="Gallo, A" userId="S::agallo@albany.edu::7c730d9f-3aba-4e93-ad3c-04b8ea975baa" providerId="AD" clId="Web-{5EF5B631-C4DB-4D3D-11C5-3A6075D1B3CB}" dt="2019-09-23T16:17:03.614" v="830" actId="20577"/>
        <pc:sldMkLst>
          <pc:docMk/>
          <pc:sldMk cId="1758331560" sldId="258"/>
        </pc:sldMkLst>
        <pc:spChg chg="mod">
          <ac:chgData name="Gallo, A" userId="S::agallo@albany.edu::7c730d9f-3aba-4e93-ad3c-04b8ea975baa" providerId="AD" clId="Web-{5EF5B631-C4DB-4D3D-11C5-3A6075D1B3CB}" dt="2019-09-23T16:17:03.614" v="830" actId="20577"/>
          <ac:spMkLst>
            <pc:docMk/>
            <pc:sldMk cId="1758331560" sldId="258"/>
            <ac:spMk id="3" creationId="{8FD3B5AC-B55E-43A2-8103-EF7BEB71CF82}"/>
          </ac:spMkLst>
        </pc:spChg>
      </pc:sldChg>
      <pc:sldChg chg="modSp">
        <pc:chgData name="Gallo, A" userId="S::agallo@albany.edu::7c730d9f-3aba-4e93-ad3c-04b8ea975baa" providerId="AD" clId="Web-{5EF5B631-C4DB-4D3D-11C5-3A6075D1B3CB}" dt="2019-09-23T15:34:17.975" v="58" actId="20577"/>
        <pc:sldMkLst>
          <pc:docMk/>
          <pc:sldMk cId="1347116936" sldId="259"/>
        </pc:sldMkLst>
        <pc:spChg chg="mod">
          <ac:chgData name="Gallo, A" userId="S::agallo@albany.edu::7c730d9f-3aba-4e93-ad3c-04b8ea975baa" providerId="AD" clId="Web-{5EF5B631-C4DB-4D3D-11C5-3A6075D1B3CB}" dt="2019-09-23T15:34:17.975" v="58" actId="20577"/>
          <ac:spMkLst>
            <pc:docMk/>
            <pc:sldMk cId="1347116936" sldId="259"/>
            <ac:spMk id="3" creationId="{088B034F-B23D-434E-BCEB-44A10D2AAF69}"/>
          </ac:spMkLst>
        </pc:spChg>
      </pc:sldChg>
      <pc:sldChg chg="modSp">
        <pc:chgData name="Gallo, A" userId="S::agallo@albany.edu::7c730d9f-3aba-4e93-ad3c-04b8ea975baa" providerId="AD" clId="Web-{5EF5B631-C4DB-4D3D-11C5-3A6075D1B3CB}" dt="2019-09-23T16:10:07.787" v="513" actId="20577"/>
        <pc:sldMkLst>
          <pc:docMk/>
          <pc:sldMk cId="1020770559" sldId="260"/>
        </pc:sldMkLst>
        <pc:spChg chg="mod">
          <ac:chgData name="Gallo, A" userId="S::agallo@albany.edu::7c730d9f-3aba-4e93-ad3c-04b8ea975baa" providerId="AD" clId="Web-{5EF5B631-C4DB-4D3D-11C5-3A6075D1B3CB}" dt="2019-09-23T16:10:07.787" v="513" actId="20577"/>
          <ac:spMkLst>
            <pc:docMk/>
            <pc:sldMk cId="1020770559" sldId="260"/>
            <ac:spMk id="3" creationId="{1D1E1769-F087-4C1E-AFEC-4680BA31AA92}"/>
          </ac:spMkLst>
        </pc:spChg>
      </pc:sldChg>
      <pc:sldChg chg="addSp modSp">
        <pc:chgData name="Gallo, A" userId="S::agallo@albany.edu::7c730d9f-3aba-4e93-ad3c-04b8ea975baa" providerId="AD" clId="Web-{5EF5B631-C4DB-4D3D-11C5-3A6075D1B3CB}" dt="2019-09-23T15:46:30.548" v="173" actId="20577"/>
        <pc:sldMkLst>
          <pc:docMk/>
          <pc:sldMk cId="4138440370" sldId="262"/>
        </pc:sldMkLst>
        <pc:spChg chg="mod">
          <ac:chgData name="Gallo, A" userId="S::agallo@albany.edu::7c730d9f-3aba-4e93-ad3c-04b8ea975baa" providerId="AD" clId="Web-{5EF5B631-C4DB-4D3D-11C5-3A6075D1B3CB}" dt="2019-09-23T15:46:30.548" v="173" actId="20577"/>
          <ac:spMkLst>
            <pc:docMk/>
            <pc:sldMk cId="4138440370" sldId="262"/>
            <ac:spMk id="3" creationId="{CBBE1682-6687-4FDE-A983-AF22FCB55036}"/>
          </ac:spMkLst>
        </pc:spChg>
        <pc:picChg chg="add mod">
          <ac:chgData name="Gallo, A" userId="S::agallo@albany.edu::7c730d9f-3aba-4e93-ad3c-04b8ea975baa" providerId="AD" clId="Web-{5EF5B631-C4DB-4D3D-11C5-3A6075D1B3CB}" dt="2019-09-23T15:46:05.954" v="170" actId="1076"/>
          <ac:picMkLst>
            <pc:docMk/>
            <pc:sldMk cId="4138440370" sldId="262"/>
            <ac:picMk id="4" creationId="{403D27B8-97A1-4D31-9446-097F29E47795}"/>
          </ac:picMkLst>
        </pc:picChg>
      </pc:sldChg>
      <pc:sldChg chg="modSp">
        <pc:chgData name="Gallo, A" userId="S::agallo@albany.edu::7c730d9f-3aba-4e93-ad3c-04b8ea975baa" providerId="AD" clId="Web-{5EF5B631-C4DB-4D3D-11C5-3A6075D1B3CB}" dt="2019-09-23T16:11:19.258" v="613" actId="20577"/>
        <pc:sldMkLst>
          <pc:docMk/>
          <pc:sldMk cId="2580105950" sldId="263"/>
        </pc:sldMkLst>
        <pc:spChg chg="mod">
          <ac:chgData name="Gallo, A" userId="S::agallo@albany.edu::7c730d9f-3aba-4e93-ad3c-04b8ea975baa" providerId="AD" clId="Web-{5EF5B631-C4DB-4D3D-11C5-3A6075D1B3CB}" dt="2019-09-23T16:11:19.258" v="613" actId="20577"/>
          <ac:spMkLst>
            <pc:docMk/>
            <pc:sldMk cId="2580105950" sldId="263"/>
            <ac:spMk id="3" creationId="{E39E3620-1E09-4B61-BA33-606EAA613E73}"/>
          </ac:spMkLst>
        </pc:spChg>
      </pc:sldChg>
      <pc:sldChg chg="modSp">
        <pc:chgData name="Gallo, A" userId="S::agallo@albany.edu::7c730d9f-3aba-4e93-ad3c-04b8ea975baa" providerId="AD" clId="Web-{5EF5B631-C4DB-4D3D-11C5-3A6075D1B3CB}" dt="2019-09-23T15:36:35.215" v="135" actId="20577"/>
        <pc:sldMkLst>
          <pc:docMk/>
          <pc:sldMk cId="2105160326" sldId="264"/>
        </pc:sldMkLst>
        <pc:spChg chg="mod">
          <ac:chgData name="Gallo, A" userId="S::agallo@albany.edu::7c730d9f-3aba-4e93-ad3c-04b8ea975baa" providerId="AD" clId="Web-{5EF5B631-C4DB-4D3D-11C5-3A6075D1B3CB}" dt="2019-09-23T15:36:35.215" v="135" actId="20577"/>
          <ac:spMkLst>
            <pc:docMk/>
            <pc:sldMk cId="2105160326" sldId="264"/>
            <ac:spMk id="3" creationId="{498A4605-3323-4756-A534-B945C26AA15F}"/>
          </ac:spMkLst>
        </pc:spChg>
      </pc:sldChg>
      <pc:sldChg chg="modSp">
        <pc:chgData name="Gallo, A" userId="S::agallo@albany.edu::7c730d9f-3aba-4e93-ad3c-04b8ea975baa" providerId="AD" clId="Web-{5EF5B631-C4DB-4D3D-11C5-3A6075D1B3CB}" dt="2019-09-23T16:00:02.937" v="503" actId="14100"/>
        <pc:sldMkLst>
          <pc:docMk/>
          <pc:sldMk cId="1646332478" sldId="265"/>
        </pc:sldMkLst>
        <pc:spChg chg="mod">
          <ac:chgData name="Gallo, A" userId="S::agallo@albany.edu::7c730d9f-3aba-4e93-ad3c-04b8ea975baa" providerId="AD" clId="Web-{5EF5B631-C4DB-4D3D-11C5-3A6075D1B3CB}" dt="2019-09-23T16:00:02.937" v="503" actId="14100"/>
          <ac:spMkLst>
            <pc:docMk/>
            <pc:sldMk cId="1646332478" sldId="265"/>
            <ac:spMk id="3" creationId="{E2BF9A99-C8E0-4DDE-8659-58926D78D947}"/>
          </ac:spMkLst>
        </pc:spChg>
      </pc:sldChg>
      <pc:sldChg chg="modSp">
        <pc:chgData name="Gallo, A" userId="S::agallo@albany.edu::7c730d9f-3aba-4e93-ad3c-04b8ea975baa" providerId="AD" clId="Web-{5EF5B631-C4DB-4D3D-11C5-3A6075D1B3CB}" dt="2019-09-23T15:52:10.873" v="176" actId="20577"/>
        <pc:sldMkLst>
          <pc:docMk/>
          <pc:sldMk cId="2681581090" sldId="266"/>
        </pc:sldMkLst>
        <pc:spChg chg="mod">
          <ac:chgData name="Gallo, A" userId="S::agallo@albany.edu::7c730d9f-3aba-4e93-ad3c-04b8ea975baa" providerId="AD" clId="Web-{5EF5B631-C4DB-4D3D-11C5-3A6075D1B3CB}" dt="2019-09-23T15:52:10.873" v="176" actId="20577"/>
          <ac:spMkLst>
            <pc:docMk/>
            <pc:sldMk cId="2681581090" sldId="266"/>
            <ac:spMk id="3" creationId="{88791135-0358-48E1-AA31-97AE71F860A2}"/>
          </ac:spMkLst>
        </pc:spChg>
      </pc:sldChg>
      <pc:sldChg chg="modSp">
        <pc:chgData name="Gallo, A" userId="S::agallo@albany.edu::7c730d9f-3aba-4e93-ad3c-04b8ea975baa" providerId="AD" clId="Web-{5EF5B631-C4DB-4D3D-11C5-3A6075D1B3CB}" dt="2019-09-23T15:57:51.964" v="360" actId="14100"/>
        <pc:sldMkLst>
          <pc:docMk/>
          <pc:sldMk cId="1999569813" sldId="268"/>
        </pc:sldMkLst>
        <pc:spChg chg="mod">
          <ac:chgData name="Gallo, A" userId="S::agallo@albany.edu::7c730d9f-3aba-4e93-ad3c-04b8ea975baa" providerId="AD" clId="Web-{5EF5B631-C4DB-4D3D-11C5-3A6075D1B3CB}" dt="2019-09-23T15:57:51.964" v="360" actId="14100"/>
          <ac:spMkLst>
            <pc:docMk/>
            <pc:sldMk cId="1999569813" sldId="268"/>
            <ac:spMk id="2" creationId="{3B105E9C-1826-4D03-92F1-A0696F767D2A}"/>
          </ac:spMkLst>
        </pc:spChg>
      </pc:sldChg>
      <pc:sldChg chg="modSp">
        <pc:chgData name="Gallo, A" userId="S::agallo@albany.edu::7c730d9f-3aba-4e93-ad3c-04b8ea975baa" providerId="AD" clId="Web-{5EF5B631-C4DB-4D3D-11C5-3A6075D1B3CB}" dt="2019-09-23T15:58:04.902" v="387" actId="20577"/>
        <pc:sldMkLst>
          <pc:docMk/>
          <pc:sldMk cId="2180544884" sldId="269"/>
        </pc:sldMkLst>
        <pc:spChg chg="mod">
          <ac:chgData name="Gallo, A" userId="S::agallo@albany.edu::7c730d9f-3aba-4e93-ad3c-04b8ea975baa" providerId="AD" clId="Web-{5EF5B631-C4DB-4D3D-11C5-3A6075D1B3CB}" dt="2019-09-23T15:58:04.902" v="387" actId="20577"/>
          <ac:spMkLst>
            <pc:docMk/>
            <pc:sldMk cId="2180544884" sldId="269"/>
            <ac:spMk id="3" creationId="{1E1951F8-297F-48CE-ADEB-BB91C15E60BF}"/>
          </ac:spMkLst>
        </pc:spChg>
      </pc:sldChg>
      <pc:sldChg chg="modSp ord">
        <pc:chgData name="Gallo, A" userId="S::agallo@albany.edu::7c730d9f-3aba-4e93-ad3c-04b8ea975baa" providerId="AD" clId="Web-{5EF5B631-C4DB-4D3D-11C5-3A6075D1B3CB}" dt="2019-09-23T15:59:18.373" v="425"/>
        <pc:sldMkLst>
          <pc:docMk/>
          <pc:sldMk cId="1509082061" sldId="270"/>
        </pc:sldMkLst>
        <pc:spChg chg="mod">
          <ac:chgData name="Gallo, A" userId="S::agallo@albany.edu::7c730d9f-3aba-4e93-ad3c-04b8ea975baa" providerId="AD" clId="Web-{5EF5B631-C4DB-4D3D-11C5-3A6075D1B3CB}" dt="2019-09-23T15:59:12.810" v="424" actId="14100"/>
          <ac:spMkLst>
            <pc:docMk/>
            <pc:sldMk cId="1509082061" sldId="270"/>
            <ac:spMk id="3" creationId="{E17D67FE-C2FE-4947-A861-6648CD1ECC06}"/>
          </ac:spMkLst>
        </pc:spChg>
      </pc:sldChg>
      <pc:sldChg chg="modSp">
        <pc:chgData name="Gallo, A" userId="S::agallo@albany.edu::7c730d9f-3aba-4e93-ad3c-04b8ea975baa" providerId="AD" clId="Web-{5EF5B631-C4DB-4D3D-11C5-3A6075D1B3CB}" dt="2019-09-23T15:59:41.389" v="493" actId="20577"/>
        <pc:sldMkLst>
          <pc:docMk/>
          <pc:sldMk cId="747212143" sldId="272"/>
        </pc:sldMkLst>
        <pc:spChg chg="mod">
          <ac:chgData name="Gallo, A" userId="S::agallo@albany.edu::7c730d9f-3aba-4e93-ad3c-04b8ea975baa" providerId="AD" clId="Web-{5EF5B631-C4DB-4D3D-11C5-3A6075D1B3CB}" dt="2019-09-23T15:59:41.389" v="493" actId="20577"/>
          <ac:spMkLst>
            <pc:docMk/>
            <pc:sldMk cId="747212143" sldId="272"/>
            <ac:spMk id="2" creationId="{AD413A2D-FD9D-477D-B3E0-2941CF420C1C}"/>
          </ac:spMkLst>
        </pc:spChg>
        <pc:spChg chg="mod">
          <ac:chgData name="Gallo, A" userId="S::agallo@albany.edu::7c730d9f-3aba-4e93-ad3c-04b8ea975baa" providerId="AD" clId="Web-{5EF5B631-C4DB-4D3D-11C5-3A6075D1B3CB}" dt="2019-09-23T15:59:29.608" v="462" actId="14100"/>
          <ac:spMkLst>
            <pc:docMk/>
            <pc:sldMk cId="747212143" sldId="272"/>
            <ac:spMk id="3" creationId="{45411F96-40B6-4B0F-81BC-440C86D1B63E}"/>
          </ac:spMkLst>
        </pc:spChg>
      </pc:sldChg>
      <pc:sldChg chg="modSp">
        <pc:chgData name="Gallo, A" userId="S::agallo@albany.edu::7c730d9f-3aba-4e93-ad3c-04b8ea975baa" providerId="AD" clId="Web-{5EF5B631-C4DB-4D3D-11C5-3A6075D1B3CB}" dt="2019-09-23T16:12:49.121" v="623" actId="20577"/>
        <pc:sldMkLst>
          <pc:docMk/>
          <pc:sldMk cId="1203141048" sldId="273"/>
        </pc:sldMkLst>
        <pc:spChg chg="mod">
          <ac:chgData name="Gallo, A" userId="S::agallo@albany.edu::7c730d9f-3aba-4e93-ad3c-04b8ea975baa" providerId="AD" clId="Web-{5EF5B631-C4DB-4D3D-11C5-3A6075D1B3CB}" dt="2019-09-23T16:12:49.121" v="623" actId="20577"/>
          <ac:spMkLst>
            <pc:docMk/>
            <pc:sldMk cId="1203141048" sldId="273"/>
            <ac:spMk id="3" creationId="{E007ADAE-B664-40BB-8DC0-1E0FACBB1BD8}"/>
          </ac:spMkLst>
        </pc:spChg>
      </pc:sldChg>
      <pc:sldChg chg="modSp">
        <pc:chgData name="Gallo, A" userId="S::agallo@albany.edu::7c730d9f-3aba-4e93-ad3c-04b8ea975baa" providerId="AD" clId="Web-{5EF5B631-C4DB-4D3D-11C5-3A6075D1B3CB}" dt="2019-09-23T16:13:51.795" v="647" actId="20577"/>
        <pc:sldMkLst>
          <pc:docMk/>
          <pc:sldMk cId="1493896114" sldId="275"/>
        </pc:sldMkLst>
        <pc:spChg chg="mod">
          <ac:chgData name="Gallo, A" userId="S::agallo@albany.edu::7c730d9f-3aba-4e93-ad3c-04b8ea975baa" providerId="AD" clId="Web-{5EF5B631-C4DB-4D3D-11C5-3A6075D1B3CB}" dt="2019-09-23T16:13:51.795" v="647" actId="20577"/>
          <ac:spMkLst>
            <pc:docMk/>
            <pc:sldMk cId="1493896114" sldId="275"/>
            <ac:spMk id="2" creationId="{C9A3DC47-E1E7-47E0-9190-02D3A847144B}"/>
          </ac:spMkLst>
        </pc:spChg>
      </pc:sldChg>
      <pc:sldChg chg="modSp">
        <pc:chgData name="Gallo, A" userId="S::agallo@albany.edu::7c730d9f-3aba-4e93-ad3c-04b8ea975baa" providerId="AD" clId="Web-{5EF5B631-C4DB-4D3D-11C5-3A6075D1B3CB}" dt="2019-09-23T15:58:24.824" v="405" actId="14100"/>
        <pc:sldMkLst>
          <pc:docMk/>
          <pc:sldMk cId="1519859527" sldId="276"/>
        </pc:sldMkLst>
        <pc:spChg chg="mod">
          <ac:chgData name="Gallo, A" userId="S::agallo@albany.edu::7c730d9f-3aba-4e93-ad3c-04b8ea975baa" providerId="AD" clId="Web-{5EF5B631-C4DB-4D3D-11C5-3A6075D1B3CB}" dt="2019-09-23T15:58:24.824" v="405" actId="14100"/>
          <ac:spMkLst>
            <pc:docMk/>
            <pc:sldMk cId="1519859527" sldId="276"/>
            <ac:spMk id="3" creationId="{6D79C0C5-F769-4F34-B405-7DA600F37EEA}"/>
          </ac:spMkLst>
        </pc:spChg>
      </pc:sldChg>
      <pc:sldChg chg="modSp">
        <pc:chgData name="Gallo, A" userId="S::agallo@albany.edu::7c730d9f-3aba-4e93-ad3c-04b8ea975baa" providerId="AD" clId="Web-{5EF5B631-C4DB-4D3D-11C5-3A6075D1B3CB}" dt="2019-09-23T16:13:17.358" v="640" actId="20577"/>
        <pc:sldMkLst>
          <pc:docMk/>
          <pc:sldMk cId="1848521172" sldId="280"/>
        </pc:sldMkLst>
        <pc:spChg chg="mod">
          <ac:chgData name="Gallo, A" userId="S::agallo@albany.edu::7c730d9f-3aba-4e93-ad3c-04b8ea975baa" providerId="AD" clId="Web-{5EF5B631-C4DB-4D3D-11C5-3A6075D1B3CB}" dt="2019-09-23T16:13:17.358" v="640" actId="20577"/>
          <ac:spMkLst>
            <pc:docMk/>
            <pc:sldMk cId="1848521172" sldId="280"/>
            <ac:spMk id="2" creationId="{AAD3CBCF-ED94-4A48-82E5-20E694B033F0}"/>
          </ac:spMkLst>
        </pc:spChg>
        <pc:spChg chg="mod">
          <ac:chgData name="Gallo, A" userId="S::agallo@albany.edu::7c730d9f-3aba-4e93-ad3c-04b8ea975baa" providerId="AD" clId="Web-{5EF5B631-C4DB-4D3D-11C5-3A6075D1B3CB}" dt="2019-09-23T16:13:05.621" v="637" actId="20577"/>
          <ac:spMkLst>
            <pc:docMk/>
            <pc:sldMk cId="1848521172" sldId="280"/>
            <ac:spMk id="3" creationId="{8BFC5723-333F-4008-827E-496D922187C7}"/>
          </ac:spMkLst>
        </pc:spChg>
      </pc:sldChg>
      <pc:sldChg chg="modSp">
        <pc:chgData name="Gallo, A" userId="S::agallo@albany.edu::7c730d9f-3aba-4e93-ad3c-04b8ea975baa" providerId="AD" clId="Web-{5EF5B631-C4DB-4D3D-11C5-3A6075D1B3CB}" dt="2019-09-23T15:55:29.771" v="204" actId="20577"/>
        <pc:sldMkLst>
          <pc:docMk/>
          <pc:sldMk cId="3296646464" sldId="281"/>
        </pc:sldMkLst>
        <pc:spChg chg="mod">
          <ac:chgData name="Gallo, A" userId="S::agallo@albany.edu::7c730d9f-3aba-4e93-ad3c-04b8ea975baa" providerId="AD" clId="Web-{5EF5B631-C4DB-4D3D-11C5-3A6075D1B3CB}" dt="2019-09-23T15:55:29.771" v="204" actId="20577"/>
          <ac:spMkLst>
            <pc:docMk/>
            <pc:sldMk cId="3296646464" sldId="281"/>
            <ac:spMk id="3" creationId="{88791135-0358-48E1-AA31-97AE71F860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martinfowler.com/articles/architect-elevator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Week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High Level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564C-71E3-450A-9C79-073815F2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Software Architecture </a:t>
            </a:r>
            <a:r>
              <a:rPr lang="en-US" b="1" u="sng" dirty="0">
                <a:cs typeface="Calibri Light"/>
              </a:rPr>
              <a:t>is</a:t>
            </a:r>
            <a:r>
              <a:rPr lang="en-US" dirty="0">
                <a:cs typeface="Calibri Light"/>
              </a:rPr>
              <a:t> Architecture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47408-588F-4673-B296-39CDDBD80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Definition: 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1. the art or practice of designing and constructing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2. the complex or carefully designed structure of something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Software architecture... hardware architecture... network architecture... security architecture...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Borrows concepts / approaches from physical building architecture</a:t>
            </a:r>
          </a:p>
          <a:p>
            <a:pPr lvl="1"/>
            <a:r>
              <a:rPr lang="en-US" b="1" u="sng" dirty="0">
                <a:cs typeface="Calibri"/>
              </a:rPr>
              <a:t>Patterns</a:t>
            </a:r>
            <a:r>
              <a:rPr lang="en-US" dirty="0">
                <a:cs typeface="Calibri"/>
              </a:rPr>
              <a:t> - "put the bathrooms near the elevator" </a:t>
            </a:r>
          </a:p>
          <a:p>
            <a:pPr lvl="1"/>
            <a:r>
              <a:rPr lang="en-US" dirty="0">
                <a:cs typeface="Calibri"/>
              </a:rPr>
              <a:t>Disciplined engineering processes w/ validation</a:t>
            </a:r>
          </a:p>
          <a:p>
            <a:pPr lvl="1"/>
            <a:r>
              <a:rPr lang="en-US" dirty="0">
                <a:cs typeface="Calibri"/>
              </a:rPr>
              <a:t>Total quality management </a:t>
            </a: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751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6566-E2AD-4B96-A2E7-B358EE28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Software Architecture Patterns </a:t>
            </a:r>
            <a:r>
              <a:rPr lang="en-US" sz="2000" dirty="0">
                <a:cs typeface="Calibri Light"/>
              </a:rPr>
              <a:t>(1)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91135-0358-48E1-AA31-97AE71F8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Monolithic – one big fat application (e.g. fat Windows app) </a:t>
            </a:r>
          </a:p>
          <a:p>
            <a:r>
              <a:rPr lang="en-US" dirty="0">
                <a:cs typeface="Calibri"/>
              </a:rPr>
              <a:t>Client-server – two tier (e.g. fat Windows app w/ server-side data)</a:t>
            </a:r>
          </a:p>
          <a:p>
            <a:pPr lvl="1"/>
            <a:r>
              <a:rPr lang="en-US" dirty="0">
                <a:cs typeface="Calibri"/>
              </a:rPr>
              <a:t>Can extend to N-tier</a:t>
            </a:r>
          </a:p>
          <a:p>
            <a:pPr lvl="1"/>
            <a:r>
              <a:rPr lang="en-US" dirty="0">
                <a:cs typeface="Calibri"/>
              </a:rPr>
              <a:t>Typical Web app is a kind of N-tier</a:t>
            </a:r>
          </a:p>
          <a:p>
            <a:pPr lvl="1"/>
            <a:r>
              <a:rPr lang="en-US" dirty="0">
                <a:cs typeface="Calibri"/>
              </a:rPr>
              <a:t>Keep presentation layer separate from business logic</a:t>
            </a:r>
          </a:p>
          <a:p>
            <a:pPr lvl="1"/>
            <a:r>
              <a:rPr lang="en-US" dirty="0">
                <a:cs typeface="Calibri"/>
              </a:rPr>
              <a:t>Keep business logic separate from persistence </a:t>
            </a:r>
          </a:p>
          <a:p>
            <a:pPr lvl="1"/>
            <a:r>
              <a:rPr lang="en-US" dirty="0">
                <a:solidFill>
                  <a:srgbClr val="FF0000"/>
                </a:solidFill>
                <a:cs typeface="Calibri"/>
              </a:rPr>
              <a:t>Put external dependencies behind façades </a:t>
            </a:r>
          </a:p>
          <a:p>
            <a:pPr lvl="1"/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8" name="Picture 8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176E4B63-D480-4E4E-AA1D-C6F0AE805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607" y="2780581"/>
            <a:ext cx="2453804" cy="392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81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6566-E2AD-4B96-A2E7-B358EE28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Software Architecture Patterns </a:t>
            </a:r>
            <a:r>
              <a:rPr lang="en-US" sz="2000" dirty="0">
                <a:cs typeface="Calibri Light"/>
              </a:rPr>
              <a:t>(2)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91135-0358-48E1-AA31-97AE71F8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Message Oriented – hub &amp; spoke communication w/ message passing</a:t>
            </a:r>
            <a:endParaRPr lang="en-US" dirty="0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Event-driven – system activities emit "events" which one or more other services "subscribe" to &amp; act upon</a:t>
            </a:r>
            <a:endParaRPr lang="en-US" dirty="0">
              <a:ea typeface="+mn-lt"/>
              <a:cs typeface="+mn-lt"/>
            </a:endParaRPr>
          </a:p>
          <a:p>
            <a:pPr lvl="2"/>
            <a:r>
              <a:rPr lang="en-US">
                <a:ea typeface="+mn-lt"/>
                <a:cs typeface="+mn-lt"/>
              </a:rPr>
              <a:t>Like MOM, common in GUIs</a:t>
            </a:r>
          </a:p>
          <a:p>
            <a:r>
              <a:rPr lang="en-US">
                <a:cs typeface="Calibri"/>
              </a:rPr>
              <a:t>Service Oriented (SOA) - loosely collaborating components which expose services to each other via well-defined interfaces</a:t>
            </a:r>
            <a:endParaRPr lang="en-US" dirty="0">
              <a:cs typeface="Calibri"/>
            </a:endParaRPr>
          </a:p>
          <a:p>
            <a:pPr lvl="2"/>
            <a:r>
              <a:rPr lang="en-US">
                <a:cs typeface="Calibri"/>
              </a:rPr>
              <a:t>"Microservices" - small (stateless) services with a clear &amp; limited mission – scale functions independently 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Rule-based (e.g. "expert systems")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4362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6566-E2AD-4B96-A2E7-B358EE28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Software Architecture Patterns </a:t>
            </a:r>
            <a:r>
              <a:rPr lang="en-US" sz="2000" dirty="0">
                <a:cs typeface="Calibri Light"/>
              </a:rPr>
              <a:t>(3)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91135-0358-48E1-AA31-97AE71F8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Model-View-Controller (MVC) - common in GUI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Model – the data structure  </a:t>
            </a:r>
          </a:p>
          <a:p>
            <a:pPr lvl="1"/>
            <a:r>
              <a:rPr lang="en-US" dirty="0">
                <a:cs typeface="Calibri"/>
              </a:rPr>
              <a:t>View – a representation of the data (e.g. a chart) </a:t>
            </a:r>
          </a:p>
          <a:p>
            <a:pPr lvl="1"/>
            <a:r>
              <a:rPr lang="en-US" dirty="0">
                <a:cs typeface="Calibri"/>
              </a:rPr>
              <a:t>Controller – action handler for the model (or view)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Reactive</a:t>
            </a:r>
          </a:p>
          <a:p>
            <a:pPr lvl="1"/>
            <a:r>
              <a:rPr lang="en-US" dirty="0">
                <a:cs typeface="Calibri"/>
              </a:rPr>
              <a:t>At architecture level means – loosely coupled microservices, concurrent, elastic, asynchronous, message-driven, responsive, resilient, scalable</a:t>
            </a:r>
          </a:p>
          <a:p>
            <a:pPr lvl="1"/>
            <a:r>
              <a:rPr lang="en-US" dirty="0">
                <a:cs typeface="Calibri"/>
              </a:rPr>
              <a:t>At programming level means – a development paradigm (compare to "functional")</a:t>
            </a:r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e.g. A = B + C    --&gt; in reactive, if B or C changes after this assignment, A changes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1930E7C-937F-457B-B542-F92616D19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981" y="57573"/>
            <a:ext cx="3472068" cy="381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46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5C46D10-D92E-41D0-A40F-D4DFAAE0C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743" y="108283"/>
            <a:ext cx="10273887" cy="66373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105E9C-1826-4D03-92F1-A0696F767D2A}"/>
              </a:ext>
            </a:extLst>
          </p:cNvPr>
          <p:cNvSpPr txBox="1"/>
          <p:nvPr/>
        </p:nvSpPr>
        <p:spPr>
          <a:xfrm>
            <a:off x="69574" y="3313"/>
            <a:ext cx="86216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Diagrams – logical deployment / reference architectures (abstract architectural pattern)</a:t>
            </a:r>
            <a:endParaRPr lang="en-US" dirty="0">
              <a:highlight>
                <a:srgbClr val="00FF00"/>
              </a:highligh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9569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E297-0CDE-40D9-9B26-1BAA0D3D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UML deployment diagram:</a:t>
            </a:r>
            <a:br>
              <a:rPr lang="en-US" dirty="0">
                <a:cs typeface="Calibri Light"/>
              </a:rPr>
            </a:br>
            <a:r>
              <a:rPr lang="en-US" sz="2000">
                <a:cs typeface="Calibri Light"/>
              </a:rPr>
              <a:t>Components &amp; </a:t>
            </a:r>
            <a:r>
              <a:rPr lang="en-US" sz="2000" dirty="0">
                <a:cs typeface="Calibri Light"/>
              </a:rPr>
              <a:t>physical nodes</a:t>
            </a:r>
            <a:endParaRPr lang="en-US" sz="2000" dirty="0"/>
          </a:p>
        </p:txBody>
      </p:sp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1043FF0-C345-4D7B-860D-52595822F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562" y="1700520"/>
            <a:ext cx="9705503" cy="48290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7D67FE-C2FE-4947-A861-6648CD1ECC06}"/>
              </a:ext>
            </a:extLst>
          </p:cNvPr>
          <p:cNvSpPr txBox="1"/>
          <p:nvPr/>
        </p:nvSpPr>
        <p:spPr>
          <a:xfrm>
            <a:off x="69574" y="3313"/>
            <a:ext cx="35416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ighlight>
                  <a:srgbClr val="00FF00"/>
                </a:highlight>
                <a:cs typeface="Calibri"/>
              </a:rPr>
              <a:t>Diagrams - logical deployment</a:t>
            </a:r>
          </a:p>
        </p:txBody>
      </p:sp>
    </p:spTree>
    <p:extLst>
      <p:ext uri="{BB962C8B-B14F-4D97-AF65-F5344CB8AC3E}">
        <p14:creationId xmlns:p14="http://schemas.microsoft.com/office/powerpoint/2010/main" val="1509082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A9D7-0A5D-4C13-8617-E8A8D0F61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Component diagram</a:t>
            </a:r>
            <a:endParaRPr lang="en-US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5A82EA9-F392-4FD6-BAD1-8016CCA90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169" y="1518042"/>
            <a:ext cx="10045036" cy="46708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1951F8-297F-48CE-ADEB-BB91C15E60BF}"/>
              </a:ext>
            </a:extLst>
          </p:cNvPr>
          <p:cNvSpPr txBox="1"/>
          <p:nvPr/>
        </p:nvSpPr>
        <p:spPr>
          <a:xfrm>
            <a:off x="69574" y="3313"/>
            <a:ext cx="47503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Diagrams – specific components &amp; dependencies</a:t>
            </a:r>
            <a:endParaRPr lang="en-US" dirty="0">
              <a:highlight>
                <a:srgbClr val="00FF00"/>
              </a:highligh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0544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A28A-EF96-440F-BE4C-D714A048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HTTP GET </a:t>
            </a:r>
            <a:br>
              <a:rPr lang="en-US" dirty="0">
                <a:cs typeface="Calibri Light"/>
              </a:rPr>
            </a:br>
            <a:r>
              <a:rPr lang="en-US">
                <a:cs typeface="Calibri Light"/>
              </a:rPr>
              <a:t>w/ JSON response</a:t>
            </a:r>
            <a:endParaRPr lang="en-US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63BF1C5-9F64-4BE1-B577-965D57184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8940" y="5924"/>
            <a:ext cx="4823345" cy="68420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79C0C5-F769-4F34-B405-7DA600F37EEA}"/>
              </a:ext>
            </a:extLst>
          </p:cNvPr>
          <p:cNvSpPr txBox="1"/>
          <p:nvPr/>
        </p:nvSpPr>
        <p:spPr>
          <a:xfrm>
            <a:off x="69574" y="3313"/>
            <a:ext cx="43386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ighlight>
                  <a:srgbClr val="00FF00"/>
                </a:highlight>
                <a:cs typeface="Calibri"/>
              </a:rPr>
              <a:t>Interfaces – message format &amp; transport</a:t>
            </a:r>
          </a:p>
        </p:txBody>
      </p:sp>
    </p:spTree>
    <p:extLst>
      <p:ext uri="{BB962C8B-B14F-4D97-AF65-F5344CB8AC3E}">
        <p14:creationId xmlns:p14="http://schemas.microsoft.com/office/powerpoint/2010/main" val="1519859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62BA-DC90-46F9-B4F6-5932189F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HTTP POST </a:t>
            </a:r>
            <a:br>
              <a:rPr lang="en-US" dirty="0">
                <a:cs typeface="Calibri Light"/>
              </a:rPr>
            </a:br>
            <a:r>
              <a:rPr lang="en-US">
                <a:cs typeface="Calibri Light"/>
              </a:rPr>
              <a:t>of JSON payload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24286EA-04BA-48D1-9817-3E5A0C025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6969" y="96909"/>
            <a:ext cx="6284629" cy="67055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0950C8-28A8-40E2-A7E4-A4478F45905B}"/>
              </a:ext>
            </a:extLst>
          </p:cNvPr>
          <p:cNvSpPr txBox="1"/>
          <p:nvPr/>
        </p:nvSpPr>
        <p:spPr>
          <a:xfrm>
            <a:off x="69574" y="3313"/>
            <a:ext cx="11943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highlight>
                  <a:srgbClr val="00FF00"/>
                </a:highlight>
                <a:cs typeface="Calibri"/>
              </a:rPr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2643274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13A2D-FD9D-477D-B3E0-2941CF42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Sequence Diagram </a:t>
            </a:r>
            <a:br>
              <a:rPr lang="en-US" dirty="0">
                <a:cs typeface="Calibri Light"/>
              </a:rPr>
            </a:br>
            <a:r>
              <a:rPr lang="en-US" sz="2000" dirty="0">
                <a:cs typeface="Calibri Light"/>
              </a:rPr>
              <a:t>Show the components in action / </a:t>
            </a:r>
            <a:br>
              <a:rPr lang="en-US" sz="2000" dirty="0">
                <a:cs typeface="Calibri Light"/>
              </a:rPr>
            </a:br>
            <a:r>
              <a:rPr lang="en-US" sz="2000" dirty="0">
                <a:cs typeface="Calibri Light"/>
              </a:rPr>
              <a:t>call sequence, w/ returned data objects</a:t>
            </a:r>
            <a:endParaRPr lang="en-US" sz="2000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BC70709-309B-4B72-A058-ACCCE8918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7539" y="297776"/>
            <a:ext cx="6550924" cy="63265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411F96-40B6-4B0F-81BC-440C86D1B63E}"/>
              </a:ext>
            </a:extLst>
          </p:cNvPr>
          <p:cNvSpPr txBox="1"/>
          <p:nvPr/>
        </p:nvSpPr>
        <p:spPr>
          <a:xfrm>
            <a:off x="69574" y="3313"/>
            <a:ext cx="34715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ighlight>
                  <a:srgbClr val="00FF00"/>
                </a:highlight>
                <a:cs typeface="Calibri"/>
              </a:rPr>
              <a:t>Diagrams – sequence diagrams </a:t>
            </a:r>
          </a:p>
        </p:txBody>
      </p:sp>
    </p:spTree>
    <p:extLst>
      <p:ext uri="{BB962C8B-B14F-4D97-AF65-F5344CB8AC3E}">
        <p14:creationId xmlns:p14="http://schemas.microsoft.com/office/powerpoint/2010/main" val="74721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4319-0B5F-490F-AEE2-1994AA73B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0FA70-ADF0-47CB-9942-DF4752610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[15min] General Q&amp;A</a:t>
            </a:r>
          </a:p>
          <a:p>
            <a:r>
              <a:rPr lang="en-US" dirty="0">
                <a:cs typeface="Calibri"/>
              </a:rPr>
              <a:t>[3 x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10</a:t>
            </a:r>
            <a:r>
              <a:rPr lang="en-US" dirty="0">
                <a:cs typeface="Calibri"/>
              </a:rPr>
              <a:t>min] Presentation: Project &amp; Process Plan</a:t>
            </a:r>
          </a:p>
          <a:p>
            <a:r>
              <a:rPr lang="en-US" dirty="0">
                <a:ea typeface="+mn-lt"/>
                <a:cs typeface="+mn-lt"/>
              </a:rPr>
              <a:t>[60min] Lecture: High level design (text Ch. 5)</a:t>
            </a:r>
          </a:p>
          <a:p>
            <a:r>
              <a:rPr lang="en-US" dirty="0">
                <a:ea typeface="+mn-lt"/>
                <a:cs typeface="+mn-lt"/>
              </a:rPr>
              <a:t>[3 x 15min] Team meetings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solidFill>
                  <a:srgbClr val="FF0000"/>
                </a:solidFill>
                <a:cs typeface="Calibri"/>
              </a:rPr>
              <a:t>Next week: no class</a:t>
            </a:r>
            <a:r>
              <a:rPr lang="en-US" dirty="0">
                <a:cs typeface="Calibri"/>
              </a:rPr>
              <a:t> (religious holiday) </a:t>
            </a:r>
          </a:p>
          <a:p>
            <a:r>
              <a:rPr lang="en-US" dirty="0">
                <a:cs typeface="Calibri"/>
              </a:rPr>
              <a:t>Following week: bidder's conference #2, presentation: high level analysis &amp; design (see artifact checklist), lecture: detailed design</a:t>
            </a:r>
          </a:p>
        </p:txBody>
      </p:sp>
    </p:spTree>
    <p:extLst>
      <p:ext uri="{BB962C8B-B14F-4D97-AF65-F5344CB8AC3E}">
        <p14:creationId xmlns:p14="http://schemas.microsoft.com/office/powerpoint/2010/main" val="2327099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7E4FD-101B-4A00-A0BC-15C5E379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Wireframe: GUI mock-up</a:t>
            </a:r>
            <a:endParaRPr lang="en-US"/>
          </a:p>
        </p:txBody>
      </p:sp>
      <p:pic>
        <p:nvPicPr>
          <p:cNvPr id="4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C7BA2689-29FB-4F4F-A4F7-D8D6127B8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6755" y="1461685"/>
            <a:ext cx="5967117" cy="52611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BF9A99-C8E0-4DDE-8659-58926D78D947}"/>
              </a:ext>
            </a:extLst>
          </p:cNvPr>
          <p:cNvSpPr txBox="1"/>
          <p:nvPr/>
        </p:nvSpPr>
        <p:spPr>
          <a:xfrm>
            <a:off x="69574" y="3313"/>
            <a:ext cx="32000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ighlight>
                  <a:srgbClr val="00FF00"/>
                </a:highlight>
                <a:cs typeface="Calibri"/>
              </a:rPr>
              <a:t>Diagrams - GUI wireframes</a:t>
            </a:r>
          </a:p>
        </p:txBody>
      </p:sp>
    </p:spTree>
    <p:extLst>
      <p:ext uri="{BB962C8B-B14F-4D97-AF65-F5344CB8AC3E}">
        <p14:creationId xmlns:p14="http://schemas.microsoft.com/office/powerpoint/2010/main" val="1646332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34B4-A049-4BBB-9E5B-D8329FE4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Architecture is politics...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1769-F087-4C1E-AFEC-4680BA31A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Architecture must take into consideration organizational factors:</a:t>
            </a:r>
          </a:p>
          <a:p>
            <a:pPr lvl="1"/>
            <a:r>
              <a:rPr lang="en-US" dirty="0">
                <a:cs typeface="Calibri"/>
              </a:rPr>
              <a:t>The history / legacy of the organization</a:t>
            </a:r>
          </a:p>
          <a:p>
            <a:pPr lvl="1"/>
            <a:r>
              <a:rPr lang="en-US" dirty="0">
                <a:cs typeface="Calibri"/>
              </a:rPr>
              <a:t>The nature of the team(s) &amp; their still sets (e.g. technologies, languages)</a:t>
            </a:r>
          </a:p>
          <a:p>
            <a:pPr lvl="1"/>
            <a:r>
              <a:rPr lang="en-US" dirty="0">
                <a:cs typeface="Calibri"/>
              </a:rPr>
              <a:t>The SE process maturity of the team</a:t>
            </a:r>
          </a:p>
          <a:p>
            <a:pPr lvl="1"/>
            <a:r>
              <a:rPr lang="en-US" dirty="0">
                <a:cs typeface="Calibri"/>
              </a:rPr>
              <a:t>The management's tolerance for risk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architect is a salesperson... </a:t>
            </a:r>
          </a:p>
          <a:p>
            <a:r>
              <a:rPr lang="en-US" dirty="0">
                <a:cs typeface="Calibri"/>
              </a:rPr>
              <a:t>Horse trader...</a:t>
            </a:r>
          </a:p>
          <a:p>
            <a:r>
              <a:rPr lang="en-US" dirty="0">
                <a:cs typeface="Calibri"/>
              </a:rPr>
              <a:t>Politician...</a:t>
            </a:r>
          </a:p>
          <a:p>
            <a:r>
              <a:rPr lang="en-US" dirty="0">
                <a:cs typeface="Calibri"/>
              </a:rPr>
              <a:t>Chief technologist...</a:t>
            </a:r>
          </a:p>
          <a:p>
            <a:r>
              <a:rPr lang="en-US" dirty="0">
                <a:cs typeface="Calibri"/>
              </a:rPr>
              <a:t>Rides the corporate elevator to the penthouse &amp; to the boiler room...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2"/>
              </a:rPr>
              <a:t>https://martinfowler.com/articles/architect-elevator.html</a:t>
            </a:r>
            <a:endParaRPr lang="en-US"/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0770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7D5E-3293-4CD4-B377-48D90BA5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Technical plan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E3620-1E09-4B61-BA33-606EAA613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The architecture, being the blueprint, will likely also guide project planning</a:t>
            </a:r>
          </a:p>
          <a:p>
            <a:pPr lvl="2"/>
            <a:r>
              <a:rPr lang="en-US" dirty="0">
                <a:cs typeface="Calibri"/>
              </a:rPr>
              <a:t>Sub-teams may be created to own major subsystems </a:t>
            </a:r>
          </a:p>
          <a:p>
            <a:pPr lvl="2"/>
            <a:r>
              <a:rPr lang="en-US" dirty="0">
                <a:cs typeface="Calibri"/>
              </a:rPr>
              <a:t>Dependencies between sub-teams / subsystems may imply an ordering to the work, indicate which work streams can be performed in parallel </a:t>
            </a:r>
          </a:p>
          <a:p>
            <a:pPr lvl="2"/>
            <a:r>
              <a:rPr lang="en-US" dirty="0">
                <a:ea typeface="+mn-lt"/>
                <a:cs typeface="+mn-lt"/>
              </a:rPr>
              <a:t>Your prior project plan may be impacted / revised by new architectural thinking</a:t>
            </a:r>
          </a:p>
          <a:p>
            <a:pPr lvl="2"/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Identify the tech stack, technical standards, ensure the team can adhere (is trained, equipped with tools, etc.) </a:t>
            </a:r>
          </a:p>
          <a:p>
            <a:pPr lvl="2"/>
            <a:r>
              <a:rPr lang="en-US" dirty="0">
                <a:ea typeface="+mn-lt"/>
                <a:cs typeface="+mn-lt"/>
              </a:rPr>
              <a:t>Is the organization structured properly to adopt the architecture?  Do we need to re-engineer the people constructs too?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Identify major technical risks which could impact the plan (e.g. things we don't yet know how to do!)</a:t>
            </a:r>
          </a:p>
        </p:txBody>
      </p:sp>
    </p:spTree>
    <p:extLst>
      <p:ext uri="{BB962C8B-B14F-4D97-AF65-F5344CB8AC3E}">
        <p14:creationId xmlns:p14="http://schemas.microsoft.com/office/powerpoint/2010/main" val="2580105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AE70-F346-44A9-A29F-62148B26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Design validation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7ADAE-B664-40BB-8DC0-1E0FACBB1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Design review ensures each requirement is addressed</a:t>
            </a:r>
          </a:p>
          <a:p>
            <a:r>
              <a:rPr lang="en-US" dirty="0">
                <a:cs typeface="Calibri"/>
              </a:rPr>
              <a:t>Activity / sequence diagrams show the design realizing use cases</a:t>
            </a:r>
          </a:p>
          <a:p>
            <a:r>
              <a:rPr lang="en-US" dirty="0">
                <a:cs typeface="Calibri"/>
              </a:rPr>
              <a:t>Detailed designs are reviewed relative to the master plan</a:t>
            </a:r>
          </a:p>
          <a:p>
            <a:r>
              <a:rPr lang="en-US" dirty="0">
                <a:cs typeface="Calibri"/>
              </a:rPr>
              <a:t>Test plans validate component interfaces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CED0E5C-C3E4-43E8-A5BF-392459B07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146" y="3337978"/>
            <a:ext cx="4801737" cy="342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41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CBCF-ED94-4A48-82E5-20E694B03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  <a:cs typeface="Calibri Light"/>
              </a:rPr>
              <a:t>Architectural qualities</a:t>
            </a:r>
            <a:br>
              <a:rPr lang="en-US" dirty="0">
                <a:cs typeface="Calibri Light"/>
              </a:rPr>
            </a:br>
            <a:r>
              <a:rPr lang="en-US" sz="2000" dirty="0">
                <a:cs typeface="Calibri Light"/>
              </a:rPr>
              <a:t>Evaluating the design along many axis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C5723-333F-4008-827E-496D92218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Performance – speed </a:t>
            </a:r>
          </a:p>
          <a:p>
            <a:r>
              <a:rPr lang="en-US" dirty="0">
                <a:cs typeface="Calibri"/>
              </a:rPr>
              <a:t>Reliability – mean time between failures</a:t>
            </a:r>
          </a:p>
          <a:p>
            <a:r>
              <a:rPr lang="en-US" dirty="0">
                <a:cs typeface="Calibri"/>
              </a:rPr>
              <a:t>Availability – proportion of time system is "up", how quick to recover</a:t>
            </a:r>
          </a:p>
          <a:p>
            <a:r>
              <a:rPr lang="en-US" dirty="0">
                <a:cs typeface="Calibri"/>
              </a:rPr>
              <a:t>Security</a:t>
            </a:r>
          </a:p>
          <a:p>
            <a:r>
              <a:rPr lang="en-US" dirty="0">
                <a:cs typeface="Calibri"/>
              </a:rPr>
              <a:t>Modifiability – small changes quickly?</a:t>
            </a:r>
          </a:p>
          <a:p>
            <a:r>
              <a:rPr lang="en-US" dirty="0">
                <a:cs typeface="Calibri"/>
              </a:rPr>
              <a:t>Variability – what if new requirements / businesses are discovered later?</a:t>
            </a:r>
          </a:p>
          <a:p>
            <a:r>
              <a:rPr lang="en-US" dirty="0">
                <a:cs typeface="Calibri"/>
              </a:rPr>
              <a:t>Portability – to other OS/platforms</a:t>
            </a:r>
          </a:p>
          <a:p>
            <a:r>
              <a:rPr lang="en-US" dirty="0">
                <a:cs typeface="Calibri"/>
              </a:rPr>
              <a:t>Functionality – works as intended?</a:t>
            </a:r>
          </a:p>
          <a:p>
            <a:r>
              <a:rPr lang="en-US" dirty="0">
                <a:cs typeface="Calibri"/>
              </a:rPr>
              <a:t>Sub-</a:t>
            </a:r>
            <a:r>
              <a:rPr lang="en-US" dirty="0" err="1">
                <a:cs typeface="Calibri"/>
              </a:rPr>
              <a:t>setability</a:t>
            </a:r>
            <a:r>
              <a:rPr lang="en-US" dirty="0">
                <a:cs typeface="Calibri"/>
              </a:rPr>
              <a:t> – are subsystems independent / standalone useful?</a:t>
            </a:r>
          </a:p>
          <a:p>
            <a:r>
              <a:rPr lang="en-US" dirty="0">
                <a:cs typeface="Calibri"/>
              </a:rPr>
              <a:t>Conceptual integrity – exhibits the hand of a single maker, the QWAN?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8521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DC47-E1E7-47E0-9190-02D3A847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Architect's Tools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84DE-9328-4F12-A31C-EC4A12125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UML &amp; round-trip IDEs</a:t>
            </a:r>
          </a:p>
          <a:p>
            <a:pPr lvl="1"/>
            <a:r>
              <a:rPr lang="en-US" dirty="0">
                <a:cs typeface="Calibri"/>
              </a:rPr>
              <a:t>UML formalism allows code stubs to be auto-generated from the model</a:t>
            </a:r>
          </a:p>
          <a:p>
            <a:pPr lvl="1"/>
            <a:r>
              <a:rPr lang="en-US" dirty="0">
                <a:cs typeface="Calibri"/>
              </a:rPr>
              <a:t>If the code changes the model, the model diagram gets auto-updated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Other diagramming tools, PowerPoint – execs don't dig on UML...</a:t>
            </a: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Interface specifications (i.e. the component's contract with the outside world) can be written as machine-readable signatures w/ auto-generated API documents</a:t>
            </a:r>
          </a:p>
          <a:p>
            <a:pPr lvl="1"/>
            <a:r>
              <a:rPr lang="en-US" dirty="0">
                <a:cs typeface="Calibri"/>
              </a:rPr>
              <a:t>e.g. Swagger for RESTful endpoints with Java / JSON (creates an interactive document page which can drive API testing) 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Programming languages &amp; other dev tool – good architects get dirty </a:t>
            </a:r>
          </a:p>
        </p:txBody>
      </p:sp>
    </p:spTree>
    <p:extLst>
      <p:ext uri="{BB962C8B-B14F-4D97-AF65-F5344CB8AC3E}">
        <p14:creationId xmlns:p14="http://schemas.microsoft.com/office/powerpoint/2010/main" val="1493896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604F-1423-4E60-B8CB-4BB65F9E2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Design in the agile / iterative lifecycle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C5E34-C721-4FBB-A5B6-EA1B789F5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All requirements may not be known up front</a:t>
            </a:r>
          </a:p>
          <a:p>
            <a:r>
              <a:rPr lang="en-US">
                <a:cs typeface="Calibri"/>
              </a:rPr>
              <a:t>No waterfall – full design may not be able to be (or even want to be) performed up front</a:t>
            </a:r>
          </a:p>
          <a:p>
            <a:r>
              <a:rPr lang="en-US" u="sng">
                <a:cs typeface="Calibri"/>
              </a:rPr>
              <a:t>Agile does not imply no master plan</a:t>
            </a:r>
            <a:r>
              <a:rPr lang="en-US">
                <a:cs typeface="Calibri"/>
              </a:rPr>
              <a:t> – it implies the master plan is taken provisionally until proven otherwise, iterated upon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Downstream detailed design (or implementation, or test) might expose defects in the high-level design – loop back! </a:t>
            </a:r>
            <a:endParaRPr lang="en-US" dirty="0">
              <a:cs typeface="Calibri"/>
            </a:endParaRPr>
          </a:p>
          <a:p>
            <a:pPr lvl="2"/>
            <a:r>
              <a:rPr lang="en-US">
                <a:cs typeface="Calibri"/>
              </a:rPr>
              <a:t>Best to catch design defects early else they result in costly rework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6849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136DB-5D66-4DA8-AB38-886155FE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Project high level design doc &amp; presentation</a:t>
            </a:r>
            <a:br>
              <a:rPr lang="en-US" dirty="0">
                <a:cs typeface="Calibri Light"/>
              </a:rPr>
            </a:br>
            <a:r>
              <a:rPr lang="en-US" sz="2000">
                <a:cs typeface="Calibri Light"/>
              </a:rPr>
              <a:t>Should include: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3B5AC-B55E-43A2-8103-EF7BEB71C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Analysis / conceptual data model </a:t>
            </a:r>
          </a:p>
          <a:p>
            <a:pPr lvl="2"/>
            <a:r>
              <a:rPr lang="en-US" dirty="0">
                <a:cs typeface="Calibri"/>
              </a:rPr>
              <a:t>nouns &amp; their relationships, verbs</a:t>
            </a:r>
          </a:p>
          <a:p>
            <a:pPr lvl="2"/>
            <a:r>
              <a:rPr lang="en-US" dirty="0">
                <a:cs typeface="Calibri"/>
              </a:rPr>
              <a:t>could be part of requirements deliverable</a:t>
            </a:r>
            <a:endParaRPr lang="en-US" sz="2800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Activity diagrams (or the equivalent) </a:t>
            </a:r>
          </a:p>
          <a:p>
            <a:pPr lvl="2"/>
            <a:r>
              <a:rPr lang="en-US" dirty="0">
                <a:ea typeface="+mn-lt"/>
                <a:cs typeface="+mn-lt"/>
              </a:rPr>
              <a:t>Activity diagram for fetching, storing, presenting a stock quote w/ or w/o analytic applied </a:t>
            </a:r>
          </a:p>
          <a:p>
            <a:pPr lvl="2"/>
            <a:r>
              <a:rPr lang="en-US" dirty="0">
                <a:ea typeface="+mn-lt"/>
                <a:cs typeface="+mn-lt"/>
              </a:rPr>
              <a:t>Activity diagram for fetching, storing, updating list of possible stocks</a:t>
            </a:r>
            <a:endParaRPr lang="en-US">
              <a:cs typeface="Calibri"/>
            </a:endParaRPr>
          </a:p>
          <a:p>
            <a:pPr lvl="2"/>
            <a:r>
              <a:rPr lang="en-US" dirty="0">
                <a:cs typeface="Calibri"/>
              </a:rPr>
              <a:t>Activity diagram for creating a new user &amp; logging in</a:t>
            </a:r>
          </a:p>
          <a:p>
            <a:r>
              <a:rPr lang="en-US" dirty="0">
                <a:cs typeface="Calibri"/>
              </a:rPr>
              <a:t>Component-level – components, interfaces, logical deployment </a:t>
            </a:r>
          </a:p>
          <a:p>
            <a:r>
              <a:rPr lang="en-US" dirty="0">
                <a:cs typeface="Calibri"/>
              </a:rPr>
              <a:t>Major user interface constructs / pages / navigation (wireframe)</a:t>
            </a:r>
          </a:p>
          <a:p>
            <a:r>
              <a:rPr lang="en-US" dirty="0">
                <a:cs typeface="Calibri"/>
              </a:rPr>
              <a:t>Tech stack </a:t>
            </a:r>
          </a:p>
          <a:p>
            <a:r>
              <a:rPr lang="en-US" dirty="0">
                <a:cs typeface="Calibri"/>
              </a:rPr>
              <a:t>Impact on prior project plan (if any), major technical risks </a:t>
            </a:r>
          </a:p>
          <a:p>
            <a:r>
              <a:rPr lang="en-US" dirty="0">
                <a:cs typeface="Calibri"/>
              </a:rPr>
              <a:t>Considerations of architectural "</a:t>
            </a:r>
            <a:r>
              <a:rPr lang="en-US" dirty="0" err="1">
                <a:cs typeface="Calibri"/>
              </a:rPr>
              <a:t>ities</a:t>
            </a:r>
            <a:r>
              <a:rPr lang="en-US" dirty="0">
                <a:cs typeface="Calibri"/>
              </a:rPr>
              <a:t>"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833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C48D-F27F-416F-87C8-6A6E6440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Main aspects of </a:t>
            </a:r>
            <a:r>
              <a:rPr lang="en-US">
                <a:cs typeface="Calibri Light"/>
              </a:rPr>
              <a:t>high-level</a:t>
            </a:r>
            <a:r>
              <a:rPr lang="en-US" dirty="0">
                <a:cs typeface="Calibri Light"/>
              </a:rPr>
              <a:t>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B034F-B23D-434E-BCEB-44A10D2AA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u="sng" dirty="0">
                <a:cs typeface="Calibri"/>
              </a:rPr>
              <a:t>Analysis</a:t>
            </a:r>
            <a:r>
              <a:rPr lang="en-US" dirty="0">
                <a:cs typeface="Calibri"/>
              </a:rPr>
              <a:t>: convert the requirements into a model of objects (nouns), their relationships, &amp; their behaviors (verbs)</a:t>
            </a:r>
          </a:p>
          <a:p>
            <a:pPr lvl="2"/>
            <a:r>
              <a:rPr lang="en-US" dirty="0">
                <a:cs typeface="Calibri"/>
              </a:rPr>
              <a:t>Establish a common glossary of terms </a:t>
            </a:r>
          </a:p>
          <a:p>
            <a:pPr lvl="2"/>
            <a:r>
              <a:rPr lang="en-US" dirty="0">
                <a:cs typeface="Calibri"/>
              </a:rPr>
              <a:t>Show the nouns in action realizing important use cases </a:t>
            </a:r>
          </a:p>
          <a:p>
            <a:endParaRPr lang="en-US" dirty="0">
              <a:cs typeface="Calibri"/>
            </a:endParaRPr>
          </a:p>
          <a:p>
            <a:r>
              <a:rPr lang="en-US" u="sng" dirty="0">
                <a:cs typeface="Calibri"/>
              </a:rPr>
              <a:t>Architecture</a:t>
            </a:r>
            <a:r>
              <a:rPr lang="en-US" dirty="0">
                <a:cs typeface="Calibri"/>
              </a:rPr>
              <a:t>: the </a:t>
            </a:r>
            <a:r>
              <a:rPr lang="en-US" dirty="0">
                <a:solidFill>
                  <a:schemeClr val="accent1"/>
                </a:solidFill>
                <a:cs typeface="Calibri"/>
              </a:rPr>
              <a:t>blueprint</a:t>
            </a:r>
            <a:r>
              <a:rPr lang="en-US" dirty="0">
                <a:cs typeface="Calibri"/>
              </a:rPr>
              <a:t>, the conceptual system to be built – subsystems, components within subsystems, interfaces between them</a:t>
            </a:r>
          </a:p>
          <a:p>
            <a:pPr lvl="2"/>
            <a:r>
              <a:rPr lang="en-US" dirty="0">
                <a:cs typeface="Calibri"/>
              </a:rPr>
              <a:t>Diagrams &amp; an enumeration of the subsystems / components with their charter   </a:t>
            </a:r>
            <a:r>
              <a:rPr lang="en-US" dirty="0">
                <a:solidFill>
                  <a:srgbClr val="FF0000"/>
                </a:solidFill>
                <a:cs typeface="Calibri"/>
              </a:rPr>
              <a:t>&lt;-- more nouns!  OO!</a:t>
            </a:r>
          </a:p>
          <a:p>
            <a:pPr lvl="2"/>
            <a:r>
              <a:rPr lang="en-US" dirty="0">
                <a:cs typeface="Calibri"/>
              </a:rPr>
              <a:t>Physical deployment (conceptual) - major physical resources, external services, networks, etc. </a:t>
            </a:r>
          </a:p>
          <a:p>
            <a:pPr lvl="2"/>
            <a:r>
              <a:rPr lang="en-US" dirty="0">
                <a:cs typeface="Calibri"/>
              </a:rPr>
              <a:t>Human interfaces specified at high level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u="sng" dirty="0">
                <a:cs typeface="Calibri"/>
              </a:rPr>
              <a:t>Technical plan</a:t>
            </a:r>
            <a:r>
              <a:rPr lang="en-US" dirty="0">
                <a:cs typeface="Calibri"/>
              </a:rPr>
              <a:t>: identification of tech stack, dependencies between components (which may imply an ordering in the project plan, creation of sub-teams, etc.), assessment of technical risks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711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8204-E0E5-466C-B052-96135CD9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the </a:t>
            </a:r>
            <a:r>
              <a:rPr lang="en-US">
                <a:cs typeface="Calibri Light"/>
              </a:rPr>
              <a:t>high-level</a:t>
            </a:r>
            <a:r>
              <a:rPr lang="en-US" dirty="0">
                <a:cs typeface="Calibri Light"/>
              </a:rPr>
              <a:t> design is not: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A4605-3323-4756-A534-B945C26AA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It is not a requirements document</a:t>
            </a:r>
          </a:p>
          <a:p>
            <a:pPr lvl="2"/>
            <a:r>
              <a:rPr lang="en-US" dirty="0">
                <a:cs typeface="Calibri"/>
              </a:rPr>
              <a:t>...although the high-level design / architecture is not to be ignored by the detailed design</a:t>
            </a:r>
          </a:p>
          <a:p>
            <a:pPr lvl="2"/>
            <a:r>
              <a:rPr lang="en-US" dirty="0">
                <a:cs typeface="Calibri"/>
              </a:rPr>
              <a:t>If the analysis / design reveals additional requirements, loop back &amp; update / re-review that artifact &amp; its downstream impacts</a:t>
            </a:r>
            <a:endParaRPr lang="en-US"/>
          </a:p>
          <a:p>
            <a:pPr lvl="2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It is not a project plan</a:t>
            </a:r>
          </a:p>
          <a:p>
            <a:pPr lvl="2"/>
            <a:r>
              <a:rPr lang="en-US" dirty="0">
                <a:cs typeface="Calibri"/>
              </a:rPr>
              <a:t>If it impacts the plan, loo back &amp; update </a:t>
            </a:r>
          </a:p>
          <a:p>
            <a:pPr marL="914400" lvl="2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It is not a detailed implementable design</a:t>
            </a:r>
          </a:p>
          <a:p>
            <a:pPr lvl="2"/>
            <a:r>
              <a:rPr lang="en-US" dirty="0">
                <a:cs typeface="Calibri"/>
              </a:rPr>
              <a:t>That is best delegated to the person/team closest to the work (agile!) </a:t>
            </a:r>
          </a:p>
          <a:p>
            <a:pPr lvl="2"/>
            <a:r>
              <a:rPr lang="en-US" dirty="0">
                <a:cs typeface="Calibri"/>
              </a:rPr>
              <a:t>Is not necessarily object oriented (individual components might be OO, or functional languages, or whatever...)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516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C98D-CA13-4D0B-8A11-AAD424FA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5003C-CBEB-4B3A-AFD7-06DE6D456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Can be performed as part of requirements and/or high-level design</a:t>
            </a:r>
          </a:p>
          <a:p>
            <a:r>
              <a:rPr lang="en-US">
                <a:cs typeface="Calibri"/>
              </a:rPr>
              <a:t>Very important often neglected step</a:t>
            </a:r>
          </a:p>
          <a:p>
            <a:r>
              <a:rPr lang="en-US">
                <a:cs typeface="Calibri"/>
              </a:rPr>
              <a:t>Level sets the team on the terminology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Often leads directly to the identification of components, specific detailed data objects</a:t>
            </a:r>
          </a:p>
          <a:p>
            <a:r>
              <a:rPr lang="en-US">
                <a:cs typeface="Calibri"/>
              </a:rPr>
              <a:t>Activity diagrams exercise the components / objects in important use cases</a:t>
            </a:r>
            <a:endParaRPr lang="en-US" dirty="0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Helps validate the requirements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7376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FC2D-0782-4596-AFAC-957FCEBE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Analysis document forms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FA841-DBBE-4CAD-B922-15FDEEB02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In its most basic form, it is a glossary</a:t>
            </a:r>
          </a:p>
          <a:p>
            <a:r>
              <a:rPr lang="en-US">
                <a:cs typeface="Calibri"/>
              </a:rPr>
              <a:t>Various UML (or similar ERD) diagrams can assist in documenting the model</a:t>
            </a:r>
          </a:p>
          <a:p>
            <a:r>
              <a:rPr lang="en-US">
                <a:cs typeface="Calibri"/>
              </a:rPr>
              <a:t>Should be understandable by a technical &amp; non-technical audience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161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980E-DA75-4CFE-8A1B-63312FCD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UML static class diagram / ERD </a:t>
            </a:r>
            <a:endParaRPr lang="en-US"/>
          </a:p>
        </p:txBody>
      </p: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E0DE2A68-D0E1-4447-B17A-961045DAB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5446" y="1310979"/>
            <a:ext cx="7849736" cy="548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4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D1CB-40CB-402F-BB9B-A6B6226A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Activity diagram </a:t>
            </a:r>
            <a:br>
              <a:rPr lang="en-US" dirty="0">
                <a:cs typeface="Calibri Light"/>
              </a:rPr>
            </a:br>
            <a:r>
              <a:rPr lang="en-US" sz="2000">
                <a:cs typeface="Calibri Light"/>
              </a:rPr>
              <a:t>(A flowchart by another name...)</a:t>
            </a:r>
            <a:endParaRPr lang="en-US" sz="2000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38844D5-0D28-4531-B689-1E832844F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1019" y="-343"/>
            <a:ext cx="6419991" cy="661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35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1059-85AD-4FE8-BCC4-2E9755DC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Software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E1682-6687-4FDE-A983-AF22FCB55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Establish the overarching "architectural pattern" (e.g. MOM) </a:t>
            </a:r>
          </a:p>
          <a:p>
            <a:r>
              <a:rPr lang="en-US" dirty="0">
                <a:cs typeface="Calibri"/>
              </a:rPr>
              <a:t>Define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major subsystems</a:t>
            </a:r>
            <a:r>
              <a:rPr lang="en-US" dirty="0">
                <a:cs typeface="Calibri"/>
              </a:rPr>
              <a:t> &amp; major components in each subsystem</a:t>
            </a:r>
          </a:p>
          <a:p>
            <a:pPr lvl="2"/>
            <a:r>
              <a:rPr lang="en-US" dirty="0">
                <a:cs typeface="Calibri"/>
              </a:rPr>
              <a:t>The definitions of subsystem &amp; component are blurred...</a:t>
            </a:r>
          </a:p>
          <a:p>
            <a:pPr lvl="2"/>
            <a:r>
              <a:rPr lang="en-US" dirty="0">
                <a:cs typeface="Calibri"/>
              </a:rPr>
              <a:t>The point is </a:t>
            </a:r>
            <a:r>
              <a:rPr lang="en-US" u="sng" dirty="0">
                <a:cs typeface="Calibri"/>
              </a:rPr>
              <a:t>decomposition</a:t>
            </a:r>
            <a:endParaRPr lang="en-US" dirty="0">
              <a:cs typeface="Calibri"/>
            </a:endParaRPr>
          </a:p>
          <a:p>
            <a:r>
              <a:rPr lang="en-US" dirty="0">
                <a:solidFill>
                  <a:srgbClr val="FF0000"/>
                </a:solidFill>
                <a:cs typeface="Calibri"/>
              </a:rPr>
              <a:t>Interfaces </a:t>
            </a:r>
            <a:r>
              <a:rPr lang="en-US" dirty="0">
                <a:cs typeface="Calibri"/>
              </a:rPr>
              <a:t>between subsystems / components / external systems</a:t>
            </a:r>
          </a:p>
          <a:p>
            <a:pPr lvl="1"/>
            <a:r>
              <a:rPr lang="en-US" dirty="0">
                <a:cs typeface="Calibri"/>
              </a:rPr>
              <a:t>"Message" specification (e.g. JSON)</a:t>
            </a:r>
          </a:p>
          <a:p>
            <a:pPr lvl="1"/>
            <a:r>
              <a:rPr lang="en-US" dirty="0">
                <a:cs typeface="Calibri"/>
              </a:rPr>
              <a:t>"Message" transport (e.g. HTTP) </a:t>
            </a:r>
          </a:p>
          <a:p>
            <a:r>
              <a:rPr lang="en-US" dirty="0">
                <a:cs typeface="Calibri"/>
              </a:rPr>
              <a:t>Security paradigm</a:t>
            </a:r>
          </a:p>
          <a:p>
            <a:r>
              <a:rPr lang="en-US" dirty="0">
                <a:cs typeface="Calibri"/>
              </a:rPr>
              <a:t>UI/UX concept </a:t>
            </a:r>
          </a:p>
        </p:txBody>
      </p:sp>
      <p:pic>
        <p:nvPicPr>
          <p:cNvPr id="4" name="Picture 4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403D27B8-97A1-4D31-9446-097F29E47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262" y="267362"/>
            <a:ext cx="1657132" cy="175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40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Week 4</vt:lpstr>
      <vt:lpstr>Agenda</vt:lpstr>
      <vt:lpstr>Main aspects of high-level design</vt:lpstr>
      <vt:lpstr>What the high-level design is not:</vt:lpstr>
      <vt:lpstr>Analysis</vt:lpstr>
      <vt:lpstr>Analysis document forms</vt:lpstr>
      <vt:lpstr>UML static class diagram / ERD </vt:lpstr>
      <vt:lpstr>Activity diagram  (A flowchart by another name...)</vt:lpstr>
      <vt:lpstr>Software Architecture</vt:lpstr>
      <vt:lpstr>Software Architecture is Architecture</vt:lpstr>
      <vt:lpstr>Software Architecture Patterns (1)</vt:lpstr>
      <vt:lpstr>Software Architecture Patterns (2)</vt:lpstr>
      <vt:lpstr>Software Architecture Patterns (3)</vt:lpstr>
      <vt:lpstr>PowerPoint Presentation</vt:lpstr>
      <vt:lpstr>UML deployment diagram: Components &amp; physical nodes</vt:lpstr>
      <vt:lpstr>Component diagram</vt:lpstr>
      <vt:lpstr>HTTP GET  w/ JSON response</vt:lpstr>
      <vt:lpstr>HTTP POST  of JSON payload</vt:lpstr>
      <vt:lpstr>Sequence Diagram  Show the components in action /  call sequence, w/ returned data objects</vt:lpstr>
      <vt:lpstr>Wireframe: GUI mock-up</vt:lpstr>
      <vt:lpstr>Architecture is politics...</vt:lpstr>
      <vt:lpstr>Technical plan</vt:lpstr>
      <vt:lpstr>Design validation</vt:lpstr>
      <vt:lpstr>Architectural qualities Evaluating the design along many axis</vt:lpstr>
      <vt:lpstr>Architect's Tools </vt:lpstr>
      <vt:lpstr>Design in the agile / iterative lifecycle</vt:lpstr>
      <vt:lpstr>Project high level design doc &amp; presentation Should include: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1094</cp:revision>
  <dcterms:created xsi:type="dcterms:W3CDTF">2013-07-15T20:26:40Z</dcterms:created>
  <dcterms:modified xsi:type="dcterms:W3CDTF">2019-09-23T16:17:07Z</dcterms:modified>
</cp:coreProperties>
</file>