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18" r:id="rId5"/>
    <p:sldId id="259" r:id="rId6"/>
    <p:sldId id="261" r:id="rId7"/>
    <p:sldId id="260" r:id="rId8"/>
    <p:sldId id="262" r:id="rId9"/>
    <p:sldId id="266" r:id="rId10"/>
    <p:sldId id="267" r:id="rId11"/>
    <p:sldId id="268" r:id="rId12"/>
    <p:sldId id="274" r:id="rId13"/>
    <p:sldId id="313" r:id="rId14"/>
    <p:sldId id="317" r:id="rId15"/>
    <p:sldId id="316" r:id="rId16"/>
    <p:sldId id="315" r:id="rId17"/>
    <p:sldId id="314" r:id="rId18"/>
    <p:sldId id="301" r:id="rId19"/>
    <p:sldId id="300" r:id="rId20"/>
    <p:sldId id="305" r:id="rId21"/>
    <p:sldId id="304" r:id="rId22"/>
    <p:sldId id="303" r:id="rId23"/>
    <p:sldId id="302" r:id="rId24"/>
    <p:sldId id="285" r:id="rId25"/>
    <p:sldId id="283" r:id="rId26"/>
    <p:sldId id="282" r:id="rId27"/>
    <p:sldId id="281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6CA3B-DFA7-A586-E92C-6D339E49BBAD}" v="471" dt="2019-10-07T15:30:2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991FE6CD-B7EC-3EAB-0CB7-2B9029632171}"/>
    <pc:docChg chg="addSld modSld sldOrd">
      <pc:chgData name="Gallo, A" userId="S::agallo@albany.edu::7c730d9f-3aba-4e93-ad3c-04b8ea975baa" providerId="AD" clId="Web-{991FE6CD-B7EC-3EAB-0CB7-2B9029632171}" dt="2019-09-03T15:31:33.126" v="207" actId="20577"/>
      <pc:docMkLst>
        <pc:docMk/>
      </pc:docMkLst>
      <pc:sldChg chg="modSp new ord">
        <pc:chgData name="Gallo, A" userId="S::agallo@albany.edu::7c730d9f-3aba-4e93-ad3c-04b8ea975baa" providerId="AD" clId="Web-{991FE6CD-B7EC-3EAB-0CB7-2B9029632171}" dt="2019-09-03T15:31:31.048" v="205" actId="20577"/>
        <pc:sldMkLst>
          <pc:docMk/>
          <pc:sldMk cId="1388275137" sldId="318"/>
        </pc:sldMkLst>
        <pc:spChg chg="mod">
          <ac:chgData name="Gallo, A" userId="S::agallo@albany.edu::7c730d9f-3aba-4e93-ad3c-04b8ea975baa" providerId="AD" clId="Web-{991FE6CD-B7EC-3EAB-0CB7-2B9029632171}" dt="2019-09-03T15:29:25.921" v="18" actId="20577"/>
          <ac:spMkLst>
            <pc:docMk/>
            <pc:sldMk cId="1388275137" sldId="318"/>
            <ac:spMk id="2" creationId="{02713717-6F58-48A4-B458-653A6A590CA8}"/>
          </ac:spMkLst>
        </pc:spChg>
        <pc:spChg chg="mod">
          <ac:chgData name="Gallo, A" userId="S::agallo@albany.edu::7c730d9f-3aba-4e93-ad3c-04b8ea975baa" providerId="AD" clId="Web-{991FE6CD-B7EC-3EAB-0CB7-2B9029632171}" dt="2019-09-03T15:31:31.048" v="205" actId="20577"/>
          <ac:spMkLst>
            <pc:docMk/>
            <pc:sldMk cId="1388275137" sldId="318"/>
            <ac:spMk id="3" creationId="{AA1BCFF1-1FCF-439F-8402-8667DA571CA3}"/>
          </ac:spMkLst>
        </pc:spChg>
      </pc:sldChg>
    </pc:docChg>
  </pc:docChgLst>
  <pc:docChgLst>
    <pc:chgData name="Gallo, A" userId="S::agallo@albany.edu::7c730d9f-3aba-4e93-ad3c-04b8ea975baa" providerId="AD" clId="Web-{A6057295-3A56-906D-F66F-47DE9F3569CD}"/>
    <pc:docChg chg="addSld modSld sldOrd">
      <pc:chgData name="Gallo, A" userId="S::agallo@albany.edu::7c730d9f-3aba-4e93-ad3c-04b8ea975baa" providerId="AD" clId="Web-{A6057295-3A56-906D-F66F-47DE9F3569CD}" dt="2019-08-19T20:35:05.581" v="2919" actId="20577"/>
      <pc:docMkLst>
        <pc:docMk/>
      </pc:docMkLst>
      <pc:sldChg chg="modSp">
        <pc:chgData name="Gallo, A" userId="S::agallo@albany.edu::7c730d9f-3aba-4e93-ad3c-04b8ea975baa" providerId="AD" clId="Web-{A6057295-3A56-906D-F66F-47DE9F3569CD}" dt="2019-08-19T19:44:12.603" v="9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A6057295-3A56-906D-F66F-47DE9F3569CD}" dt="2019-08-19T19:44:03.978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A6057295-3A56-906D-F66F-47DE9F3569CD}" dt="2019-08-19T19:44:12.603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A6057295-3A56-906D-F66F-47DE9F3569CD}" dt="2019-08-19T19:48:21.657" v="144" actId="20577"/>
        <pc:sldMkLst>
          <pc:docMk/>
          <pc:sldMk cId="2533931874" sldId="257"/>
        </pc:sldMkLst>
        <pc:spChg chg="mod">
          <ac:chgData name="Gallo, A" userId="S::agallo@albany.edu::7c730d9f-3aba-4e93-ad3c-04b8ea975baa" providerId="AD" clId="Web-{A6057295-3A56-906D-F66F-47DE9F3569CD}" dt="2019-08-19T19:44:59.276" v="15" actId="20577"/>
          <ac:spMkLst>
            <pc:docMk/>
            <pc:sldMk cId="2533931874" sldId="257"/>
            <ac:spMk id="2" creationId="{129B603B-3467-4248-988B-ABBE06325747}"/>
          </ac:spMkLst>
        </pc:spChg>
        <pc:spChg chg="mod">
          <ac:chgData name="Gallo, A" userId="S::agallo@albany.edu::7c730d9f-3aba-4e93-ad3c-04b8ea975baa" providerId="AD" clId="Web-{A6057295-3A56-906D-F66F-47DE9F3569CD}" dt="2019-08-19T19:48:21.657" v="144" actId="20577"/>
          <ac:spMkLst>
            <pc:docMk/>
            <pc:sldMk cId="2533931874" sldId="257"/>
            <ac:spMk id="3" creationId="{181AD772-E775-4F2C-9164-CC05803812C1}"/>
          </ac:spMkLst>
        </pc:spChg>
      </pc:sldChg>
      <pc:sldChg chg="modSp new">
        <pc:chgData name="Gallo, A" userId="S::agallo@albany.edu::7c730d9f-3aba-4e93-ad3c-04b8ea975baa" providerId="AD" clId="Web-{A6057295-3A56-906D-F66F-47DE9F3569CD}" dt="2019-08-19T20:12:59.465" v="1383" actId="20577"/>
        <pc:sldMkLst>
          <pc:docMk/>
          <pc:sldMk cId="2707134784" sldId="258"/>
        </pc:sldMkLst>
        <pc:spChg chg="mod">
          <ac:chgData name="Gallo, A" userId="S::agallo@albany.edu::7c730d9f-3aba-4e93-ad3c-04b8ea975baa" providerId="AD" clId="Web-{A6057295-3A56-906D-F66F-47DE9F3569CD}" dt="2019-08-19T20:12:59.465" v="1383" actId="20577"/>
          <ac:spMkLst>
            <pc:docMk/>
            <pc:sldMk cId="2707134784" sldId="258"/>
            <ac:spMk id="2" creationId="{FF7C1B3D-F2E0-4F87-8E99-6CF11C3F26D7}"/>
          </ac:spMkLst>
        </pc:spChg>
        <pc:spChg chg="mod">
          <ac:chgData name="Gallo, A" userId="S::agallo@albany.edu::7c730d9f-3aba-4e93-ad3c-04b8ea975baa" providerId="AD" clId="Web-{A6057295-3A56-906D-F66F-47DE9F3569CD}" dt="2019-08-19T19:53:59.214" v="580" actId="20577"/>
          <ac:spMkLst>
            <pc:docMk/>
            <pc:sldMk cId="2707134784" sldId="258"/>
            <ac:spMk id="3" creationId="{E3339BC8-D53D-44FA-A953-1E06B074F5BD}"/>
          </ac:spMkLst>
        </pc:spChg>
      </pc:sldChg>
      <pc:sldChg chg="addSp delSp modSp new">
        <pc:chgData name="Gallo, A" userId="S::agallo@albany.edu::7c730d9f-3aba-4e93-ad3c-04b8ea975baa" providerId="AD" clId="Web-{A6057295-3A56-906D-F66F-47DE9F3569CD}" dt="2019-08-19T20:04:19.203" v="1027" actId="1076"/>
        <pc:sldMkLst>
          <pc:docMk/>
          <pc:sldMk cId="2710480595" sldId="259"/>
        </pc:sldMkLst>
        <pc:spChg chg="mod">
          <ac:chgData name="Gallo, A" userId="S::agallo@albany.edu::7c730d9f-3aba-4e93-ad3c-04b8ea975baa" providerId="AD" clId="Web-{A6057295-3A56-906D-F66F-47DE9F3569CD}" dt="2019-08-19T19:54:30.980" v="595" actId="20577"/>
          <ac:spMkLst>
            <pc:docMk/>
            <pc:sldMk cId="2710480595" sldId="259"/>
            <ac:spMk id="2" creationId="{5EACDF47-4749-49D8-B10B-81ABE3887DAF}"/>
          </ac:spMkLst>
        </pc:spChg>
        <pc:spChg chg="mod">
          <ac:chgData name="Gallo, A" userId="S::agallo@albany.edu::7c730d9f-3aba-4e93-ad3c-04b8ea975baa" providerId="AD" clId="Web-{A6057295-3A56-906D-F66F-47DE9F3569CD}" dt="2019-08-19T19:59:37.692" v="1011" actId="20577"/>
          <ac:spMkLst>
            <pc:docMk/>
            <pc:sldMk cId="2710480595" sldId="259"/>
            <ac:spMk id="3" creationId="{71B64922-78AA-447B-9189-A624F0E5B39D}"/>
          </ac:spMkLst>
        </pc:spChg>
        <pc:picChg chg="add del mod">
          <ac:chgData name="Gallo, A" userId="S::agallo@albany.edu::7c730d9f-3aba-4e93-ad3c-04b8ea975baa" providerId="AD" clId="Web-{A6057295-3A56-906D-F66F-47DE9F3569CD}" dt="2019-08-19T19:57:08.344" v="840"/>
          <ac:picMkLst>
            <pc:docMk/>
            <pc:sldMk cId="2710480595" sldId="259"/>
            <ac:picMk id="4" creationId="{BA8A19BF-6232-40D3-820E-55CBC8D8BA24}"/>
          </ac:picMkLst>
        </pc:picChg>
        <pc:picChg chg="add mod">
          <ac:chgData name="Gallo, A" userId="S::agallo@albany.edu::7c730d9f-3aba-4e93-ad3c-04b8ea975baa" providerId="AD" clId="Web-{A6057295-3A56-906D-F66F-47DE9F3569CD}" dt="2019-08-19T20:04:19.203" v="1027" actId="1076"/>
          <ac:picMkLst>
            <pc:docMk/>
            <pc:sldMk cId="2710480595" sldId="259"/>
            <ac:picMk id="6" creationId="{DB14A9BB-775E-4FC7-ACED-65E5FCA3DA23}"/>
          </ac:picMkLst>
        </pc:picChg>
      </pc:sldChg>
      <pc:sldChg chg="addSp delSp modSp new">
        <pc:chgData name="Gallo, A" userId="S::agallo@albany.edu::7c730d9f-3aba-4e93-ad3c-04b8ea975baa" providerId="AD" clId="Web-{A6057295-3A56-906D-F66F-47DE9F3569CD}" dt="2019-08-19T20:01:14.164" v="1023" actId="1076"/>
        <pc:sldMkLst>
          <pc:docMk/>
          <pc:sldMk cId="486520857" sldId="260"/>
        </pc:sldMkLst>
        <pc:spChg chg="del mod">
          <ac:chgData name="Gallo, A" userId="S::agallo@albany.edu::7c730d9f-3aba-4e93-ad3c-04b8ea975baa" providerId="AD" clId="Web-{A6057295-3A56-906D-F66F-47DE9F3569CD}" dt="2019-08-19T20:01:03.820" v="1019"/>
          <ac:spMkLst>
            <pc:docMk/>
            <pc:sldMk cId="486520857" sldId="260"/>
            <ac:spMk id="2" creationId="{DA2DE57E-A1F5-41FB-8B5F-0737FE97A11C}"/>
          </ac:spMkLst>
        </pc:spChg>
        <pc:spChg chg="del">
          <ac:chgData name="Gallo, A" userId="S::agallo@albany.edu::7c730d9f-3aba-4e93-ad3c-04b8ea975baa" providerId="AD" clId="Web-{A6057295-3A56-906D-F66F-47DE9F3569CD}" dt="2019-08-19T20:00:59.101" v="1015"/>
          <ac:spMkLst>
            <pc:docMk/>
            <pc:sldMk cId="486520857" sldId="260"/>
            <ac:spMk id="3" creationId="{76E8A6FE-BD01-4E42-8477-9488BD655877}"/>
          </ac:spMkLst>
        </pc:spChg>
        <pc:picChg chg="add mod ord">
          <ac:chgData name="Gallo, A" userId="S::agallo@albany.edu::7c730d9f-3aba-4e93-ad3c-04b8ea975baa" providerId="AD" clId="Web-{A6057295-3A56-906D-F66F-47DE9F3569CD}" dt="2019-08-19T20:01:14.164" v="1023" actId="1076"/>
          <ac:picMkLst>
            <pc:docMk/>
            <pc:sldMk cId="486520857" sldId="260"/>
            <ac:picMk id="4" creationId="{F6D62960-6062-4A9C-A3C7-A3B1FECBEC70}"/>
          </ac:picMkLst>
        </pc:picChg>
      </pc:sldChg>
      <pc:sldChg chg="addSp delSp modSp new ord">
        <pc:chgData name="Gallo, A" userId="S::agallo@albany.edu::7c730d9f-3aba-4e93-ad3c-04b8ea975baa" providerId="AD" clId="Web-{A6057295-3A56-906D-F66F-47DE9F3569CD}" dt="2019-08-19T20:05:42.906" v="1040" actId="1076"/>
        <pc:sldMkLst>
          <pc:docMk/>
          <pc:sldMk cId="3890129021" sldId="261"/>
        </pc:sldMkLst>
        <pc:spChg chg="del mod">
          <ac:chgData name="Gallo, A" userId="S::agallo@albany.edu::7c730d9f-3aba-4e93-ad3c-04b8ea975baa" providerId="AD" clId="Web-{A6057295-3A56-906D-F66F-47DE9F3569CD}" dt="2019-08-19T20:05:33.999" v="1036"/>
          <ac:spMkLst>
            <pc:docMk/>
            <pc:sldMk cId="3890129021" sldId="261"/>
            <ac:spMk id="2" creationId="{467DD37D-E9D2-4132-B882-B2AC6F0F2FCB}"/>
          </ac:spMkLst>
        </pc:spChg>
        <pc:spChg chg="del mod">
          <ac:chgData name="Gallo, A" userId="S::agallo@albany.edu::7c730d9f-3aba-4e93-ad3c-04b8ea975baa" providerId="AD" clId="Web-{A6057295-3A56-906D-F66F-47DE9F3569CD}" dt="2019-08-19T20:05:30.437" v="1033"/>
          <ac:spMkLst>
            <pc:docMk/>
            <pc:sldMk cId="3890129021" sldId="261"/>
            <ac:spMk id="3" creationId="{DB4BF4EB-60C6-4185-B117-3C99003591A7}"/>
          </ac:spMkLst>
        </pc:spChg>
        <pc:picChg chg="add mod ord">
          <ac:chgData name="Gallo, A" userId="S::agallo@albany.edu::7c730d9f-3aba-4e93-ad3c-04b8ea975baa" providerId="AD" clId="Web-{A6057295-3A56-906D-F66F-47DE9F3569CD}" dt="2019-08-19T20:05:42.906" v="1040" actId="1076"/>
          <ac:picMkLst>
            <pc:docMk/>
            <pc:sldMk cId="3890129021" sldId="261"/>
            <ac:picMk id="4" creationId="{9CE041C5-38C4-4C20-AE68-B90E67DD87A1}"/>
          </ac:picMkLst>
        </pc:picChg>
      </pc:sldChg>
      <pc:sldChg chg="addSp modSp new">
        <pc:chgData name="Gallo, A" userId="S::agallo@albany.edu::7c730d9f-3aba-4e93-ad3c-04b8ea975baa" providerId="AD" clId="Web-{A6057295-3A56-906D-F66F-47DE9F3569CD}" dt="2019-08-19T20:12:15.042" v="1365" actId="20577"/>
        <pc:sldMkLst>
          <pc:docMk/>
          <pc:sldMk cId="4209665119" sldId="262"/>
        </pc:sldMkLst>
        <pc:spChg chg="mod">
          <ac:chgData name="Gallo, A" userId="S::agallo@albany.edu::7c730d9f-3aba-4e93-ad3c-04b8ea975baa" providerId="AD" clId="Web-{A6057295-3A56-906D-F66F-47DE9F3569CD}" dt="2019-08-19T20:06:51.486" v="1058" actId="20577"/>
          <ac:spMkLst>
            <pc:docMk/>
            <pc:sldMk cId="4209665119" sldId="262"/>
            <ac:spMk id="2" creationId="{30F457EA-CC98-44E1-BE10-65093EE84506}"/>
          </ac:spMkLst>
        </pc:spChg>
        <pc:spChg chg="mod">
          <ac:chgData name="Gallo, A" userId="S::agallo@albany.edu::7c730d9f-3aba-4e93-ad3c-04b8ea975baa" providerId="AD" clId="Web-{A6057295-3A56-906D-F66F-47DE9F3569CD}" dt="2019-08-19T20:12:15.042" v="1365" actId="20577"/>
          <ac:spMkLst>
            <pc:docMk/>
            <pc:sldMk cId="4209665119" sldId="262"/>
            <ac:spMk id="3" creationId="{4552FA48-0B2A-4F46-8AB8-615CA4DFB9E2}"/>
          </ac:spMkLst>
        </pc:spChg>
        <pc:picChg chg="add mod">
          <ac:chgData name="Gallo, A" userId="S::agallo@albany.edu::7c730d9f-3aba-4e93-ad3c-04b8ea975baa" providerId="AD" clId="Web-{A6057295-3A56-906D-F66F-47DE9F3569CD}" dt="2019-08-19T20:07:36.456" v="1126" actId="1076"/>
          <ac:picMkLst>
            <pc:docMk/>
            <pc:sldMk cId="4209665119" sldId="262"/>
            <ac:picMk id="4" creationId="{F121542F-AD31-43DD-9013-6BE539A32C53}"/>
          </ac:picMkLst>
        </pc:picChg>
        <pc:picChg chg="add mod">
          <ac:chgData name="Gallo, A" userId="S::agallo@albany.edu::7c730d9f-3aba-4e93-ad3c-04b8ea975baa" providerId="AD" clId="Web-{A6057295-3A56-906D-F66F-47DE9F3569CD}" dt="2019-08-19T20:10:16.976" v="1276" actId="1076"/>
          <ac:picMkLst>
            <pc:docMk/>
            <pc:sldMk cId="4209665119" sldId="262"/>
            <ac:picMk id="6" creationId="{CFA49640-875A-4FA3-A3C7-2AD507891DB7}"/>
          </ac:picMkLst>
        </pc:picChg>
        <pc:picChg chg="add mod">
          <ac:chgData name="Gallo, A" userId="S::agallo@albany.edu::7c730d9f-3aba-4e93-ad3c-04b8ea975baa" providerId="AD" clId="Web-{A6057295-3A56-906D-F66F-47DE9F3569CD}" dt="2019-08-19T20:10:16.992" v="1277" actId="1076"/>
          <ac:picMkLst>
            <pc:docMk/>
            <pc:sldMk cId="4209665119" sldId="262"/>
            <ac:picMk id="8" creationId="{23FFA8C2-CCE5-438D-96ED-D9F7CEC27ACC}"/>
          </ac:picMkLst>
        </pc:picChg>
        <pc:picChg chg="add mod">
          <ac:chgData name="Gallo, A" userId="S::agallo@albany.edu::7c730d9f-3aba-4e93-ad3c-04b8ea975baa" providerId="AD" clId="Web-{A6057295-3A56-906D-F66F-47DE9F3569CD}" dt="2019-08-19T20:11:36.260" v="1282" actId="14100"/>
          <ac:picMkLst>
            <pc:docMk/>
            <pc:sldMk cId="4209665119" sldId="262"/>
            <ac:picMk id="10" creationId="{290DF603-B69D-4168-A27C-CA761094E2CE}"/>
          </ac:picMkLst>
        </pc:picChg>
      </pc:sldChg>
      <pc:sldChg chg="modSp new">
        <pc:chgData name="Gallo, A" userId="S::agallo@albany.edu::7c730d9f-3aba-4e93-ad3c-04b8ea975baa" providerId="AD" clId="Web-{A6057295-3A56-906D-F66F-47DE9F3569CD}" dt="2019-08-19T20:15:15.422" v="1414" actId="20577"/>
        <pc:sldMkLst>
          <pc:docMk/>
          <pc:sldMk cId="3773135610" sldId="263"/>
        </pc:sldMkLst>
        <pc:spChg chg="mod">
          <ac:chgData name="Gallo, A" userId="S::agallo@albany.edu::7c730d9f-3aba-4e93-ad3c-04b8ea975baa" providerId="AD" clId="Web-{A6057295-3A56-906D-F66F-47DE9F3569CD}" dt="2019-08-19T20:15:15.422" v="1414" actId="20577"/>
          <ac:spMkLst>
            <pc:docMk/>
            <pc:sldMk cId="3773135610" sldId="263"/>
            <ac:spMk id="2" creationId="{17175733-5CB2-48E1-BCC5-240D69E925B9}"/>
          </ac:spMkLst>
        </pc:spChg>
      </pc:sldChg>
      <pc:sldChg chg="modSp new">
        <pc:chgData name="Gallo, A" userId="S::agallo@albany.edu::7c730d9f-3aba-4e93-ad3c-04b8ea975baa" providerId="AD" clId="Web-{A6057295-3A56-906D-F66F-47DE9F3569CD}" dt="2019-08-19T20:15:24.172" v="1428" actId="20577"/>
        <pc:sldMkLst>
          <pc:docMk/>
          <pc:sldMk cId="3037087287" sldId="264"/>
        </pc:sldMkLst>
        <pc:spChg chg="mod">
          <ac:chgData name="Gallo, A" userId="S::agallo@albany.edu::7c730d9f-3aba-4e93-ad3c-04b8ea975baa" providerId="AD" clId="Web-{A6057295-3A56-906D-F66F-47DE9F3569CD}" dt="2019-08-19T20:15:24.172" v="1428" actId="20577"/>
          <ac:spMkLst>
            <pc:docMk/>
            <pc:sldMk cId="3037087287" sldId="264"/>
            <ac:spMk id="2" creationId="{6FBC72A1-2C63-45EE-8763-D4106069FF2B}"/>
          </ac:spMkLst>
        </pc:spChg>
      </pc:sldChg>
      <pc:sldChg chg="modSp new">
        <pc:chgData name="Gallo, A" userId="S::agallo@albany.edu::7c730d9f-3aba-4e93-ad3c-04b8ea975baa" providerId="AD" clId="Web-{A6057295-3A56-906D-F66F-47DE9F3569CD}" dt="2019-08-19T20:35:05.581" v="2918" actId="20577"/>
        <pc:sldMkLst>
          <pc:docMk/>
          <pc:sldMk cId="3465785597" sldId="265"/>
        </pc:sldMkLst>
        <pc:spChg chg="mod">
          <ac:chgData name="Gallo, A" userId="S::agallo@albany.edu::7c730d9f-3aba-4e93-ad3c-04b8ea975baa" providerId="AD" clId="Web-{A6057295-3A56-906D-F66F-47DE9F3569CD}" dt="2019-08-19T20:18:14.474" v="1439" actId="20577"/>
          <ac:spMkLst>
            <pc:docMk/>
            <pc:sldMk cId="3465785597" sldId="265"/>
            <ac:spMk id="2" creationId="{5FFC7A00-1DC8-46A5-8C54-5089CE7D593E}"/>
          </ac:spMkLst>
        </pc:spChg>
        <pc:spChg chg="mod">
          <ac:chgData name="Gallo, A" userId="S::agallo@albany.edu::7c730d9f-3aba-4e93-ad3c-04b8ea975baa" providerId="AD" clId="Web-{A6057295-3A56-906D-F66F-47DE9F3569CD}" dt="2019-08-19T20:35:05.581" v="2918" actId="20577"/>
          <ac:spMkLst>
            <pc:docMk/>
            <pc:sldMk cId="3465785597" sldId="265"/>
            <ac:spMk id="3" creationId="{BE661DB0-4C2B-4BD2-9C1E-A8CC60E60230}"/>
          </ac:spMkLst>
        </pc:spChg>
      </pc:sldChg>
      <pc:sldChg chg="modSp new ord">
        <pc:chgData name="Gallo, A" userId="S::agallo@albany.edu::7c730d9f-3aba-4e93-ad3c-04b8ea975baa" providerId="AD" clId="Web-{A6057295-3A56-906D-F66F-47DE9F3569CD}" dt="2019-08-19T20:21:00.995" v="1650" actId="20577"/>
        <pc:sldMkLst>
          <pc:docMk/>
          <pc:sldMk cId="75016300" sldId="266"/>
        </pc:sldMkLst>
        <pc:spChg chg="mod">
          <ac:chgData name="Gallo, A" userId="S::agallo@albany.edu::7c730d9f-3aba-4e93-ad3c-04b8ea975baa" providerId="AD" clId="Web-{A6057295-3A56-906D-F66F-47DE9F3569CD}" dt="2019-08-19T20:18:51.741" v="1456" actId="20577"/>
          <ac:spMkLst>
            <pc:docMk/>
            <pc:sldMk cId="75016300" sldId="266"/>
            <ac:spMk id="2" creationId="{06B48468-DA1F-400A-A371-BCB00DB8EE3E}"/>
          </ac:spMkLst>
        </pc:spChg>
        <pc:spChg chg="mod">
          <ac:chgData name="Gallo, A" userId="S::agallo@albany.edu::7c730d9f-3aba-4e93-ad3c-04b8ea975baa" providerId="AD" clId="Web-{A6057295-3A56-906D-F66F-47DE9F3569CD}" dt="2019-08-19T20:21:00.995" v="1650" actId="20577"/>
          <ac:spMkLst>
            <pc:docMk/>
            <pc:sldMk cId="75016300" sldId="266"/>
            <ac:spMk id="3" creationId="{0F0C50E6-6033-4F86-8BD2-4A946B4FACDD}"/>
          </ac:spMkLst>
        </pc:spChg>
      </pc:sldChg>
      <pc:sldChg chg="modSp new ord">
        <pc:chgData name="Gallo, A" userId="S::agallo@albany.edu::7c730d9f-3aba-4e93-ad3c-04b8ea975baa" providerId="AD" clId="Web-{A6057295-3A56-906D-F66F-47DE9F3569CD}" dt="2019-08-19T20:26:21.926" v="2041" actId="20577"/>
        <pc:sldMkLst>
          <pc:docMk/>
          <pc:sldMk cId="2539579674" sldId="267"/>
        </pc:sldMkLst>
        <pc:spChg chg="mod">
          <ac:chgData name="Gallo, A" userId="S::agallo@albany.edu::7c730d9f-3aba-4e93-ad3c-04b8ea975baa" providerId="AD" clId="Web-{A6057295-3A56-906D-F66F-47DE9F3569CD}" dt="2019-08-19T20:24:45.563" v="1939" actId="20577"/>
          <ac:spMkLst>
            <pc:docMk/>
            <pc:sldMk cId="2539579674" sldId="267"/>
            <ac:spMk id="2" creationId="{6A69BD91-877F-4551-93BC-7C2F344927EC}"/>
          </ac:spMkLst>
        </pc:spChg>
        <pc:spChg chg="mod">
          <ac:chgData name="Gallo, A" userId="S::agallo@albany.edu::7c730d9f-3aba-4e93-ad3c-04b8ea975baa" providerId="AD" clId="Web-{A6057295-3A56-906D-F66F-47DE9F3569CD}" dt="2019-08-19T20:26:21.926" v="2041" actId="20577"/>
          <ac:spMkLst>
            <pc:docMk/>
            <pc:sldMk cId="2539579674" sldId="267"/>
            <ac:spMk id="3" creationId="{7A207DAC-2F4D-4D17-8FD2-4049C28E5D2C}"/>
          </ac:spMkLst>
        </pc:spChg>
      </pc:sldChg>
      <pc:sldChg chg="modSp new ord">
        <pc:chgData name="Gallo, A" userId="S::agallo@albany.edu::7c730d9f-3aba-4e93-ad3c-04b8ea975baa" providerId="AD" clId="Web-{A6057295-3A56-906D-F66F-47DE9F3569CD}" dt="2019-08-19T20:32:07.092" v="2540" actId="20577"/>
        <pc:sldMkLst>
          <pc:docMk/>
          <pc:sldMk cId="2529687089" sldId="268"/>
        </pc:sldMkLst>
        <pc:spChg chg="mod">
          <ac:chgData name="Gallo, A" userId="S::agallo@albany.edu::7c730d9f-3aba-4e93-ad3c-04b8ea975baa" providerId="AD" clId="Web-{A6057295-3A56-906D-F66F-47DE9F3569CD}" dt="2019-08-19T20:28:16.710" v="2056" actId="20577"/>
          <ac:spMkLst>
            <pc:docMk/>
            <pc:sldMk cId="2529687089" sldId="268"/>
            <ac:spMk id="2" creationId="{E5F28562-5317-4E4B-B50C-DED4F4B44B1C}"/>
          </ac:spMkLst>
        </pc:spChg>
        <pc:spChg chg="mod">
          <ac:chgData name="Gallo, A" userId="S::agallo@albany.edu::7c730d9f-3aba-4e93-ad3c-04b8ea975baa" providerId="AD" clId="Web-{A6057295-3A56-906D-F66F-47DE9F3569CD}" dt="2019-08-19T20:32:07.092" v="2540" actId="20577"/>
          <ac:spMkLst>
            <pc:docMk/>
            <pc:sldMk cId="2529687089" sldId="268"/>
            <ac:spMk id="3" creationId="{17809513-FB42-449E-A158-F4D52A8E8AAF}"/>
          </ac:spMkLst>
        </pc:spChg>
      </pc:sldChg>
    </pc:docChg>
  </pc:docChgLst>
  <pc:docChgLst>
    <pc:chgData name="Gallo, A" userId="S::agallo@albany.edu::7c730d9f-3aba-4e93-ad3c-04b8ea975baa" providerId="AD" clId="Web-{4066725D-251D-FBBA-0CEC-F253CCACA1DF}"/>
    <pc:docChg chg="addSld delSld modSld sldOrd">
      <pc:chgData name="Gallo, A" userId="S::agallo@albany.edu::7c730d9f-3aba-4e93-ad3c-04b8ea975baa" providerId="AD" clId="Web-{4066725D-251D-FBBA-0CEC-F253CCACA1DF}" dt="2019-08-20T12:48:19.740" v="737" actId="20577"/>
      <pc:docMkLst>
        <pc:docMk/>
      </pc:docMkLst>
      <pc:sldChg chg="del">
        <pc:chgData name="Gallo, A" userId="S::agallo@albany.edu::7c730d9f-3aba-4e93-ad3c-04b8ea975baa" providerId="AD" clId="Web-{4066725D-251D-FBBA-0CEC-F253CCACA1DF}" dt="2019-08-20T12:35:49.566" v="59"/>
        <pc:sldMkLst>
          <pc:docMk/>
          <pc:sldMk cId="3773135610" sldId="263"/>
        </pc:sldMkLst>
      </pc:sldChg>
      <pc:sldChg chg="modSp ord">
        <pc:chgData name="Gallo, A" userId="S::agallo@albany.edu::7c730d9f-3aba-4e93-ad3c-04b8ea975baa" providerId="AD" clId="Web-{4066725D-251D-FBBA-0CEC-F253CCACA1DF}" dt="2019-08-20T12:45:39.615" v="601" actId="20577"/>
        <pc:sldMkLst>
          <pc:docMk/>
          <pc:sldMk cId="3037087287" sldId="264"/>
        </pc:sldMkLst>
        <pc:spChg chg="mod">
          <ac:chgData name="Gallo, A" userId="S::agallo@albany.edu::7c730d9f-3aba-4e93-ad3c-04b8ea975baa" providerId="AD" clId="Web-{4066725D-251D-FBBA-0CEC-F253CCACA1DF}" dt="2019-08-20T12:45:39.615" v="601" actId="20577"/>
          <ac:spMkLst>
            <pc:docMk/>
            <pc:sldMk cId="3037087287" sldId="264"/>
            <ac:spMk id="3" creationId="{7939840B-7EEA-4EAF-9763-AB059712BCF8}"/>
          </ac:spMkLst>
        </pc:spChg>
      </pc:sldChg>
      <pc:sldChg chg="modSp">
        <pc:chgData name="Gallo, A" userId="S::agallo@albany.edu::7c730d9f-3aba-4e93-ad3c-04b8ea975baa" providerId="AD" clId="Web-{4066725D-251D-FBBA-0CEC-F253CCACA1DF}" dt="2019-08-20T12:48:18.506" v="735" actId="20577"/>
        <pc:sldMkLst>
          <pc:docMk/>
          <pc:sldMk cId="3465785597" sldId="265"/>
        </pc:sldMkLst>
        <pc:spChg chg="mod">
          <ac:chgData name="Gallo, A" userId="S::agallo@albany.edu::7c730d9f-3aba-4e93-ad3c-04b8ea975baa" providerId="AD" clId="Web-{4066725D-251D-FBBA-0CEC-F253CCACA1DF}" dt="2019-08-20T12:48:18.506" v="735" actId="20577"/>
          <ac:spMkLst>
            <pc:docMk/>
            <pc:sldMk cId="3465785597" sldId="265"/>
            <ac:spMk id="3" creationId="{BE661DB0-4C2B-4BD2-9C1E-A8CC60E60230}"/>
          </ac:spMkLst>
        </pc:spChg>
      </pc:sldChg>
      <pc:sldChg chg="add del">
        <pc:chgData name="Gallo, A" userId="S::agallo@albany.edu::7c730d9f-3aba-4e93-ad3c-04b8ea975baa" providerId="AD" clId="Web-{4066725D-251D-FBBA-0CEC-F253CCACA1DF}" dt="2019-08-20T12:39:53.520" v="130"/>
        <pc:sldMkLst>
          <pc:docMk/>
          <pc:sldMk cId="292167551" sldId="269"/>
        </pc:sldMkLst>
      </pc:sldChg>
      <pc:sldChg chg="add del">
        <pc:chgData name="Gallo, A" userId="S::agallo@albany.edu::7c730d9f-3aba-4e93-ad3c-04b8ea975baa" providerId="AD" clId="Web-{4066725D-251D-FBBA-0CEC-F253CCACA1DF}" dt="2019-08-20T12:39:51.348" v="129"/>
        <pc:sldMkLst>
          <pc:docMk/>
          <pc:sldMk cId="2940348331" sldId="270"/>
        </pc:sldMkLst>
      </pc:sldChg>
      <pc:sldChg chg="add del">
        <pc:chgData name="Gallo, A" userId="S::agallo@albany.edu::7c730d9f-3aba-4e93-ad3c-04b8ea975baa" providerId="AD" clId="Web-{4066725D-251D-FBBA-0CEC-F253CCACA1DF}" dt="2019-08-20T12:40:05.582" v="131"/>
        <pc:sldMkLst>
          <pc:docMk/>
          <pc:sldMk cId="1625231454" sldId="271"/>
        </pc:sldMkLst>
      </pc:sldChg>
      <pc:sldChg chg="add del">
        <pc:chgData name="Gallo, A" userId="S::agallo@albany.edu::7c730d9f-3aba-4e93-ad3c-04b8ea975baa" providerId="AD" clId="Web-{4066725D-251D-FBBA-0CEC-F253CCACA1DF}" dt="2019-08-20T12:40:09.489" v="132"/>
        <pc:sldMkLst>
          <pc:docMk/>
          <pc:sldMk cId="4253093570" sldId="272"/>
        </pc:sldMkLst>
      </pc:sldChg>
      <pc:sldChg chg="add del">
        <pc:chgData name="Gallo, A" userId="S::agallo@albany.edu::7c730d9f-3aba-4e93-ad3c-04b8ea975baa" providerId="AD" clId="Web-{4066725D-251D-FBBA-0CEC-F253CCACA1DF}" dt="2019-08-20T12:41:19.489" v="137"/>
        <pc:sldMkLst>
          <pc:docMk/>
          <pc:sldMk cId="3700105019" sldId="273"/>
        </pc:sldMkLst>
      </pc:sldChg>
      <pc:sldChg chg="add ord">
        <pc:chgData name="Gallo, A" userId="S::agallo@albany.edu::7c730d9f-3aba-4e93-ad3c-04b8ea975baa" providerId="AD" clId="Web-{4066725D-251D-FBBA-0CEC-F253CCACA1DF}" dt="2019-08-20T12:39:42.504" v="128"/>
        <pc:sldMkLst>
          <pc:docMk/>
          <pc:sldMk cId="1139539142" sldId="274"/>
        </pc:sldMkLst>
      </pc:sldChg>
      <pc:sldChg chg="add del">
        <pc:chgData name="Gallo, A" userId="S::agallo@albany.edu::7c730d9f-3aba-4e93-ad3c-04b8ea975baa" providerId="AD" clId="Web-{4066725D-251D-FBBA-0CEC-F253CCACA1DF}" dt="2019-08-20T12:38:54.629" v="126"/>
        <pc:sldMkLst>
          <pc:docMk/>
          <pc:sldMk cId="3880719330" sldId="275"/>
        </pc:sldMkLst>
      </pc:sldChg>
      <pc:sldChg chg="add del">
        <pc:chgData name="Gallo, A" userId="S::agallo@albany.edu::7c730d9f-3aba-4e93-ad3c-04b8ea975baa" providerId="AD" clId="Web-{4066725D-251D-FBBA-0CEC-F253CCACA1DF}" dt="2019-08-20T12:38:53.395" v="125"/>
        <pc:sldMkLst>
          <pc:docMk/>
          <pc:sldMk cId="1469874262" sldId="276"/>
        </pc:sldMkLst>
      </pc:sldChg>
      <pc:sldChg chg="add del">
        <pc:chgData name="Gallo, A" userId="S::agallo@albany.edu::7c730d9f-3aba-4e93-ad3c-04b8ea975baa" providerId="AD" clId="Web-{4066725D-251D-FBBA-0CEC-F253CCACA1DF}" dt="2019-08-20T12:38:51.863" v="124"/>
        <pc:sldMkLst>
          <pc:docMk/>
          <pc:sldMk cId="3311268127" sldId="277"/>
        </pc:sldMkLst>
      </pc:sldChg>
      <pc:sldChg chg="add del">
        <pc:chgData name="Gallo, A" userId="S::agallo@albany.edu::7c730d9f-3aba-4e93-ad3c-04b8ea975baa" providerId="AD" clId="Web-{4066725D-251D-FBBA-0CEC-F253CCACA1DF}" dt="2019-08-20T12:38:50.520" v="123"/>
        <pc:sldMkLst>
          <pc:docMk/>
          <pc:sldMk cId="1361454820" sldId="278"/>
        </pc:sldMkLst>
      </pc:sldChg>
      <pc:sldChg chg="add del">
        <pc:chgData name="Gallo, A" userId="S::agallo@albany.edu::7c730d9f-3aba-4e93-ad3c-04b8ea975baa" providerId="AD" clId="Web-{4066725D-251D-FBBA-0CEC-F253CCACA1DF}" dt="2019-08-20T12:38:42.910" v="122"/>
        <pc:sldMkLst>
          <pc:docMk/>
          <pc:sldMk cId="1070478541" sldId="279"/>
        </pc:sldMkLst>
      </pc:sldChg>
      <pc:sldChg chg="add del">
        <pc:chgData name="Gallo, A" userId="S::agallo@albany.edu::7c730d9f-3aba-4e93-ad3c-04b8ea975baa" providerId="AD" clId="Web-{4066725D-251D-FBBA-0CEC-F253CCACA1DF}" dt="2019-08-20T12:38:41.707" v="121"/>
        <pc:sldMkLst>
          <pc:docMk/>
          <pc:sldMk cId="873678687" sldId="280"/>
        </pc:sldMkLst>
      </pc:sldChg>
      <pc:sldChg chg="add">
        <pc:chgData name="Gallo, A" userId="S::agallo@albany.edu::7c730d9f-3aba-4e93-ad3c-04b8ea975baa" providerId="AD" clId="Web-{4066725D-251D-FBBA-0CEC-F253CCACA1DF}" dt="2019-08-20T12:33:11.925" v="12"/>
        <pc:sldMkLst>
          <pc:docMk/>
          <pc:sldMk cId="1743477317" sldId="281"/>
        </pc:sldMkLst>
      </pc:sldChg>
      <pc:sldChg chg="add">
        <pc:chgData name="Gallo, A" userId="S::agallo@albany.edu::7c730d9f-3aba-4e93-ad3c-04b8ea975baa" providerId="AD" clId="Web-{4066725D-251D-FBBA-0CEC-F253CCACA1DF}" dt="2019-08-20T12:33:12.019" v="13"/>
        <pc:sldMkLst>
          <pc:docMk/>
          <pc:sldMk cId="1750966163" sldId="282"/>
        </pc:sldMkLst>
      </pc:sldChg>
      <pc:sldChg chg="add">
        <pc:chgData name="Gallo, A" userId="S::agallo@albany.edu::7c730d9f-3aba-4e93-ad3c-04b8ea975baa" providerId="AD" clId="Web-{4066725D-251D-FBBA-0CEC-F253CCACA1DF}" dt="2019-08-20T12:33:12.081" v="14"/>
        <pc:sldMkLst>
          <pc:docMk/>
          <pc:sldMk cId="3642462266" sldId="283"/>
        </pc:sldMkLst>
      </pc:sldChg>
      <pc:sldChg chg="add del">
        <pc:chgData name="Gallo, A" userId="S::agallo@albany.edu::7c730d9f-3aba-4e93-ad3c-04b8ea975baa" providerId="AD" clId="Web-{4066725D-251D-FBBA-0CEC-F253CCACA1DF}" dt="2019-08-20T12:38:19.613" v="120"/>
        <pc:sldMkLst>
          <pc:docMk/>
          <pc:sldMk cId="1905670474" sldId="284"/>
        </pc:sldMkLst>
      </pc:sldChg>
      <pc:sldChg chg="add">
        <pc:chgData name="Gallo, A" userId="S::agallo@albany.edu::7c730d9f-3aba-4e93-ad3c-04b8ea975baa" providerId="AD" clId="Web-{4066725D-251D-FBBA-0CEC-F253CCACA1DF}" dt="2019-08-20T12:33:12.331" v="16"/>
        <pc:sldMkLst>
          <pc:docMk/>
          <pc:sldMk cId="1106122442" sldId="285"/>
        </pc:sldMkLst>
      </pc:sldChg>
      <pc:sldChg chg="add del">
        <pc:chgData name="Gallo, A" userId="S::agallo@albany.edu::7c730d9f-3aba-4e93-ad3c-04b8ea975baa" providerId="AD" clId="Web-{4066725D-251D-FBBA-0CEC-F253CCACA1DF}" dt="2019-08-20T12:37:52.894" v="119"/>
        <pc:sldMkLst>
          <pc:docMk/>
          <pc:sldMk cId="1361581053" sldId="286"/>
        </pc:sldMkLst>
      </pc:sldChg>
      <pc:sldChg chg="add del">
        <pc:chgData name="Gallo, A" userId="S::agallo@albany.edu::7c730d9f-3aba-4e93-ad3c-04b8ea975baa" providerId="AD" clId="Web-{4066725D-251D-FBBA-0CEC-F253CCACA1DF}" dt="2019-08-20T12:37:51.769" v="118"/>
        <pc:sldMkLst>
          <pc:docMk/>
          <pc:sldMk cId="1510148085" sldId="287"/>
        </pc:sldMkLst>
      </pc:sldChg>
      <pc:sldChg chg="add del">
        <pc:chgData name="Gallo, A" userId="S::agallo@albany.edu::7c730d9f-3aba-4e93-ad3c-04b8ea975baa" providerId="AD" clId="Web-{4066725D-251D-FBBA-0CEC-F253CCACA1DF}" dt="2019-08-20T12:37:50.442" v="117"/>
        <pc:sldMkLst>
          <pc:docMk/>
          <pc:sldMk cId="530799196" sldId="288"/>
        </pc:sldMkLst>
      </pc:sldChg>
      <pc:sldChg chg="add del">
        <pc:chgData name="Gallo, A" userId="S::agallo@albany.edu::7c730d9f-3aba-4e93-ad3c-04b8ea975baa" providerId="AD" clId="Web-{4066725D-251D-FBBA-0CEC-F253CCACA1DF}" dt="2019-08-20T12:37:48.816" v="116"/>
        <pc:sldMkLst>
          <pc:docMk/>
          <pc:sldMk cId="403513290" sldId="289"/>
        </pc:sldMkLst>
      </pc:sldChg>
      <pc:sldChg chg="add del">
        <pc:chgData name="Gallo, A" userId="S::agallo@albany.edu::7c730d9f-3aba-4e93-ad3c-04b8ea975baa" providerId="AD" clId="Web-{4066725D-251D-FBBA-0CEC-F253CCACA1DF}" dt="2019-08-20T12:37:47.160" v="115"/>
        <pc:sldMkLst>
          <pc:docMk/>
          <pc:sldMk cId="4218246129" sldId="290"/>
        </pc:sldMkLst>
      </pc:sldChg>
      <pc:sldChg chg="add del">
        <pc:chgData name="Gallo, A" userId="S::agallo@albany.edu::7c730d9f-3aba-4e93-ad3c-04b8ea975baa" providerId="AD" clId="Web-{4066725D-251D-FBBA-0CEC-F253CCACA1DF}" dt="2019-08-20T12:37:45.816" v="114"/>
        <pc:sldMkLst>
          <pc:docMk/>
          <pc:sldMk cId="1852770846" sldId="291"/>
        </pc:sldMkLst>
      </pc:sldChg>
      <pc:sldChg chg="add del">
        <pc:chgData name="Gallo, A" userId="S::agallo@albany.edu::7c730d9f-3aba-4e93-ad3c-04b8ea975baa" providerId="AD" clId="Web-{4066725D-251D-FBBA-0CEC-F253CCACA1DF}" dt="2019-08-20T12:37:44.551" v="113"/>
        <pc:sldMkLst>
          <pc:docMk/>
          <pc:sldMk cId="593112608" sldId="292"/>
        </pc:sldMkLst>
      </pc:sldChg>
      <pc:sldChg chg="add del">
        <pc:chgData name="Gallo, A" userId="S::agallo@albany.edu::7c730d9f-3aba-4e93-ad3c-04b8ea975baa" providerId="AD" clId="Web-{4066725D-251D-FBBA-0CEC-F253CCACA1DF}" dt="2019-08-20T12:37:42.551" v="112"/>
        <pc:sldMkLst>
          <pc:docMk/>
          <pc:sldMk cId="1610945353" sldId="293"/>
        </pc:sldMkLst>
      </pc:sldChg>
      <pc:sldChg chg="add del">
        <pc:chgData name="Gallo, A" userId="S::agallo@albany.edu::7c730d9f-3aba-4e93-ad3c-04b8ea975baa" providerId="AD" clId="Web-{4066725D-251D-FBBA-0CEC-F253CCACA1DF}" dt="2019-08-20T12:37:38.316" v="111"/>
        <pc:sldMkLst>
          <pc:docMk/>
          <pc:sldMk cId="1758834217" sldId="294"/>
        </pc:sldMkLst>
      </pc:sldChg>
      <pc:sldChg chg="add del">
        <pc:chgData name="Gallo, A" userId="S::agallo@albany.edu::7c730d9f-3aba-4e93-ad3c-04b8ea975baa" providerId="AD" clId="Web-{4066725D-251D-FBBA-0CEC-F253CCACA1DF}" dt="2019-08-20T12:37:37.473" v="110"/>
        <pc:sldMkLst>
          <pc:docMk/>
          <pc:sldMk cId="1401946151" sldId="295"/>
        </pc:sldMkLst>
      </pc:sldChg>
      <pc:sldChg chg="add del">
        <pc:chgData name="Gallo, A" userId="S::agallo@albany.edu::7c730d9f-3aba-4e93-ad3c-04b8ea975baa" providerId="AD" clId="Web-{4066725D-251D-FBBA-0CEC-F253CCACA1DF}" dt="2019-08-20T12:37:36.223" v="109"/>
        <pc:sldMkLst>
          <pc:docMk/>
          <pc:sldMk cId="1454856351" sldId="296"/>
        </pc:sldMkLst>
      </pc:sldChg>
      <pc:sldChg chg="add del">
        <pc:chgData name="Gallo, A" userId="S::agallo@albany.edu::7c730d9f-3aba-4e93-ad3c-04b8ea975baa" providerId="AD" clId="Web-{4066725D-251D-FBBA-0CEC-F253CCACA1DF}" dt="2019-08-20T12:37:35.191" v="108"/>
        <pc:sldMkLst>
          <pc:docMk/>
          <pc:sldMk cId="1353418907" sldId="297"/>
        </pc:sldMkLst>
      </pc:sldChg>
      <pc:sldChg chg="add del">
        <pc:chgData name="Gallo, A" userId="S::agallo@albany.edu::7c730d9f-3aba-4e93-ad3c-04b8ea975baa" providerId="AD" clId="Web-{4066725D-251D-FBBA-0CEC-F253CCACA1DF}" dt="2019-08-20T12:37:33.410" v="107"/>
        <pc:sldMkLst>
          <pc:docMk/>
          <pc:sldMk cId="674347083" sldId="298"/>
        </pc:sldMkLst>
      </pc:sldChg>
      <pc:sldChg chg="add del">
        <pc:chgData name="Gallo, A" userId="S::agallo@albany.edu::7c730d9f-3aba-4e93-ad3c-04b8ea975baa" providerId="AD" clId="Web-{4066725D-251D-FBBA-0CEC-F253CCACA1DF}" dt="2019-08-20T12:37:29.832" v="106"/>
        <pc:sldMkLst>
          <pc:docMk/>
          <pc:sldMk cId="2584017760" sldId="299"/>
        </pc:sldMkLst>
      </pc:sldChg>
      <pc:sldChg chg="add ord">
        <pc:chgData name="Gallo, A" userId="S::agallo@albany.edu::7c730d9f-3aba-4e93-ad3c-04b8ea975baa" providerId="AD" clId="Web-{4066725D-251D-FBBA-0CEC-F253CCACA1DF}" dt="2019-08-20T12:41:53.473" v="140"/>
        <pc:sldMkLst>
          <pc:docMk/>
          <pc:sldMk cId="1992870351" sldId="300"/>
        </pc:sldMkLst>
      </pc:sldChg>
      <pc:sldChg chg="addSp delSp add ord">
        <pc:chgData name="Gallo, A" userId="S::agallo@albany.edu::7c730d9f-3aba-4e93-ad3c-04b8ea975baa" providerId="AD" clId="Web-{4066725D-251D-FBBA-0CEC-F253CCACA1DF}" dt="2019-08-20T12:41:53.473" v="141"/>
        <pc:sldMkLst>
          <pc:docMk/>
          <pc:sldMk cId="3268001890" sldId="301"/>
        </pc:sldMkLst>
        <pc:spChg chg="add del">
          <ac:chgData name="Gallo, A" userId="S::agallo@albany.edu::7c730d9f-3aba-4e93-ad3c-04b8ea975baa" providerId="AD" clId="Web-{4066725D-251D-FBBA-0CEC-F253CCACA1DF}" dt="2019-08-20T12:41:41.270" v="139"/>
          <ac:spMkLst>
            <pc:docMk/>
            <pc:sldMk cId="3268001890" sldId="301"/>
            <ac:spMk id="4" creationId="{4DEBB600-8B47-49B6-84C1-E0BE5DD7E30D}"/>
          </ac:spMkLst>
        </pc:spChg>
      </pc:sldChg>
      <pc:sldChg chg="modSp add">
        <pc:chgData name="Gallo, A" userId="S::agallo@albany.edu::7c730d9f-3aba-4e93-ad3c-04b8ea975baa" providerId="AD" clId="Web-{4066725D-251D-FBBA-0CEC-F253CCACA1DF}" dt="2019-08-20T12:37:08.097" v="103" actId="20577"/>
        <pc:sldMkLst>
          <pc:docMk/>
          <pc:sldMk cId="1852343925" sldId="302"/>
        </pc:sldMkLst>
        <pc:spChg chg="mod">
          <ac:chgData name="Gallo, A" userId="S::agallo@albany.edu::7c730d9f-3aba-4e93-ad3c-04b8ea975baa" providerId="AD" clId="Web-{4066725D-251D-FBBA-0CEC-F253CCACA1DF}" dt="2019-08-20T12:37:08.097" v="103" actId="20577"/>
          <ac:spMkLst>
            <pc:docMk/>
            <pc:sldMk cId="1852343925" sldId="302"/>
            <ac:spMk id="3" creationId="{EACCE461-2C95-4135-8087-9448C4802348}"/>
          </ac:spMkLst>
        </pc:spChg>
      </pc:sldChg>
      <pc:sldChg chg="add">
        <pc:chgData name="Gallo, A" userId="S::agallo@albany.edu::7c730d9f-3aba-4e93-ad3c-04b8ea975baa" providerId="AD" clId="Web-{4066725D-251D-FBBA-0CEC-F253CCACA1DF}" dt="2019-08-20T12:33:15.175" v="34"/>
        <pc:sldMkLst>
          <pc:docMk/>
          <pc:sldMk cId="2151672860" sldId="303"/>
        </pc:sldMkLst>
      </pc:sldChg>
      <pc:sldChg chg="add">
        <pc:chgData name="Gallo, A" userId="S::agallo@albany.edu::7c730d9f-3aba-4e93-ad3c-04b8ea975baa" providerId="AD" clId="Web-{4066725D-251D-FBBA-0CEC-F253CCACA1DF}" dt="2019-08-20T12:33:15.253" v="35"/>
        <pc:sldMkLst>
          <pc:docMk/>
          <pc:sldMk cId="218875681" sldId="304"/>
        </pc:sldMkLst>
      </pc:sldChg>
      <pc:sldChg chg="addSp delSp add">
        <pc:chgData name="Gallo, A" userId="S::agallo@albany.edu::7c730d9f-3aba-4e93-ad3c-04b8ea975baa" providerId="AD" clId="Web-{4066725D-251D-FBBA-0CEC-F253CCACA1DF}" dt="2019-08-20T12:41:06.739" v="135"/>
        <pc:sldMkLst>
          <pc:docMk/>
          <pc:sldMk cId="3484653425" sldId="305"/>
        </pc:sldMkLst>
        <pc:spChg chg="add del">
          <ac:chgData name="Gallo, A" userId="S::agallo@albany.edu::7c730d9f-3aba-4e93-ad3c-04b8ea975baa" providerId="AD" clId="Web-{4066725D-251D-FBBA-0CEC-F253CCACA1DF}" dt="2019-08-20T12:41:06.739" v="135"/>
          <ac:spMkLst>
            <pc:docMk/>
            <pc:sldMk cId="3484653425" sldId="305"/>
            <ac:spMk id="5" creationId="{4DEBB600-8B47-49B6-84C1-E0BE5DD7E30D}"/>
          </ac:spMkLst>
        </pc:spChg>
      </pc:sldChg>
      <pc:sldChg chg="add del">
        <pc:chgData name="Gallo, A" userId="S::agallo@albany.edu::7c730d9f-3aba-4e93-ad3c-04b8ea975baa" providerId="AD" clId="Web-{4066725D-251D-FBBA-0CEC-F253CCACA1DF}" dt="2019-08-20T12:36:06.097" v="66"/>
        <pc:sldMkLst>
          <pc:docMk/>
          <pc:sldMk cId="569507704" sldId="306"/>
        </pc:sldMkLst>
      </pc:sldChg>
      <pc:sldChg chg="add del">
        <pc:chgData name="Gallo, A" userId="S::agallo@albany.edu::7c730d9f-3aba-4e93-ad3c-04b8ea975baa" providerId="AD" clId="Web-{4066725D-251D-FBBA-0CEC-F253CCACA1DF}" dt="2019-08-20T12:36:04.894" v="65"/>
        <pc:sldMkLst>
          <pc:docMk/>
          <pc:sldMk cId="378334244" sldId="307"/>
        </pc:sldMkLst>
      </pc:sldChg>
      <pc:sldChg chg="add del">
        <pc:chgData name="Gallo, A" userId="S::agallo@albany.edu::7c730d9f-3aba-4e93-ad3c-04b8ea975baa" providerId="AD" clId="Web-{4066725D-251D-FBBA-0CEC-F253CCACA1DF}" dt="2019-08-20T12:36:03.582" v="64"/>
        <pc:sldMkLst>
          <pc:docMk/>
          <pc:sldMk cId="431341917" sldId="308"/>
        </pc:sldMkLst>
      </pc:sldChg>
      <pc:sldChg chg="add del">
        <pc:chgData name="Gallo, A" userId="S::agallo@albany.edu::7c730d9f-3aba-4e93-ad3c-04b8ea975baa" providerId="AD" clId="Web-{4066725D-251D-FBBA-0CEC-F253CCACA1DF}" dt="2019-08-20T12:36:01.347" v="63"/>
        <pc:sldMkLst>
          <pc:docMk/>
          <pc:sldMk cId="3308480552" sldId="309"/>
        </pc:sldMkLst>
      </pc:sldChg>
      <pc:sldChg chg="add del">
        <pc:chgData name="Gallo, A" userId="S::agallo@albany.edu::7c730d9f-3aba-4e93-ad3c-04b8ea975baa" providerId="AD" clId="Web-{4066725D-251D-FBBA-0CEC-F253CCACA1DF}" dt="2019-08-20T12:35:59.738" v="62"/>
        <pc:sldMkLst>
          <pc:docMk/>
          <pc:sldMk cId="1371889230" sldId="310"/>
        </pc:sldMkLst>
      </pc:sldChg>
      <pc:sldChg chg="add del">
        <pc:chgData name="Gallo, A" userId="S::agallo@albany.edu::7c730d9f-3aba-4e93-ad3c-04b8ea975baa" providerId="AD" clId="Web-{4066725D-251D-FBBA-0CEC-F253CCACA1DF}" dt="2019-08-20T12:35:57.675" v="61"/>
        <pc:sldMkLst>
          <pc:docMk/>
          <pc:sldMk cId="559570859" sldId="311"/>
        </pc:sldMkLst>
      </pc:sldChg>
      <pc:sldChg chg="add del">
        <pc:chgData name="Gallo, A" userId="S::agallo@albany.edu::7c730d9f-3aba-4e93-ad3c-04b8ea975baa" providerId="AD" clId="Web-{4066725D-251D-FBBA-0CEC-F253CCACA1DF}" dt="2019-08-20T12:35:56.113" v="60"/>
        <pc:sldMkLst>
          <pc:docMk/>
          <pc:sldMk cId="3998906984" sldId="312"/>
        </pc:sldMkLst>
      </pc:sldChg>
      <pc:sldChg chg="addSp modSp add ord">
        <pc:chgData name="Gallo, A" userId="S::agallo@albany.edu::7c730d9f-3aba-4e93-ad3c-04b8ea975baa" providerId="AD" clId="Web-{4066725D-251D-FBBA-0CEC-F253CCACA1DF}" dt="2019-08-20T12:35:36.816" v="58" actId="1076"/>
        <pc:sldMkLst>
          <pc:docMk/>
          <pc:sldMk cId="3105742673" sldId="313"/>
        </pc:sldMkLst>
        <pc:spChg chg="add mod">
          <ac:chgData name="Gallo, A" userId="S::agallo@albany.edu::7c730d9f-3aba-4e93-ad3c-04b8ea975baa" providerId="AD" clId="Web-{4066725D-251D-FBBA-0CEC-F253CCACA1DF}" dt="2019-08-20T12:35:36.816" v="58" actId="1076"/>
          <ac:spMkLst>
            <pc:docMk/>
            <pc:sldMk cId="3105742673" sldId="313"/>
            <ac:spMk id="5" creationId="{71FE37A4-A2A1-414B-B31E-B59D97681414}"/>
          </ac:spMkLst>
        </pc:spChg>
      </pc:sldChg>
      <pc:sldChg chg="add">
        <pc:chgData name="Gallo, A" userId="S::agallo@albany.edu::7c730d9f-3aba-4e93-ad3c-04b8ea975baa" providerId="AD" clId="Web-{4066725D-251D-FBBA-0CEC-F253CCACA1DF}" dt="2019-08-20T12:33:17.019" v="45"/>
        <pc:sldMkLst>
          <pc:docMk/>
          <pc:sldMk cId="69670628" sldId="314"/>
        </pc:sldMkLst>
      </pc:sldChg>
      <pc:sldChg chg="add">
        <pc:chgData name="Gallo, A" userId="S::agallo@albany.edu::7c730d9f-3aba-4e93-ad3c-04b8ea975baa" providerId="AD" clId="Web-{4066725D-251D-FBBA-0CEC-F253CCACA1DF}" dt="2019-08-20T12:33:17.144" v="46"/>
        <pc:sldMkLst>
          <pc:docMk/>
          <pc:sldMk cId="1741941445" sldId="315"/>
        </pc:sldMkLst>
      </pc:sldChg>
      <pc:sldChg chg="add">
        <pc:chgData name="Gallo, A" userId="S::agallo@albany.edu::7c730d9f-3aba-4e93-ad3c-04b8ea975baa" providerId="AD" clId="Web-{4066725D-251D-FBBA-0CEC-F253CCACA1DF}" dt="2019-08-20T12:33:17.253" v="47"/>
        <pc:sldMkLst>
          <pc:docMk/>
          <pc:sldMk cId="707212984" sldId="316"/>
        </pc:sldMkLst>
      </pc:sldChg>
      <pc:sldChg chg="add">
        <pc:chgData name="Gallo, A" userId="S::agallo@albany.edu::7c730d9f-3aba-4e93-ad3c-04b8ea975baa" providerId="AD" clId="Web-{4066725D-251D-FBBA-0CEC-F253CCACA1DF}" dt="2019-08-20T12:33:17.597" v="48"/>
        <pc:sldMkLst>
          <pc:docMk/>
          <pc:sldMk cId="2644498604" sldId="317"/>
        </pc:sldMkLst>
      </pc:sldChg>
      <pc:sldChg chg="add del">
        <pc:chgData name="Gallo, A" userId="S::agallo@albany.edu::7c730d9f-3aba-4e93-ad3c-04b8ea975baa" providerId="AD" clId="Web-{4066725D-251D-FBBA-0CEC-F253CCACA1DF}" dt="2019-08-20T12:34:07.441" v="55"/>
        <pc:sldMkLst>
          <pc:docMk/>
          <pc:sldMk cId="2844866631" sldId="318"/>
        </pc:sldMkLst>
      </pc:sldChg>
      <pc:sldChg chg="add del">
        <pc:chgData name="Gallo, A" userId="S::agallo@albany.edu::7c730d9f-3aba-4e93-ad3c-04b8ea975baa" providerId="AD" clId="Web-{4066725D-251D-FBBA-0CEC-F253CCACA1DF}" dt="2019-08-20T12:34:06.159" v="54"/>
        <pc:sldMkLst>
          <pc:docMk/>
          <pc:sldMk cId="67250589" sldId="319"/>
        </pc:sldMkLst>
      </pc:sldChg>
      <pc:sldChg chg="add del">
        <pc:chgData name="Gallo, A" userId="S::agallo@albany.edu::7c730d9f-3aba-4e93-ad3c-04b8ea975baa" providerId="AD" clId="Web-{4066725D-251D-FBBA-0CEC-F253CCACA1DF}" dt="2019-08-20T12:34:04.972" v="53"/>
        <pc:sldMkLst>
          <pc:docMk/>
          <pc:sldMk cId="2593169852" sldId="320"/>
        </pc:sldMkLst>
      </pc:sldChg>
    </pc:docChg>
  </pc:docChgLst>
  <pc:docChgLst>
    <pc:chgData name="Gallo, A" userId="S::agallo@albany.edu::7c730d9f-3aba-4e93-ad3c-04b8ea975baa" providerId="AD" clId="Web-{0C06CA3B-DFA7-A586-E92C-6D339E49BBAD}"/>
    <pc:docChg chg="modSld">
      <pc:chgData name="Gallo, A" userId="S::agallo@albany.edu::7c730d9f-3aba-4e93-ad3c-04b8ea975baa" providerId="AD" clId="Web-{0C06CA3B-DFA7-A586-E92C-6D339E49BBAD}" dt="2019-10-07T15:30:21.694" v="464" actId="20577"/>
      <pc:docMkLst>
        <pc:docMk/>
      </pc:docMkLst>
      <pc:sldChg chg="modSp">
        <pc:chgData name="Gallo, A" userId="S::agallo@albany.edu::7c730d9f-3aba-4e93-ad3c-04b8ea975baa" providerId="AD" clId="Web-{0C06CA3B-DFA7-A586-E92C-6D339E49BBAD}" dt="2019-10-07T15:29:13.707" v="388" actId="20577"/>
        <pc:sldMkLst>
          <pc:docMk/>
          <pc:sldMk cId="2533931874" sldId="257"/>
        </pc:sldMkLst>
        <pc:spChg chg="mod">
          <ac:chgData name="Gallo, A" userId="S::agallo@albany.edu::7c730d9f-3aba-4e93-ad3c-04b8ea975baa" providerId="AD" clId="Web-{0C06CA3B-DFA7-A586-E92C-6D339E49BBAD}" dt="2019-10-07T15:29:13.707" v="388" actId="20577"/>
          <ac:spMkLst>
            <pc:docMk/>
            <pc:sldMk cId="2533931874" sldId="257"/>
            <ac:spMk id="3" creationId="{181AD772-E775-4F2C-9164-CC05803812C1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30:20.335" v="462" actId="20577"/>
        <pc:sldMkLst>
          <pc:docMk/>
          <pc:sldMk cId="3037087287" sldId="264"/>
        </pc:sldMkLst>
        <pc:spChg chg="mod">
          <ac:chgData name="Gallo, A" userId="S::agallo@albany.edu::7c730d9f-3aba-4e93-ad3c-04b8ea975baa" providerId="AD" clId="Web-{0C06CA3B-DFA7-A586-E92C-6D339E49BBAD}" dt="2019-10-07T15:30:20.335" v="462" actId="20577"/>
          <ac:spMkLst>
            <pc:docMk/>
            <pc:sldMk cId="3037087287" sldId="264"/>
            <ac:spMk id="3" creationId="{7939840B-7EEA-4EAF-9763-AB059712BCF8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26:45.734" v="279" actId="20577"/>
        <pc:sldMkLst>
          <pc:docMk/>
          <pc:sldMk cId="3465785597" sldId="265"/>
        </pc:sldMkLst>
        <pc:spChg chg="mod">
          <ac:chgData name="Gallo, A" userId="S::agallo@albany.edu::7c730d9f-3aba-4e93-ad3c-04b8ea975baa" providerId="AD" clId="Web-{0C06CA3B-DFA7-A586-E92C-6D339E49BBAD}" dt="2019-10-07T15:26:45.734" v="279" actId="20577"/>
          <ac:spMkLst>
            <pc:docMk/>
            <pc:sldMk cId="3465785597" sldId="265"/>
            <ac:spMk id="2" creationId="{5FFC7A00-1DC8-46A5-8C54-5089CE7D593E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28:06.158" v="282" actId="20577"/>
        <pc:sldMkLst>
          <pc:docMk/>
          <pc:sldMk cId="75016300" sldId="266"/>
        </pc:sldMkLst>
        <pc:spChg chg="mod">
          <ac:chgData name="Gallo, A" userId="S::agallo@albany.edu::7c730d9f-3aba-4e93-ad3c-04b8ea975baa" providerId="AD" clId="Web-{0C06CA3B-DFA7-A586-E92C-6D339E49BBAD}" dt="2019-10-07T15:28:06.158" v="282" actId="20577"/>
          <ac:spMkLst>
            <pc:docMk/>
            <pc:sldMk cId="75016300" sldId="266"/>
            <ac:spMk id="2" creationId="{06B48468-DA1F-400A-A371-BCB00DB8EE3E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28:14.643" v="285" actId="20577"/>
        <pc:sldMkLst>
          <pc:docMk/>
          <pc:sldMk cId="2539579674" sldId="267"/>
        </pc:sldMkLst>
        <pc:spChg chg="mod">
          <ac:chgData name="Gallo, A" userId="S::agallo@albany.edu::7c730d9f-3aba-4e93-ad3c-04b8ea975baa" providerId="AD" clId="Web-{0C06CA3B-DFA7-A586-E92C-6D339E49BBAD}" dt="2019-10-07T15:28:14.643" v="285" actId="20577"/>
          <ac:spMkLst>
            <pc:docMk/>
            <pc:sldMk cId="2539579674" sldId="267"/>
            <ac:spMk id="2" creationId="{6A69BD91-877F-4551-93BC-7C2F344927EC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28:25.862" v="288" actId="20577"/>
        <pc:sldMkLst>
          <pc:docMk/>
          <pc:sldMk cId="2529687089" sldId="268"/>
        </pc:sldMkLst>
        <pc:spChg chg="mod">
          <ac:chgData name="Gallo, A" userId="S::agallo@albany.edu::7c730d9f-3aba-4e93-ad3c-04b8ea975baa" providerId="AD" clId="Web-{0C06CA3B-DFA7-A586-E92C-6D339E49BBAD}" dt="2019-10-07T15:28:25.862" v="288" actId="20577"/>
          <ac:spMkLst>
            <pc:docMk/>
            <pc:sldMk cId="2529687089" sldId="268"/>
            <ac:spMk id="3" creationId="{17809513-FB42-449E-A158-F4D52A8E8AAF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20:12.688" v="247" actId="20577"/>
        <pc:sldMkLst>
          <pc:docMk/>
          <pc:sldMk cId="3642462266" sldId="283"/>
        </pc:sldMkLst>
        <pc:spChg chg="mod">
          <ac:chgData name="Gallo, A" userId="S::agallo@albany.edu::7c730d9f-3aba-4e93-ad3c-04b8ea975baa" providerId="AD" clId="Web-{0C06CA3B-DFA7-A586-E92C-6D339E49BBAD}" dt="2019-10-07T15:20:12.688" v="247" actId="20577"/>
          <ac:spMkLst>
            <pc:docMk/>
            <pc:sldMk cId="3642462266" sldId="283"/>
            <ac:spMk id="3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15:45.163" v="151" actId="14100"/>
        <pc:sldMkLst>
          <pc:docMk/>
          <pc:sldMk cId="1992870351" sldId="300"/>
        </pc:sldMkLst>
        <pc:spChg chg="mod ord">
          <ac:chgData name="Gallo, A" userId="S::agallo@albany.edu::7c730d9f-3aba-4e93-ad3c-04b8ea975baa" providerId="AD" clId="Web-{0C06CA3B-DFA7-A586-E92C-6D339E49BBAD}" dt="2019-10-07T15:15:45.163" v="151" actId="14100"/>
          <ac:spMkLst>
            <pc:docMk/>
            <pc:sldMk cId="1992870351" sldId="300"/>
            <ac:spMk id="3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14:33.192" v="110" actId="20577"/>
        <pc:sldMkLst>
          <pc:docMk/>
          <pc:sldMk cId="3268001890" sldId="301"/>
        </pc:sldMkLst>
        <pc:spChg chg="mod">
          <ac:chgData name="Gallo, A" userId="S::agallo@albany.edu::7c730d9f-3aba-4e93-ad3c-04b8ea975baa" providerId="AD" clId="Web-{0C06CA3B-DFA7-A586-E92C-6D339E49BBAD}" dt="2019-10-07T15:14:33.192" v="110" actId="20577"/>
          <ac:spMkLst>
            <pc:docMk/>
            <pc:sldMk cId="3268001890" sldId="301"/>
            <ac:spMk id="3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18:33.607" v="206" actId="20577"/>
        <pc:sldMkLst>
          <pc:docMk/>
          <pc:sldMk cId="1852343925" sldId="302"/>
        </pc:sldMkLst>
        <pc:spChg chg="mod">
          <ac:chgData name="Gallo, A" userId="S::agallo@albany.edu::7c730d9f-3aba-4e93-ad3c-04b8ea975baa" providerId="AD" clId="Web-{0C06CA3B-DFA7-A586-E92C-6D339E49BBAD}" dt="2019-10-07T15:18:33.607" v="206" actId="20577"/>
          <ac:spMkLst>
            <pc:docMk/>
            <pc:sldMk cId="1852343925" sldId="302"/>
            <ac:spMk id="3" creationId="{EACCE461-2C95-4135-8087-9448C4802348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16:18.961" v="201" actId="20577"/>
        <pc:sldMkLst>
          <pc:docMk/>
          <pc:sldMk cId="218875681" sldId="304"/>
        </pc:sldMkLst>
        <pc:spChg chg="mod">
          <ac:chgData name="Gallo, A" userId="S::agallo@albany.edu::7c730d9f-3aba-4e93-ad3c-04b8ea975baa" providerId="AD" clId="Web-{0C06CA3B-DFA7-A586-E92C-6D339E49BBAD}" dt="2019-10-07T15:16:18.961" v="201" actId="20577"/>
          <ac:spMkLst>
            <pc:docMk/>
            <pc:sldMk cId="218875681" sldId="304"/>
            <ac:spMk id="2" creationId="{67D09410-1E6A-478A-B9A5-710D52BA1683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13:50.597" v="71" actId="20577"/>
        <pc:sldMkLst>
          <pc:docMk/>
          <pc:sldMk cId="1741941445" sldId="315"/>
        </pc:sldMkLst>
        <pc:spChg chg="mod">
          <ac:chgData name="Gallo, A" userId="S::agallo@albany.edu::7c730d9f-3aba-4e93-ad3c-04b8ea975baa" providerId="AD" clId="Web-{0C06CA3B-DFA7-A586-E92C-6D339E49BBAD}" dt="2019-10-07T15:13:50.597" v="71" actId="20577"/>
          <ac:spMkLst>
            <pc:docMk/>
            <pc:sldMk cId="1741941445" sldId="315"/>
            <ac:spMk id="3" creationId="{E2D00BCD-732D-445C-87FC-7CA07AFB1E65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12:12.093" v="66" actId="20577"/>
        <pc:sldMkLst>
          <pc:docMk/>
          <pc:sldMk cId="707212984" sldId="316"/>
        </pc:sldMkLst>
        <pc:spChg chg="mod">
          <ac:chgData name="Gallo, A" userId="S::agallo@albany.edu::7c730d9f-3aba-4e93-ad3c-04b8ea975baa" providerId="AD" clId="Web-{0C06CA3B-DFA7-A586-E92C-6D339E49BBAD}" dt="2019-10-07T15:12:12.093" v="66" actId="20577"/>
          <ac:spMkLst>
            <pc:docMk/>
            <pc:sldMk cId="707212984" sldId="316"/>
            <ac:spMk id="3" creationId="{C6718966-28A0-4002-B6CA-569D1F1148F5}"/>
          </ac:spMkLst>
        </pc:spChg>
      </pc:sldChg>
      <pc:sldChg chg="modSp">
        <pc:chgData name="Gallo, A" userId="S::agallo@albany.edu::7c730d9f-3aba-4e93-ad3c-04b8ea975baa" providerId="AD" clId="Web-{0C06CA3B-DFA7-A586-E92C-6D339E49BBAD}" dt="2019-10-07T15:01:43.899" v="12" actId="20577"/>
        <pc:sldMkLst>
          <pc:docMk/>
          <pc:sldMk cId="1388275137" sldId="318"/>
        </pc:sldMkLst>
        <pc:spChg chg="mod">
          <ac:chgData name="Gallo, A" userId="S::agallo@albany.edu::7c730d9f-3aba-4e93-ad3c-04b8ea975baa" providerId="AD" clId="Web-{0C06CA3B-DFA7-A586-E92C-6D339E49BBAD}" dt="2019-10-07T15:01:43.899" v="12" actId="20577"/>
          <ac:spMkLst>
            <pc:docMk/>
            <pc:sldMk cId="1388275137" sldId="318"/>
            <ac:spMk id="3" creationId="{AA1BCFF1-1FCF-439F-8402-8667DA571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_(database)" TargetMode="External"/><Relationship Id="rId2" Type="http://schemas.openxmlformats.org/officeDocument/2006/relationships/hyperlink" Target="https://en.wikipedia.org/wiki/Row_(databas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able_(database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xecute_sql_online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as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allojr/csi311-spring2019-project2.5/blob/master/src/main/java/csi311/SqlDemo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Detailed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BD91-877F-4551-93BC-7C2F3449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Detailed design – build vs. buy / 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borrow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7DAC-2F4D-4D17-8FD2-4049C28E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At a high level, there is a build vs. buy decision</a:t>
            </a:r>
          </a:p>
          <a:p>
            <a:pPr lvl="1"/>
            <a:r>
              <a:rPr lang="en-US" u="sng" dirty="0">
                <a:cs typeface="Calibri"/>
              </a:rPr>
              <a:t>Buy</a:t>
            </a:r>
            <a:r>
              <a:rPr lang="en-US" dirty="0">
                <a:cs typeface="Calibri"/>
              </a:rPr>
              <a:t> an application which is customizable, or bend yourself to one which isn't</a:t>
            </a:r>
          </a:p>
          <a:p>
            <a:pPr lvl="1"/>
            <a:r>
              <a:rPr lang="en-US" dirty="0">
                <a:cs typeface="Calibri"/>
              </a:rPr>
              <a:t>Or </a:t>
            </a:r>
            <a:r>
              <a:rPr lang="en-US" u="sng" dirty="0">
                <a:cs typeface="Calibri"/>
              </a:rPr>
              <a:t>build</a:t>
            </a:r>
            <a:r>
              <a:rPr lang="en-US" dirty="0">
                <a:cs typeface="Calibri"/>
              </a:rPr>
              <a:t> a custom app</a:t>
            </a:r>
          </a:p>
          <a:p>
            <a:r>
              <a:rPr lang="en-US" dirty="0">
                <a:cs typeface="Calibri"/>
              </a:rPr>
              <a:t>At a detailed level, there are additional build vs. "buy" decisions</a:t>
            </a:r>
          </a:p>
          <a:p>
            <a:pPr lvl="1"/>
            <a:r>
              <a:rPr lang="en-US" dirty="0">
                <a:cs typeface="Calibri"/>
              </a:rPr>
              <a:t>Buy a framework or widget library</a:t>
            </a:r>
          </a:p>
          <a:p>
            <a:pPr lvl="1"/>
            <a:r>
              <a:rPr lang="en-US" u="sng" dirty="0">
                <a:cs typeface="Calibri"/>
              </a:rPr>
              <a:t>Borrow</a:t>
            </a:r>
            <a:r>
              <a:rPr lang="en-US" dirty="0">
                <a:cs typeface="Calibri"/>
              </a:rPr>
              <a:t> an open source framework or library – before writing code, Google...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"Good artists borrow, great artists steal."  - Pablo Picasso </a:t>
            </a:r>
          </a:p>
        </p:txBody>
      </p:sp>
    </p:spTree>
    <p:extLst>
      <p:ext uri="{BB962C8B-B14F-4D97-AF65-F5344CB8AC3E}">
        <p14:creationId xmlns:p14="http://schemas.microsoft.com/office/powerpoint/2010/main" val="253957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8562-5317-4E4B-B50C-DED4F4B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Detailed design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9513-FB42-449E-A158-F4D52A8E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audience for the detailed design is a technologist / implementor</a:t>
            </a:r>
          </a:p>
          <a:p>
            <a:r>
              <a:rPr lang="en-US" dirty="0">
                <a:cs typeface="Calibri"/>
              </a:rPr>
              <a:t>Use terminology tailored for that audience</a:t>
            </a:r>
          </a:p>
          <a:p>
            <a:r>
              <a:rPr lang="en-US" dirty="0">
                <a:cs typeface="Calibri"/>
              </a:rPr>
              <a:t>Size the wording accordingly -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"just enough"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Outsourced (e.g. offshore) engagements require more rigor...</a:t>
            </a:r>
          </a:p>
          <a:p>
            <a:r>
              <a:rPr lang="en-US" dirty="0">
                <a:cs typeface="Calibri"/>
              </a:rPr>
              <a:t>UML (static class, sequence) perhaps augmented with verbiage </a:t>
            </a:r>
          </a:p>
          <a:p>
            <a:r>
              <a:rPr lang="en-US" dirty="0">
                <a:cs typeface="Calibri"/>
              </a:rPr>
              <a:t>Code stubs / signatures can be used instead of diagrams (round-trip UML-to-code tools are useful) </a:t>
            </a:r>
          </a:p>
          <a:p>
            <a:r>
              <a:rPr lang="en-US" dirty="0">
                <a:cs typeface="Calibri"/>
              </a:rPr>
              <a:t>Database design often uses its own visual grammar (ERD – very similar to UML)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68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C08D-A44F-45D1-B3F5-74701850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 Diagram (ERD)</a:t>
            </a:r>
          </a:p>
        </p:txBody>
      </p:sp>
      <p:pic>
        <p:nvPicPr>
          <p:cNvPr id="4098" name="Picture 2" descr="ER diagram example">
            <a:extLst>
              <a:ext uri="{FF2B5EF4-FFF2-40B4-BE49-F238E27FC236}">
                <a16:creationId xmlns:a16="http://schemas.microsoft.com/office/drawing/2014/main" id="{53D384C8-C617-4ECD-B8F4-0C5AC21ED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24" y="1351833"/>
            <a:ext cx="7054775" cy="550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3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B90B-4879-477C-A55A-2DAB67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A295-8F34-4E1C-B44B-42762463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“Create a separate table for each set of related data”</a:t>
            </a:r>
          </a:p>
          <a:p>
            <a:pPr marL="0" indent="0">
              <a:buNone/>
            </a:pPr>
            <a:r>
              <a:rPr lang="en-US" dirty="0"/>
              <a:t>	e.g. a “zip code table to map zip to city &amp; state”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“Identify each set of related data with a primary key”</a:t>
            </a:r>
          </a:p>
          <a:p>
            <a:pPr marL="0" indent="0">
              <a:buNone/>
            </a:pPr>
            <a:r>
              <a:rPr lang="en-US" dirty="0"/>
              <a:t>	uniquely specify a tuple (</a:t>
            </a:r>
            <a:r>
              <a:rPr lang="en-US" dirty="0">
                <a:hlinkClick r:id="rId2" tooltip="Row (database)"/>
              </a:rPr>
              <a:t>row</a:t>
            </a:r>
            <a:r>
              <a:rPr lang="en-US" dirty="0"/>
              <a:t>) in a </a:t>
            </a:r>
            <a:r>
              <a:rPr lang="en-US" dirty="0">
                <a:hlinkClick r:id="rId3" tooltip="Relation (database)"/>
              </a:rPr>
              <a:t>relation</a:t>
            </a:r>
            <a:r>
              <a:rPr lang="en-US" dirty="0"/>
              <a:t> (</a:t>
            </a:r>
            <a:r>
              <a:rPr lang="en-US" dirty="0">
                <a:hlinkClick r:id="rId4" tooltip="Table (database)"/>
              </a:rPr>
              <a:t>table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e.g. student id represents the primary key to (all) student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FE37A4-A2A1-414B-B31E-B59D97681414}"/>
              </a:ext>
            </a:extLst>
          </p:cNvPr>
          <p:cNvSpPr txBox="1">
            <a:spLocks/>
          </p:cNvSpPr>
          <p:nvPr/>
        </p:nvSpPr>
        <p:spPr>
          <a:xfrm>
            <a:off x="542365" y="235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Detailed design – databases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4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SQL everything looks like a table…</a:t>
            </a:r>
          </a:p>
        </p:txBody>
      </p:sp>
      <p:pic>
        <p:nvPicPr>
          <p:cNvPr id="2054" name="Picture 6" descr="http://social.msdn.microsoft.com/Forums/getfile/20656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/>
          <a:stretch/>
        </p:blipFill>
        <p:spPr bwMode="auto">
          <a:xfrm>
            <a:off x="475988" y="1690688"/>
            <a:ext cx="11523269" cy="4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9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06AB-0E63-4744-8559-F77E4CA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“First Normal Form”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8966-28A0-4002-B6CA-569D1F11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 tooltip="Database normalization"/>
              </a:rPr>
              <a:t>Database normalization</a:t>
            </a:r>
            <a:r>
              <a:rPr lang="en-US" dirty="0"/>
              <a:t> is the process of representing a database in terms of relations in standard normal forms, where first normal is a minimal requirement.</a:t>
            </a:r>
            <a:endParaRPr lang="en-US" dirty="0">
              <a:cs typeface="Calibri"/>
            </a:endParaRPr>
          </a:p>
          <a:p>
            <a:r>
              <a:rPr lang="en-US" dirty="0"/>
              <a:t>Is in 1</a:t>
            </a:r>
            <a:r>
              <a:rPr lang="en-US" baseline="30000" dirty="0"/>
              <a:t>st</a:t>
            </a:r>
            <a:r>
              <a:rPr lang="en-US" dirty="0"/>
              <a:t> normal formal if “none of its domains have any sets as elements”</a:t>
            </a:r>
          </a:p>
          <a:p>
            <a:r>
              <a:rPr lang="en-US" dirty="0"/>
              <a:t>First normal form enforces these criteria:</a:t>
            </a:r>
          </a:p>
          <a:p>
            <a:pPr lvl="1"/>
            <a:r>
              <a:rPr lang="en-US" dirty="0"/>
              <a:t>Eliminate repeating groups in individual tables (e.g. city, state --&gt; zip)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Create a separate table for each set of related data</a:t>
            </a:r>
          </a:p>
          <a:p>
            <a:pPr lvl="1"/>
            <a:r>
              <a:rPr lang="en-US" dirty="0"/>
              <a:t>Identify each set of related data with a 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1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06AA-9C2B-478F-AB6B-0BE750F2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“Eliminate repeating groups in individual tables”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0BCD-732D-445C-87FC-7CA07AFB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Don’t repeat information in the same table</a:t>
            </a:r>
          </a:p>
          <a:p>
            <a:r>
              <a:rPr lang="en-US" dirty="0"/>
              <a:t>e.g. zip code reference is (usually) enough to represent city &amp; state </a:t>
            </a:r>
          </a:p>
          <a:p>
            <a:r>
              <a:rPr lang="en-US" dirty="0"/>
              <a:t>Therefore don’t repeat the data…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Denormalization</a:t>
            </a:r>
            <a:r>
              <a:rPr lang="en-US" dirty="0"/>
              <a:t>” – </a:t>
            </a:r>
            <a:r>
              <a:rPr lang="en-US" u="sng" dirty="0"/>
              <a:t>purposefully</a:t>
            </a:r>
            <a:r>
              <a:rPr lang="en-US" dirty="0"/>
              <a:t> not optimizing the data in terms of space to improves search performance in terms of time</a:t>
            </a:r>
          </a:p>
          <a:p>
            <a:r>
              <a:rPr lang="en-US" dirty="0"/>
              <a:t>A “reporting database” – optimize one DB for transactions, another for search</a:t>
            </a:r>
          </a:p>
        </p:txBody>
      </p:sp>
    </p:spTree>
    <p:extLst>
      <p:ext uri="{BB962C8B-B14F-4D97-AF65-F5344CB8AC3E}">
        <p14:creationId xmlns:p14="http://schemas.microsoft.com/office/powerpoint/2010/main" val="174194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1450"/>
          </a:xfrm>
        </p:spPr>
        <p:txBody>
          <a:bodyPr/>
          <a:lstStyle/>
          <a:p>
            <a:r>
              <a:rPr lang="en-US" dirty="0"/>
              <a:t>Don’t repeat yourself) – “normalize” – “decomposition”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4625" y="3626643"/>
          <a:ext cx="4264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27">
                  <a:extLst>
                    <a:ext uri="{9D8B030D-6E8A-4147-A177-3AD203B41FA5}">
                      <a16:colId xmlns:a16="http://schemas.microsoft.com/office/drawing/2014/main" val="1532673339"/>
                    </a:ext>
                  </a:extLst>
                </a:gridCol>
                <a:gridCol w="910798">
                  <a:extLst>
                    <a:ext uri="{9D8B030D-6E8A-4147-A177-3AD203B41FA5}">
                      <a16:colId xmlns:a16="http://schemas.microsoft.com/office/drawing/2014/main" val="98106203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73853445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53318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8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 Oak Dr.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913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36567" y="4257264"/>
          <a:ext cx="5236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209">
                  <a:extLst>
                    <a:ext uri="{9D8B030D-6E8A-4147-A177-3AD203B41FA5}">
                      <a16:colId xmlns:a16="http://schemas.microsoft.com/office/drawing/2014/main" val="981062031"/>
                    </a:ext>
                  </a:extLst>
                </a:gridCol>
                <a:gridCol w="964683">
                  <a:extLst>
                    <a:ext uri="{9D8B030D-6E8A-4147-A177-3AD203B41FA5}">
                      <a16:colId xmlns:a16="http://schemas.microsoft.com/office/drawing/2014/main" val="1017245701"/>
                    </a:ext>
                  </a:extLst>
                </a:gridCol>
                <a:gridCol w="964683">
                  <a:extLst>
                    <a:ext uri="{9D8B030D-6E8A-4147-A177-3AD203B41FA5}">
                      <a16:colId xmlns:a16="http://schemas.microsoft.com/office/drawing/2014/main" val="2738534457"/>
                    </a:ext>
                  </a:extLst>
                </a:gridCol>
                <a:gridCol w="1115657">
                  <a:extLst>
                    <a:ext uri="{9D8B030D-6E8A-4147-A177-3AD203B41FA5}">
                      <a16:colId xmlns:a16="http://schemas.microsoft.com/office/drawing/2014/main" val="153318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CityStateZipID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8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913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36567" y="2525395"/>
          <a:ext cx="2873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6">
                  <a:extLst>
                    <a:ext uri="{9D8B030D-6E8A-4147-A177-3AD203B41FA5}">
                      <a16:colId xmlns:a16="http://schemas.microsoft.com/office/drawing/2014/main" val="1532673339"/>
                    </a:ext>
                  </a:extLst>
                </a:gridCol>
                <a:gridCol w="1543049">
                  <a:extLst>
                    <a:ext uri="{9D8B030D-6E8A-4147-A177-3AD203B41FA5}">
                      <a16:colId xmlns:a16="http://schemas.microsoft.com/office/drawing/2014/main" val="9810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CityStateZipID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8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 Elm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345 Oak Dr.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91309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829175" y="4368323"/>
            <a:ext cx="800100" cy="34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5"/>
            <a:ext cx="11125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 table should have a “primary key” – a single value that uniquely specifies this row (can be auto-generated) </a:t>
            </a:r>
            <a:endParaRPr lang="en-US" dirty="0">
              <a:cs typeface="Calibri"/>
            </a:endParaRPr>
          </a:p>
          <a:p>
            <a:r>
              <a:rPr lang="en-US" dirty="0"/>
              <a:t>This enables easy deleting of a row (“delete from </a:t>
            </a:r>
            <a:r>
              <a:rPr lang="en-US" dirty="0" err="1"/>
              <a:t>myTable</a:t>
            </a:r>
            <a:r>
              <a:rPr lang="en-US" dirty="0"/>
              <a:t> where key=7”)</a:t>
            </a:r>
          </a:p>
          <a:p>
            <a:r>
              <a:rPr lang="en-US" dirty="0"/>
              <a:t>On a </a:t>
            </a:r>
            <a:r>
              <a:rPr lang="en-US" b="1" dirty="0"/>
              <a:t>rare</a:t>
            </a:r>
            <a:r>
              <a:rPr lang="en-US" dirty="0"/>
              <a:t> occasion, you might want to use a “natural key” or a compound key – something in the data itself, when this makes sense.</a:t>
            </a:r>
          </a:p>
        </p:txBody>
      </p:sp>
    </p:spTree>
    <p:extLst>
      <p:ext uri="{BB962C8B-B14F-4D97-AF65-F5344CB8AC3E}">
        <p14:creationId xmlns:p14="http://schemas.microsoft.com/office/powerpoint/2010/main" val="326800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417" y="1417017"/>
            <a:ext cx="10515600" cy="11337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Tables can relate to another – this usually mirrors some relationship in the real world. These "foreign keys" can be enforced by the database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8051" y="4167983"/>
          <a:ext cx="3530598" cy="15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6">
                  <a:extLst>
                    <a:ext uri="{9D8B030D-6E8A-4147-A177-3AD203B41FA5}">
                      <a16:colId xmlns:a16="http://schemas.microsoft.com/office/drawing/2014/main" val="376018936"/>
                    </a:ext>
                  </a:extLst>
                </a:gridCol>
                <a:gridCol w="1176866">
                  <a:extLst>
                    <a:ext uri="{9D8B030D-6E8A-4147-A177-3AD203B41FA5}">
                      <a16:colId xmlns:a16="http://schemas.microsoft.com/office/drawing/2014/main" val="1566023571"/>
                    </a:ext>
                  </a:extLst>
                </a:gridCol>
                <a:gridCol w="1176866">
                  <a:extLst>
                    <a:ext uri="{9D8B030D-6E8A-4147-A177-3AD203B41FA5}">
                      <a16:colId xmlns:a16="http://schemas.microsoft.com/office/drawing/2014/main" val="1202028865"/>
                    </a:ext>
                  </a:extLst>
                </a:gridCol>
              </a:tblGrid>
              <a:tr h="387748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32998"/>
                  </a:ext>
                </a:extLst>
              </a:tr>
              <a:tr h="387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47423"/>
                  </a:ext>
                </a:extLst>
              </a:tr>
              <a:tr h="387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93558"/>
                  </a:ext>
                </a:extLst>
              </a:tr>
              <a:tr h="387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Thompson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982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85201" y="4167983"/>
          <a:ext cx="2353732" cy="15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6">
                  <a:extLst>
                    <a:ext uri="{9D8B030D-6E8A-4147-A177-3AD203B41FA5}">
                      <a16:colId xmlns:a16="http://schemas.microsoft.com/office/drawing/2014/main" val="376018936"/>
                    </a:ext>
                  </a:extLst>
                </a:gridCol>
                <a:gridCol w="1176866">
                  <a:extLst>
                    <a:ext uri="{9D8B030D-6E8A-4147-A177-3AD203B41FA5}">
                      <a16:colId xmlns:a16="http://schemas.microsoft.com/office/drawing/2014/main" val="1566023571"/>
                    </a:ext>
                  </a:extLst>
                </a:gridCol>
              </a:tblGrid>
              <a:tr h="387748">
                <a:tc>
                  <a:txBody>
                    <a:bodyPr/>
                    <a:lstStyle/>
                    <a:p>
                      <a:r>
                        <a:rPr lang="en-US" dirty="0" err="1"/>
                        <a:t>TestId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32998"/>
                  </a:ext>
                </a:extLst>
              </a:tr>
              <a:tr h="387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47423"/>
                  </a:ext>
                </a:extLst>
              </a:tr>
              <a:tr h="387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Quiz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93558"/>
                  </a:ext>
                </a:extLst>
              </a:tr>
              <a:tr h="387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982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79987" y="3529541"/>
          <a:ext cx="30638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88">
                  <a:extLst>
                    <a:ext uri="{9D8B030D-6E8A-4147-A177-3AD203B41FA5}">
                      <a16:colId xmlns:a16="http://schemas.microsoft.com/office/drawing/2014/main" val="1753442857"/>
                    </a:ext>
                  </a:extLst>
                </a:gridCol>
                <a:gridCol w="859896">
                  <a:extLst>
                    <a:ext uri="{9D8B030D-6E8A-4147-A177-3AD203B41FA5}">
                      <a16:colId xmlns:a16="http://schemas.microsoft.com/office/drawing/2014/main" val="623194502"/>
                    </a:ext>
                  </a:extLst>
                </a:gridCol>
                <a:gridCol w="1021292">
                  <a:extLst>
                    <a:ext uri="{9D8B030D-6E8A-4147-A177-3AD203B41FA5}">
                      <a16:colId xmlns:a16="http://schemas.microsoft.com/office/drawing/2014/main" val="1210084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36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5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6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97970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6511925" y="3257550"/>
            <a:ext cx="0" cy="27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1925" y="3257550"/>
            <a:ext cx="264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0" y="3257550"/>
            <a:ext cx="0" cy="9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67350" y="3257550"/>
            <a:ext cx="0" cy="27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390650" y="325755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90650" y="3257550"/>
            <a:ext cx="0" cy="9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7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603B-3467-4248-988B-ABBE0632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D772-E775-4F2C-9164-CC058038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[15min] General Q&amp;A</a:t>
            </a:r>
          </a:p>
          <a:p>
            <a:r>
              <a:rPr lang="en-US" dirty="0">
                <a:ea typeface="+mn-lt"/>
                <a:cs typeface="+mn-lt"/>
              </a:rPr>
              <a:t>[45min] Bidders Conference #2</a:t>
            </a:r>
          </a:p>
          <a:p>
            <a:r>
              <a:rPr lang="en-US" dirty="0">
                <a:ea typeface="+mn-lt"/>
                <a:cs typeface="+mn-lt"/>
              </a:rPr>
              <a:t>[3 x 15min] Presentation: High level design</a:t>
            </a:r>
          </a:p>
          <a:p>
            <a:r>
              <a:rPr lang="en-US" dirty="0">
                <a:ea typeface="+mn-lt"/>
                <a:cs typeface="+mn-lt"/>
              </a:rPr>
              <a:t>[60min] Lecture: Detailed design (text Ch. 6)</a:t>
            </a:r>
          </a:p>
          <a:p>
            <a:pPr lvl="1"/>
            <a:r>
              <a:rPr lang="en-US" dirty="0">
                <a:ea typeface="+mn-lt"/>
                <a:cs typeface="+mn-lt"/>
              </a:rPr>
              <a:t>Backend components</a:t>
            </a:r>
          </a:p>
          <a:p>
            <a:pPr lvl="1"/>
            <a:r>
              <a:rPr lang="en-US" dirty="0">
                <a:ea typeface="+mn-lt"/>
                <a:cs typeface="+mn-lt"/>
              </a:rPr>
              <a:t>Databases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User interfaces</a:t>
            </a:r>
          </a:p>
          <a:p>
            <a:pPr lvl="1"/>
            <a:r>
              <a:rPr lang="en-US" dirty="0">
                <a:ea typeface="+mn-lt"/>
                <a:cs typeface="+mn-lt"/>
              </a:rPr>
              <a:t>Operational considerations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Next week: no class (fall break)</a:t>
            </a:r>
          </a:p>
          <a:p>
            <a:r>
              <a:rPr lang="en-US" dirty="0">
                <a:ea typeface="+mn-lt"/>
                <a:cs typeface="+mn-lt"/>
              </a:rPr>
              <a:t>Following week: product demo #1 &amp; plan update, bidders conference #3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39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7693-9510-407A-AC69-7E93A86F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0EAF2-E886-4C1C-AAF3-219DD4B7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146" y="316982"/>
            <a:ext cx="8805707" cy="62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5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410-1E6A-478A-B9A5-710D52BA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“Live demo” </a:t>
            </a:r>
            <a:r>
              <a:rPr lang="en-US" sz="3200" dirty="0"/>
              <a:t>(we leave it to the student to verify)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2B5D-50D0-4234-A4B2-A414ACEA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 TABLE persons (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personId</a:t>
            </a:r>
            <a:r>
              <a:rPr lang="en-US" dirty="0">
                <a:highlight>
                  <a:srgbClr val="FFFF00"/>
                </a:highlight>
              </a:rPr>
              <a:t> int NOT NULL,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lastName</a:t>
            </a:r>
            <a:r>
              <a:rPr lang="en-US" dirty="0">
                <a:highlight>
                  <a:srgbClr val="FFFF00"/>
                </a:highlight>
              </a:rPr>
              <a:t> varchar(255) NOT NULL,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firstName</a:t>
            </a:r>
            <a:r>
              <a:rPr lang="en-US" dirty="0">
                <a:highlight>
                  <a:srgbClr val="FFFF00"/>
                </a:highlight>
              </a:rPr>
              <a:t> varchar(255),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PRIMARY KEY (</a:t>
            </a:r>
            <a:r>
              <a:rPr lang="en-US" dirty="0" err="1">
                <a:highlight>
                  <a:srgbClr val="FFFF00"/>
                </a:highlight>
              </a:rPr>
              <a:t>personId</a:t>
            </a:r>
            <a:r>
              <a:rPr lang="en-US" dirty="0">
                <a:highlight>
                  <a:srgbClr val="FFFF00"/>
                </a:highlight>
              </a:rPr>
              <a:t>) 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insert into persons values (0, 'Wells', 'Mary');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insert into persons values (1, 'Roberts', 'Bob');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insert into persons values (2, 'Orlando', 'Tony');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select * from persons order by </a:t>
            </a:r>
            <a:r>
              <a:rPr lang="en-US" dirty="0" err="1">
                <a:highlight>
                  <a:srgbClr val="00FFFF"/>
                </a:highlight>
              </a:rPr>
              <a:t>lastName</a:t>
            </a:r>
            <a:r>
              <a:rPr lang="en-US" dirty="0">
                <a:highlight>
                  <a:srgbClr val="00FFFF"/>
                </a:highlight>
              </a:rPr>
              <a:t>, </a:t>
            </a:r>
            <a:r>
              <a:rPr lang="en-US" dirty="0" err="1">
                <a:highlight>
                  <a:srgbClr val="00FFFF"/>
                </a:highlight>
              </a:rPr>
              <a:t>firstName</a:t>
            </a:r>
            <a:r>
              <a:rPr lang="en-US" dirty="0">
                <a:highlight>
                  <a:srgbClr val="00FFFF"/>
                </a:highlight>
              </a:rPr>
              <a:t>;  </a:t>
            </a:r>
          </a:p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select </a:t>
            </a:r>
            <a:r>
              <a:rPr lang="en-US" dirty="0" err="1">
                <a:highlight>
                  <a:srgbClr val="FF00FF"/>
                </a:highlight>
              </a:rPr>
              <a:t>lastName</a:t>
            </a:r>
            <a:r>
              <a:rPr lang="en-US" dirty="0">
                <a:highlight>
                  <a:srgbClr val="FF00FF"/>
                </a:highlight>
              </a:rPr>
              <a:t> from persons where </a:t>
            </a:r>
            <a:r>
              <a:rPr lang="en-US" dirty="0" err="1">
                <a:highlight>
                  <a:srgbClr val="FF00FF"/>
                </a:highlight>
              </a:rPr>
              <a:t>firstName</a:t>
            </a:r>
            <a:r>
              <a:rPr lang="en-US" dirty="0">
                <a:highlight>
                  <a:srgbClr val="FF00FF"/>
                </a:highlight>
              </a:rPr>
              <a:t> like 'T%';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select count(*) from persons;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update persons set </a:t>
            </a:r>
            <a:r>
              <a:rPr lang="en-US" dirty="0" err="1">
                <a:highlight>
                  <a:srgbClr val="FFFF00"/>
                </a:highlight>
              </a:rPr>
              <a:t>firstName</a:t>
            </a:r>
            <a:r>
              <a:rPr lang="en-US" dirty="0">
                <a:highlight>
                  <a:srgbClr val="FFFF00"/>
                </a:highlight>
              </a:rPr>
              <a:t>='Julia' where </a:t>
            </a:r>
            <a:r>
              <a:rPr lang="en-US" dirty="0" err="1">
                <a:highlight>
                  <a:srgbClr val="FFFF00"/>
                </a:highlight>
              </a:rPr>
              <a:t>lastName</a:t>
            </a:r>
            <a:r>
              <a:rPr lang="en-US" dirty="0">
                <a:highlight>
                  <a:srgbClr val="FFFF00"/>
                </a:highlight>
              </a:rPr>
              <a:t>='Roberts';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select * from persons order by </a:t>
            </a:r>
            <a:r>
              <a:rPr lang="en-US" dirty="0" err="1">
                <a:highlight>
                  <a:srgbClr val="00FF00"/>
                </a:highlight>
              </a:rPr>
              <a:t>lastName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firstName</a:t>
            </a:r>
            <a:r>
              <a:rPr lang="en-US" dirty="0">
                <a:highlight>
                  <a:srgbClr val="00FF00"/>
                </a:highlight>
              </a:rPr>
              <a:t>;  -- show all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https://www.tutorialspoint.com/execute_sql_online.php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03B1-AD23-47F8-A078-A3B3CAA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“Live demo”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F9B-32BB-429E-AE87-92BE51D6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https://www.w3schools.com/sql/trysql.asp?filename=trysql_asc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Customers</a:t>
            </a:r>
          </a:p>
          <a:p>
            <a:pPr marL="0" indent="0">
              <a:buNone/>
            </a:pPr>
            <a:r>
              <a:rPr lang="en-US" dirty="0"/>
              <a:t>where country="Germany"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CustomerName</a:t>
            </a:r>
            <a:r>
              <a:rPr lang="en-US" dirty="0"/>
              <a:t> ASC;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7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7F2A-038F-488E-BCC4-A2A4E1E8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table / Insert / Select</a:t>
            </a:r>
            <a:br>
              <a:rPr lang="en-US" sz="3600" dirty="0"/>
            </a:br>
            <a:r>
              <a:rPr lang="en-US" sz="3600" dirty="0"/>
              <a:t> – in Java JDBC (Java Database Connectivity)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E461-2C95-4135-8087-9448C480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See link to "Apache Derby" example in GitHub</a:t>
            </a:r>
          </a:p>
          <a:p>
            <a:pPr marL="0" indent="0" algn="ctr">
              <a:buNone/>
            </a:pPr>
            <a:r>
              <a:rPr lang="en-US" sz="4000" dirty="0">
                <a:ea typeface="+mn-lt"/>
                <a:cs typeface="+mn-lt"/>
                <a:hlinkClick r:id="rId2"/>
              </a:rPr>
              <a:t>https://github.com/agallojr/csi311-spring2019-project2.5/blob/master/src/main/java/csi311/SqlDemo.java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Poorly named – should be called unstructured database.</a:t>
            </a:r>
          </a:p>
          <a:p>
            <a:pPr marL="0" indent="0">
              <a:buNone/>
            </a:pPr>
            <a:r>
              <a:rPr lang="en-US" dirty="0"/>
              <a:t>	- MongoDB, </a:t>
            </a:r>
            <a:r>
              <a:rPr lang="en-US" dirty="0" err="1"/>
              <a:t>ElasticSearch</a:t>
            </a:r>
            <a:r>
              <a:rPr lang="en-US" dirty="0"/>
              <a:t>, Apache Cassandra, AWS DynamoDB,…</a:t>
            </a:r>
          </a:p>
          <a:p>
            <a:pPr marL="0" indent="0">
              <a:buNone/>
            </a:pPr>
            <a:r>
              <a:rPr lang="en-US" dirty="0"/>
              <a:t>No tables, just “</a:t>
            </a:r>
            <a:r>
              <a:rPr lang="en-US" dirty="0">
                <a:highlight>
                  <a:srgbClr val="00FF00"/>
                </a:highlight>
              </a:rPr>
              <a:t>bags of data</a:t>
            </a:r>
            <a:r>
              <a:rPr lang="en-US" dirty="0"/>
              <a:t>” – JSON, often</a:t>
            </a:r>
          </a:p>
          <a:p>
            <a:pPr marL="0" indent="0">
              <a:buNone/>
            </a:pPr>
            <a:r>
              <a:rPr lang="en-US" dirty="0"/>
              <a:t>Data can have ANY structure that you choose at run time</a:t>
            </a:r>
          </a:p>
          <a:p>
            <a:pPr marL="0" indent="0">
              <a:buNone/>
            </a:pPr>
            <a:r>
              <a:rPr lang="en-US" dirty="0"/>
              <a:t>	- This is convenient when your data structures are wildly variable 	due either to code changes or different needs</a:t>
            </a:r>
          </a:p>
          <a:p>
            <a:pPr marL="0" indent="0">
              <a:buNone/>
            </a:pPr>
            <a:r>
              <a:rPr lang="en-US" dirty="0"/>
              <a:t>	- e.g. free text search, arbitrary name=value pairs – think: 		“search on ‘War &amp; Peace’”</a:t>
            </a:r>
          </a:p>
          <a:p>
            <a:pPr marL="0" indent="0">
              <a:buNone/>
            </a:pPr>
            <a:r>
              <a:rPr lang="en-US" dirty="0"/>
              <a:t>Automatic sharding – adding more servers is handled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0612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to use NoSQL</a:t>
            </a:r>
          </a:p>
          <a:p>
            <a:pPr lvl="1"/>
            <a:r>
              <a:rPr lang="en-US" dirty="0"/>
              <a:t>I want to store Word-type documents in the database</a:t>
            </a:r>
          </a:p>
          <a:p>
            <a:pPr lvl="1"/>
            <a:r>
              <a:rPr lang="en-US" dirty="0"/>
              <a:t>I need to scale pretty big (maybe not huge…) </a:t>
            </a:r>
            <a:r>
              <a:rPr lang="en-US" u="sng" dirty="0"/>
              <a:t>without thinking about it </a:t>
            </a:r>
          </a:p>
          <a:p>
            <a:pPr lvl="1"/>
            <a:r>
              <a:rPr lang="en-US" dirty="0"/>
              <a:t>I have a very complex nesting structure that is really hard to model in SQL</a:t>
            </a:r>
          </a:p>
          <a:p>
            <a:pPr lvl="1"/>
            <a:r>
              <a:rPr lang="en-US" dirty="0"/>
              <a:t>I don’t need transactions or joins</a:t>
            </a:r>
          </a:p>
          <a:p>
            <a:pPr lvl="2"/>
            <a:r>
              <a:rPr lang="en-US" dirty="0"/>
              <a:t>No transactions???</a:t>
            </a:r>
          </a:p>
          <a:p>
            <a:pPr lvl="2"/>
            <a:r>
              <a:rPr lang="en-US" dirty="0">
                <a:cs typeface="Calibri" panose="020F0502020204030204"/>
              </a:rPr>
              <a:t>Google "</a:t>
            </a:r>
            <a:r>
              <a:rPr lang="en-US" dirty="0" err="1">
                <a:cs typeface="Calibri" panose="020F0502020204030204"/>
              </a:rPr>
              <a:t>mongodb</a:t>
            </a:r>
            <a:r>
              <a:rPr lang="en-US" dirty="0">
                <a:cs typeface="Calibri" panose="020F0502020204030204"/>
              </a:rPr>
              <a:t> is </a:t>
            </a:r>
            <a:r>
              <a:rPr lang="en-US" dirty="0" err="1">
                <a:cs typeface="Calibri" panose="020F0502020204030204"/>
              </a:rPr>
              <a:t>webscale</a:t>
            </a:r>
            <a:r>
              <a:rPr lang="en-US" dirty="0">
                <a:cs typeface="Calibri" panose="020F0502020204030204"/>
              </a:rPr>
              <a:t>"</a:t>
            </a:r>
          </a:p>
          <a:p>
            <a:pPr lvl="2"/>
            <a:endParaRPr lang="en-US" dirty="0">
              <a:cs typeface="Calibri" panose="020F0502020204030204"/>
            </a:endParaRPr>
          </a:p>
          <a:p>
            <a:pPr marL="914400" lvl="2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246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A7F1-6849-46A6-AFCE-92EDCD7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– insert via HTTP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4FDF-D169-46F2-8462-2A9BB4FF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 localhost:9200/accounts/person/1 { </a:t>
            </a:r>
          </a:p>
          <a:p>
            <a:pPr marL="0" indent="0">
              <a:buNone/>
            </a:pPr>
            <a:r>
              <a:rPr lang="en-US" dirty="0"/>
              <a:t>	"name" : "John",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lastname</a:t>
            </a:r>
            <a:r>
              <a:rPr lang="en-US" dirty="0"/>
              <a:t>" : "Doe",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job_description</a:t>
            </a:r>
            <a:r>
              <a:rPr lang="en-US" dirty="0"/>
              <a:t>" : "Systems administrator and Linux specialist"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6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2684-3755-4211-AC31-140C1DF5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– query via HTTP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C765-71B4-4862-9569-2034002E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 localhost:9200/</a:t>
            </a:r>
            <a:r>
              <a:rPr lang="en-US" dirty="0" err="1"/>
              <a:t>shakespeare</a:t>
            </a:r>
            <a:r>
              <a:rPr lang="en-US" dirty="0"/>
              <a:t>/scene/_search/ { </a:t>
            </a:r>
          </a:p>
          <a:p>
            <a:pPr marL="0" indent="0">
              <a:buNone/>
            </a:pPr>
            <a:r>
              <a:rPr lang="en-US" dirty="0"/>
              <a:t>	"query": { "bool": { "must" : [ </a:t>
            </a:r>
          </a:p>
          <a:p>
            <a:pPr marL="0" indent="0">
              <a:buNone/>
            </a:pPr>
            <a:r>
              <a:rPr lang="en-US" dirty="0"/>
              <a:t>		{ "match" : { "</a:t>
            </a:r>
            <a:r>
              <a:rPr lang="en-US" dirty="0" err="1"/>
              <a:t>play_name</a:t>
            </a:r>
            <a:r>
              <a:rPr lang="en-US" dirty="0"/>
              <a:t>" : "Antony" } }, </a:t>
            </a:r>
          </a:p>
          <a:p>
            <a:pPr marL="0" indent="0">
              <a:buNone/>
            </a:pPr>
            <a:r>
              <a:rPr lang="en-US" dirty="0"/>
              <a:t>		{ "match" : { "speaker" : "Demetrius" } } </a:t>
            </a:r>
          </a:p>
          <a:p>
            <a:pPr marL="0" indent="0">
              <a:buNone/>
            </a:pPr>
            <a:r>
              <a:rPr lang="en-US" dirty="0"/>
              <a:t>	] } }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perform “fuzzy” search, “boost” one or more clauses as the expense of others, etc. – get a “score” for how well each row matched the query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7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72A1-2C63-45EE-8763-D4106069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Detailed design – user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840B-7EEA-4EAF-9763-AB059712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Select a framework – borrow base widgets &amp; functionality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When is a wireframe useful &amp; when is it not?</a:t>
            </a:r>
            <a:endParaRPr lang="en-US" dirty="0"/>
          </a:p>
          <a:p>
            <a:r>
              <a:rPr lang="en-US" dirty="0">
                <a:cs typeface="Calibri"/>
              </a:rPr>
              <a:t>When it the right time to transition the wireframe to code-generated mockup?  A prototype to iterate upon?</a:t>
            </a:r>
          </a:p>
          <a:p>
            <a:pPr lvl="1"/>
            <a:r>
              <a:rPr lang="en-US" dirty="0">
                <a:cs typeface="Calibri"/>
              </a:rPr>
              <a:t>Back-end components usually make lousy demos...boring... good to have static documentation of those items</a:t>
            </a:r>
          </a:p>
          <a:p>
            <a:pPr lvl="1"/>
            <a:r>
              <a:rPr lang="en-US" dirty="0">
                <a:cs typeface="Calibri"/>
              </a:rPr>
              <a:t>But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front-end components are the stuff of demos</a:t>
            </a:r>
            <a:r>
              <a:rPr lang="en-US" dirty="0">
                <a:cs typeface="Calibri"/>
              </a:rPr>
              <a:t> – the sooner it looks real the better</a:t>
            </a:r>
          </a:p>
          <a:p>
            <a:r>
              <a:rPr lang="en-US" dirty="0">
                <a:cs typeface="Calibri"/>
              </a:rPr>
              <a:t>Detailed design for a GUI might be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highly iterative with the customer</a:t>
            </a:r>
          </a:p>
        </p:txBody>
      </p:sp>
    </p:spTree>
    <p:extLst>
      <p:ext uri="{BB962C8B-B14F-4D97-AF65-F5344CB8AC3E}">
        <p14:creationId xmlns:p14="http://schemas.microsoft.com/office/powerpoint/2010/main" val="3037087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7A00-1DC8-46A5-8C54-5089CE7D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Detailed design – 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operational </a:t>
            </a:r>
            <a:r>
              <a:rPr lang="en-US" dirty="0">
                <a:cs typeface="Calibri Light"/>
              </a:rPr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1DB0-4C2B-4BD2-9C1E-A8CC60E6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Detailed design (if not sooner) is a good time to consider the technical details of operating the system in production</a:t>
            </a:r>
          </a:p>
          <a:p>
            <a:r>
              <a:rPr lang="en-US" dirty="0">
                <a:cs typeface="Calibri"/>
              </a:rPr>
              <a:t>Requirements should also speak to these concerns </a:t>
            </a:r>
          </a:p>
          <a:p>
            <a:r>
              <a:rPr lang="en-US" dirty="0">
                <a:cs typeface="Calibri"/>
              </a:rPr>
              <a:t>Such as:</a:t>
            </a:r>
          </a:p>
          <a:p>
            <a:pPr lvl="1"/>
            <a:r>
              <a:rPr lang="en-US" dirty="0">
                <a:cs typeface="Calibri"/>
              </a:rPr>
              <a:t>Deployment – physical platform, tooling required to deploy</a:t>
            </a:r>
          </a:p>
          <a:p>
            <a:pPr lvl="1"/>
            <a:r>
              <a:rPr lang="en-US" dirty="0">
                <a:cs typeface="Calibri"/>
              </a:rPr>
              <a:t>Data backups &amp; restore 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Ability to inspect log files, determine incident root cause </a:t>
            </a:r>
          </a:p>
          <a:p>
            <a:pPr lvl="1"/>
            <a:r>
              <a:rPr lang="en-US" dirty="0">
                <a:cs typeface="Calibri"/>
              </a:rPr>
              <a:t>Performance monitoring </a:t>
            </a:r>
          </a:p>
          <a:p>
            <a:pPr lvl="1"/>
            <a:r>
              <a:rPr lang="en-US" dirty="0">
                <a:cs typeface="Calibri"/>
              </a:rPr>
              <a:t>Mechanisms for scaling up </a:t>
            </a:r>
          </a:p>
          <a:p>
            <a:pPr lvl="1"/>
            <a:r>
              <a:rPr lang="en-US" dirty="0">
                <a:cs typeface="Calibri"/>
              </a:rPr>
              <a:t>Online help, user forums, other mechanisms for supporting customers – customer bug reporting tool &amp; process</a:t>
            </a:r>
          </a:p>
        </p:txBody>
      </p:sp>
    </p:spTree>
    <p:extLst>
      <p:ext uri="{BB962C8B-B14F-4D97-AF65-F5344CB8AC3E}">
        <p14:creationId xmlns:p14="http://schemas.microsoft.com/office/powerpoint/2010/main" val="346578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1B3D-F2E0-4F87-8E99-6CF11C3F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Detailed Design – components &amp; objects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9BC8-D53D-44FA-A953-1E06B074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High level design (&amp; analysis) has identified the major domain constructs (nouns, verbs, relationships), subsystems &amp; components &amp; their interfaces</a:t>
            </a:r>
          </a:p>
          <a:p>
            <a:r>
              <a:rPr lang="en-US" dirty="0">
                <a:cs typeface="Calibri"/>
              </a:rPr>
              <a:t>Detailed design iterates (usually just-in-time) on specific components into either:</a:t>
            </a:r>
          </a:p>
          <a:p>
            <a:pPr lvl="1"/>
            <a:r>
              <a:rPr lang="en-US" dirty="0">
                <a:cs typeface="Calibri"/>
              </a:rPr>
              <a:t>A formal document – an implementable specification</a:t>
            </a:r>
          </a:p>
          <a:p>
            <a:pPr lvl="2"/>
            <a:r>
              <a:rPr lang="en-US" dirty="0">
                <a:cs typeface="Calibri"/>
              </a:rPr>
              <a:t>Best for farming out development to other teams</a:t>
            </a:r>
          </a:p>
          <a:p>
            <a:pPr lvl="2"/>
            <a:r>
              <a:rPr lang="en-US" dirty="0">
                <a:cs typeface="Calibri"/>
              </a:rPr>
              <a:t>Best if the design is particularly gnarly</a:t>
            </a:r>
          </a:p>
          <a:p>
            <a:pPr lvl="1"/>
            <a:r>
              <a:rPr lang="en-US" dirty="0">
                <a:cs typeface="Calibri"/>
              </a:rPr>
              <a:t>An implied detailed design performed by the developer ad hoc during coding</a:t>
            </a:r>
          </a:p>
          <a:p>
            <a:pPr lvl="2"/>
            <a:r>
              <a:rPr lang="en-US" dirty="0">
                <a:cs typeface="Calibri"/>
              </a:rPr>
              <a:t>Can be used if the design is small &amp; well understood </a:t>
            </a:r>
          </a:p>
        </p:txBody>
      </p:sp>
    </p:spTree>
    <p:extLst>
      <p:ext uri="{BB962C8B-B14F-4D97-AF65-F5344CB8AC3E}">
        <p14:creationId xmlns:p14="http://schemas.microsoft.com/office/powerpoint/2010/main" val="270713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3717-6F58-48A4-B458-653A6A59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CFF1-1FCF-439F-8402-8667DA57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Like architectures, there are </a:t>
            </a:r>
            <a:r>
              <a:rPr lang="en-US" b="1" u="sng" dirty="0">
                <a:cs typeface="Calibri"/>
              </a:rPr>
              <a:t>patterns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for detailed design</a:t>
            </a:r>
          </a:p>
          <a:p>
            <a:r>
              <a:rPr lang="en-US" dirty="0">
                <a:cs typeface="Calibri"/>
              </a:rPr>
              <a:t>e.g. Façade – provide a simplified interface to a complex system</a:t>
            </a:r>
          </a:p>
          <a:p>
            <a:r>
              <a:rPr lang="en-US" dirty="0">
                <a:cs typeface="Calibri"/>
              </a:rPr>
              <a:t>e.g. Observer – notify registered subscribers when an event happens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"Gang of Four" book</a:t>
            </a:r>
          </a:p>
          <a:p>
            <a:pPr lvl="1"/>
            <a:r>
              <a:rPr lang="en-US" dirty="0"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https://en.wikipedia.org/wiki/Design_Patterns</a:t>
            </a:r>
            <a:endParaRPr lang="en-US" sz="2800">
              <a:highlight>
                <a:srgbClr val="FFFF00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827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DF47-4749-49D8-B10B-81ABE388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UML in High-level vs. Detailed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922-78AA-447B-9189-A624F0E5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UML static class diagrams (of data objects, of components) can be used in high-level design but are often expressed in abstract or incomplete terms</a:t>
            </a:r>
          </a:p>
          <a:p>
            <a:r>
              <a:rPr lang="en-US" dirty="0">
                <a:cs typeface="Calibri"/>
              </a:rPr>
              <a:t>Detailed design would iterate upon the high-level objects fleshing out their attributes &amp; methods, specific cardinalities on aggregate objects, details of inheritance &amp; interfaces, etc.</a:t>
            </a:r>
          </a:p>
          <a:p>
            <a:pPr lvl="2"/>
            <a:r>
              <a:rPr lang="en-US" dirty="0">
                <a:cs typeface="Calibri"/>
              </a:rPr>
              <a:t>The high-level design may have simply illustrated dependencies between objects without specifying their kind (aggregation vs. composition) or the cardinalities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14A9BB-775E-4FC7-ACED-65E5FCA3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4971504"/>
            <a:ext cx="4168118" cy="14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E041C5-38C4-4C20-AE68-B90E67DD8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2" y="812500"/>
            <a:ext cx="11519667" cy="54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D62960-6062-4A9C-A3C7-A3B1FECB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695" y="126453"/>
            <a:ext cx="8683369" cy="65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2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57EA-CC98-44E1-BE10-65093EE8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Common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FA48-0B2A-4F46-8AB8-615CA4DF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Generalization (B extends A)</a:t>
            </a:r>
          </a:p>
          <a:p>
            <a:pPr lvl="1"/>
            <a:r>
              <a:rPr lang="en-US" dirty="0">
                <a:cs typeface="Calibri"/>
              </a:rPr>
              <a:t>Dotted line for interfaces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(B implements interface A)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Aggregation</a:t>
            </a:r>
          </a:p>
          <a:p>
            <a:pPr lvl="1"/>
            <a:r>
              <a:rPr lang="en-US" dirty="0">
                <a:cs typeface="Calibri"/>
              </a:rPr>
              <a:t>"A has-a B" which is sharable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Composition</a:t>
            </a:r>
          </a:p>
          <a:p>
            <a:pPr lvl="1"/>
            <a:r>
              <a:rPr lang="en-US" dirty="0">
                <a:cs typeface="Calibri"/>
              </a:rPr>
              <a:t>"A has-a B" which is not sharable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21542F-AD31-43DD-9013-6BE539A3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01" y="759591"/>
            <a:ext cx="1333171" cy="2457231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FA49640-875A-4FA3-A3C7-2AD50789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74" y="3205326"/>
            <a:ext cx="3452976" cy="101665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3FFA8C2-CCE5-438D-96ED-D9F7CEC2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236" y="4670481"/>
            <a:ext cx="3670080" cy="110807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90DF603-B69D-4168-A27C-CA761094E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360" y="683993"/>
            <a:ext cx="1415830" cy="25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8-DA1F-400A-A371-BCB00DB8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Validating </a:t>
            </a:r>
            <a:r>
              <a:rPr lang="en-US" dirty="0">
                <a:cs typeface="Calibri Light"/>
              </a:rPr>
              <a:t>detailed designs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50E6-6033-4F86-8BD2-4A946B4F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Exercise the design by showing an activity diagram expressed in terms of components / objects (rather than business workflow)</a:t>
            </a:r>
          </a:p>
          <a:p>
            <a:r>
              <a:rPr lang="en-US" dirty="0">
                <a:cs typeface="Calibri"/>
              </a:rPr>
              <a:t>Use a </a:t>
            </a:r>
            <a:r>
              <a:rPr lang="en-US" u="sng" dirty="0">
                <a:cs typeface="Calibri"/>
              </a:rPr>
              <a:t>sequence diagram</a:t>
            </a:r>
            <a:r>
              <a:rPr lang="en-US" dirty="0">
                <a:cs typeface="Calibri"/>
              </a:rPr>
              <a:t> to show calls and returns between objects to realize the scenario </a:t>
            </a:r>
          </a:p>
          <a:p>
            <a:r>
              <a:rPr lang="en-US" dirty="0">
                <a:cs typeface="Calibri"/>
              </a:rPr>
              <a:t>State diagrams can be used if the design calls for tracking of object state (e.g. an order processing system where orders go from "pending" to "fulfilled" or "cancelled", etc.)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1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Week 5</vt:lpstr>
      <vt:lpstr>Agenda</vt:lpstr>
      <vt:lpstr>Detailed Design – components &amp; objects </vt:lpstr>
      <vt:lpstr>Design Patterns</vt:lpstr>
      <vt:lpstr>UML in High-level vs. Detailed design</vt:lpstr>
      <vt:lpstr>PowerPoint Presentation</vt:lpstr>
      <vt:lpstr>PowerPoint Presentation</vt:lpstr>
      <vt:lpstr>Common Relations</vt:lpstr>
      <vt:lpstr>Validating detailed designs </vt:lpstr>
      <vt:lpstr>Detailed design – build vs. buy / borrow</vt:lpstr>
      <vt:lpstr>Detailed design formats</vt:lpstr>
      <vt:lpstr>Entity-Relation Diagram (ERD)</vt:lpstr>
      <vt:lpstr> </vt:lpstr>
      <vt:lpstr>In SQL everything looks like a table…</vt:lpstr>
      <vt:lpstr>“First Normal Form”</vt:lpstr>
      <vt:lpstr>“Eliminate repeating groups in individual tables” </vt:lpstr>
      <vt:lpstr> </vt:lpstr>
      <vt:lpstr>Creating a table</vt:lpstr>
      <vt:lpstr>Relations </vt:lpstr>
      <vt:lpstr> </vt:lpstr>
      <vt:lpstr>“Live demo” (we leave it to the student to verify)</vt:lpstr>
      <vt:lpstr>“Live demo” - search</vt:lpstr>
      <vt:lpstr>Create table / Insert / Select  – in Java JDBC (Java Database Connectivity) </vt:lpstr>
      <vt:lpstr>NoSQL</vt:lpstr>
      <vt:lpstr>NoSQL </vt:lpstr>
      <vt:lpstr>ElasticSearch – insert via HTTP </vt:lpstr>
      <vt:lpstr>ElasticSearch – query via HTTP </vt:lpstr>
      <vt:lpstr>Detailed design – user interfaces</vt:lpstr>
      <vt:lpstr>Detailed design – operational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521</cp:revision>
  <dcterms:created xsi:type="dcterms:W3CDTF">2013-07-15T20:26:40Z</dcterms:created>
  <dcterms:modified xsi:type="dcterms:W3CDTF">2019-10-07T15:30:27Z</dcterms:modified>
</cp:coreProperties>
</file>