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6F618-8B81-45D0-A10E-67DA7AFDE381}" v="392" dt="2019-10-19T19:09:38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F8C6F618-8B81-45D0-A10E-67DA7AFDE381}"/>
    <pc:docChg chg="addSld modSld">
      <pc:chgData name="Gallo, A" userId="S::agallo@albany.edu::7c730d9f-3aba-4e93-ad3c-04b8ea975baa" providerId="AD" clId="Web-{F8C6F618-8B81-45D0-A10E-67DA7AFDE381}" dt="2019-10-19T19:09:38.051" v="386" actId="20577"/>
      <pc:docMkLst>
        <pc:docMk/>
      </pc:docMkLst>
      <pc:sldChg chg="modSp">
        <pc:chgData name="Gallo, A" userId="S::agallo@albany.edu::7c730d9f-3aba-4e93-ad3c-04b8ea975baa" providerId="AD" clId="Web-{F8C6F618-8B81-45D0-A10E-67DA7AFDE381}" dt="2019-10-19T19:06:33.309" v="17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F8C6F618-8B81-45D0-A10E-67DA7AFDE381}" dt="2019-10-19T19:06:25.277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F8C6F618-8B81-45D0-A10E-67DA7AFDE381}" dt="2019-10-19T19:06:33.309" v="1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llo, A" userId="S::agallo@albany.edu::7c730d9f-3aba-4e93-ad3c-04b8ea975baa" providerId="AD" clId="Web-{F8C6F618-8B81-45D0-A10E-67DA7AFDE381}" dt="2019-10-19T19:09:33.817" v="383" actId="20577"/>
        <pc:sldMkLst>
          <pc:docMk/>
          <pc:sldMk cId="1473767296" sldId="257"/>
        </pc:sldMkLst>
        <pc:spChg chg="mod">
          <ac:chgData name="Gallo, A" userId="S::agallo@albany.edu::7c730d9f-3aba-4e93-ad3c-04b8ea975baa" providerId="AD" clId="Web-{F8C6F618-8B81-45D0-A10E-67DA7AFDE381}" dt="2019-10-19T19:06:37.825" v="19" actId="20577"/>
          <ac:spMkLst>
            <pc:docMk/>
            <pc:sldMk cId="1473767296" sldId="257"/>
            <ac:spMk id="2" creationId="{3F9F9FE4-977D-44A8-8D17-4761C4255301}"/>
          </ac:spMkLst>
        </pc:spChg>
        <pc:spChg chg="mod">
          <ac:chgData name="Gallo, A" userId="S::agallo@albany.edu::7c730d9f-3aba-4e93-ad3c-04b8ea975baa" providerId="AD" clId="Web-{F8C6F618-8B81-45D0-A10E-67DA7AFDE381}" dt="2019-10-19T19:09:33.817" v="383" actId="20577"/>
          <ac:spMkLst>
            <pc:docMk/>
            <pc:sldMk cId="1473767296" sldId="257"/>
            <ac:spMk id="3" creationId="{CC2D58E2-DC3A-47CA-AA91-0BBE403556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06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9FE4-977D-44A8-8D17-4761C425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58E2-DC3A-47CA-AA91-0BBE4035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Presentation: Demo #1 (20 min each)</a:t>
            </a:r>
          </a:p>
          <a:p>
            <a:r>
              <a:rPr lang="en-US" dirty="0">
                <a:cs typeface="Calibri"/>
              </a:rPr>
              <a:t>Deliverable: Project Plan doc update </a:t>
            </a:r>
          </a:p>
          <a:p>
            <a:r>
              <a:rPr lang="en-US" dirty="0">
                <a:cs typeface="Calibri"/>
              </a:rPr>
              <a:t>Bidders Conference #3</a:t>
            </a:r>
          </a:p>
          <a:p>
            <a:r>
              <a:rPr lang="en-US" dirty="0">
                <a:cs typeface="Calibri"/>
              </a:rPr>
              <a:t>Team scrums w/ instructor (20 min each)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Next week: nothing due, lecture on testing &amp; maintenance, team scrums – no more Monday breaks until the end of the semester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376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 06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</cp:revision>
  <dcterms:created xsi:type="dcterms:W3CDTF">2019-10-19T19:06:16Z</dcterms:created>
  <dcterms:modified xsi:type="dcterms:W3CDTF">2019-10-19T19:09:40Z</dcterms:modified>
</cp:coreProperties>
</file>