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60" r:id="rId5"/>
    <p:sldId id="262" r:id="rId6"/>
    <p:sldId id="261" r:id="rId7"/>
    <p:sldId id="281" r:id="rId8"/>
    <p:sldId id="258" r:id="rId9"/>
    <p:sldId id="259" r:id="rId10"/>
    <p:sldId id="263" r:id="rId11"/>
    <p:sldId id="264" r:id="rId12"/>
    <p:sldId id="265" r:id="rId13"/>
    <p:sldId id="270" r:id="rId14"/>
    <p:sldId id="266" r:id="rId15"/>
    <p:sldId id="268" r:id="rId16"/>
    <p:sldId id="269" r:id="rId17"/>
    <p:sldId id="278" r:id="rId18"/>
    <p:sldId id="279" r:id="rId19"/>
    <p:sldId id="267" r:id="rId20"/>
    <p:sldId id="273" r:id="rId21"/>
    <p:sldId id="274" r:id="rId22"/>
    <p:sldId id="275" r:id="rId23"/>
    <p:sldId id="276" r:id="rId24"/>
    <p:sldId id="277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14EE81-B9C0-432E-885B-C1E92CB2C722}" v="7624" dt="2019-10-24T01:11:28.123"/>
    <p1510:client id="{B7F9B569-A159-3D48-75A3-DEB22D0E4939}" v="860" dt="2019-10-27T04:15:07.997"/>
    <p1510:client id="{F06E8697-FDAC-A354-5F36-73759C48DC54}" v="3723" dt="2019-10-24T02:03:36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o, A" userId="S::agallo@albany.edu::7c730d9f-3aba-4e93-ad3c-04b8ea975baa" providerId="AD" clId="Web-{B7F9B569-A159-3D48-75A3-DEB22D0E4939}"/>
    <pc:docChg chg="addSld modSld">
      <pc:chgData name="Gallo, A" userId="S::agallo@albany.edu::7c730d9f-3aba-4e93-ad3c-04b8ea975baa" providerId="AD" clId="Web-{B7F9B569-A159-3D48-75A3-DEB22D0E4939}" dt="2019-10-27T04:15:07.497" v="849" actId="20577"/>
      <pc:docMkLst>
        <pc:docMk/>
      </pc:docMkLst>
      <pc:sldChg chg="modSp">
        <pc:chgData name="Gallo, A" userId="S::agallo@albany.edu::7c730d9f-3aba-4e93-ad3c-04b8ea975baa" providerId="AD" clId="Web-{B7F9B569-A159-3D48-75A3-DEB22D0E4939}" dt="2019-10-27T04:08:02.005" v="228" actId="20577"/>
        <pc:sldMkLst>
          <pc:docMk/>
          <pc:sldMk cId="1048241361" sldId="263"/>
        </pc:sldMkLst>
        <pc:spChg chg="mod">
          <ac:chgData name="Gallo, A" userId="S::agallo@albany.edu::7c730d9f-3aba-4e93-ad3c-04b8ea975baa" providerId="AD" clId="Web-{B7F9B569-A159-3D48-75A3-DEB22D0E4939}" dt="2019-10-27T04:08:02.005" v="228" actId="20577"/>
          <ac:spMkLst>
            <pc:docMk/>
            <pc:sldMk cId="1048241361" sldId="263"/>
            <ac:spMk id="3" creationId="{4FD60BA3-EFA9-4BC4-92A4-7F9E72C2F0D4}"/>
          </ac:spMkLst>
        </pc:spChg>
      </pc:sldChg>
      <pc:sldChg chg="modSp">
        <pc:chgData name="Gallo, A" userId="S::agallo@albany.edu::7c730d9f-3aba-4e93-ad3c-04b8ea975baa" providerId="AD" clId="Web-{B7F9B569-A159-3D48-75A3-DEB22D0E4939}" dt="2019-10-27T04:09:14.412" v="342" actId="20577"/>
        <pc:sldMkLst>
          <pc:docMk/>
          <pc:sldMk cId="3301368495" sldId="269"/>
        </pc:sldMkLst>
        <pc:spChg chg="mod">
          <ac:chgData name="Gallo, A" userId="S::agallo@albany.edu::7c730d9f-3aba-4e93-ad3c-04b8ea975baa" providerId="AD" clId="Web-{B7F9B569-A159-3D48-75A3-DEB22D0E4939}" dt="2019-10-27T04:09:14.412" v="342" actId="20577"/>
          <ac:spMkLst>
            <pc:docMk/>
            <pc:sldMk cId="3301368495" sldId="269"/>
            <ac:spMk id="3" creationId="{CDA193B5-3308-464F-9A3C-027A6574FFFF}"/>
          </ac:spMkLst>
        </pc:spChg>
      </pc:sldChg>
      <pc:sldChg chg="modSp">
        <pc:chgData name="Gallo, A" userId="S::agallo@albany.edu::7c730d9f-3aba-4e93-ad3c-04b8ea975baa" providerId="AD" clId="Web-{B7F9B569-A159-3D48-75A3-DEB22D0E4939}" dt="2019-10-27T04:10:25.272" v="384" actId="20577"/>
        <pc:sldMkLst>
          <pc:docMk/>
          <pc:sldMk cId="4282925655" sldId="273"/>
        </pc:sldMkLst>
        <pc:spChg chg="mod">
          <ac:chgData name="Gallo, A" userId="S::agallo@albany.edu::7c730d9f-3aba-4e93-ad3c-04b8ea975baa" providerId="AD" clId="Web-{B7F9B569-A159-3D48-75A3-DEB22D0E4939}" dt="2019-10-27T04:10:25.272" v="384" actId="20577"/>
          <ac:spMkLst>
            <pc:docMk/>
            <pc:sldMk cId="4282925655" sldId="273"/>
            <ac:spMk id="3" creationId="{64B2F2FF-10D7-47B3-B4EF-279CE2A30BA0}"/>
          </ac:spMkLst>
        </pc:spChg>
      </pc:sldChg>
      <pc:sldChg chg="modSp">
        <pc:chgData name="Gallo, A" userId="S::agallo@albany.edu::7c730d9f-3aba-4e93-ad3c-04b8ea975baa" providerId="AD" clId="Web-{B7F9B569-A159-3D48-75A3-DEB22D0E4939}" dt="2019-10-27T04:11:14.543" v="397" actId="20577"/>
        <pc:sldMkLst>
          <pc:docMk/>
          <pc:sldMk cId="1999906127" sldId="275"/>
        </pc:sldMkLst>
        <pc:spChg chg="mod">
          <ac:chgData name="Gallo, A" userId="S::agallo@albany.edu::7c730d9f-3aba-4e93-ad3c-04b8ea975baa" providerId="AD" clId="Web-{B7F9B569-A159-3D48-75A3-DEB22D0E4939}" dt="2019-10-27T04:11:14.543" v="397" actId="20577"/>
          <ac:spMkLst>
            <pc:docMk/>
            <pc:sldMk cId="1999906127" sldId="275"/>
            <ac:spMk id="3" creationId="{1597861D-C669-4F4C-ACD9-78D126947E4C}"/>
          </ac:spMkLst>
        </pc:spChg>
      </pc:sldChg>
      <pc:sldChg chg="modSp">
        <pc:chgData name="Gallo, A" userId="S::agallo@albany.edu::7c730d9f-3aba-4e93-ad3c-04b8ea975baa" providerId="AD" clId="Web-{B7F9B569-A159-3D48-75A3-DEB22D0E4939}" dt="2019-10-27T04:11:47.887" v="416" actId="20577"/>
        <pc:sldMkLst>
          <pc:docMk/>
          <pc:sldMk cId="2620792433" sldId="276"/>
        </pc:sldMkLst>
        <pc:spChg chg="mod">
          <ac:chgData name="Gallo, A" userId="S::agallo@albany.edu::7c730d9f-3aba-4e93-ad3c-04b8ea975baa" providerId="AD" clId="Web-{B7F9B569-A159-3D48-75A3-DEB22D0E4939}" dt="2019-10-27T04:11:47.887" v="416" actId="20577"/>
          <ac:spMkLst>
            <pc:docMk/>
            <pc:sldMk cId="2620792433" sldId="276"/>
            <ac:spMk id="3" creationId="{B5C763E3-3255-4E2A-AABB-D619F1D95879}"/>
          </ac:spMkLst>
        </pc:spChg>
      </pc:sldChg>
      <pc:sldChg chg="modSp">
        <pc:chgData name="Gallo, A" userId="S::agallo@albany.edu::7c730d9f-3aba-4e93-ad3c-04b8ea975baa" providerId="AD" clId="Web-{B7F9B569-A159-3D48-75A3-DEB22D0E4939}" dt="2019-10-27T04:09:44.896" v="379" actId="20577"/>
        <pc:sldMkLst>
          <pc:docMk/>
          <pc:sldMk cId="2322963308" sldId="278"/>
        </pc:sldMkLst>
        <pc:spChg chg="mod">
          <ac:chgData name="Gallo, A" userId="S::agallo@albany.edu::7c730d9f-3aba-4e93-ad3c-04b8ea975baa" providerId="AD" clId="Web-{B7F9B569-A159-3D48-75A3-DEB22D0E4939}" dt="2019-10-27T04:09:44.896" v="379" actId="20577"/>
          <ac:spMkLst>
            <pc:docMk/>
            <pc:sldMk cId="2322963308" sldId="278"/>
            <ac:spMk id="3" creationId="{70B15C77-EBDD-4234-9261-7501A308D93C}"/>
          </ac:spMkLst>
        </pc:spChg>
      </pc:sldChg>
      <pc:sldChg chg="modSp new">
        <pc:chgData name="Gallo, A" userId="S::agallo@albany.edu::7c730d9f-3aba-4e93-ad3c-04b8ea975baa" providerId="AD" clId="Web-{B7F9B569-A159-3D48-75A3-DEB22D0E4939}" dt="2019-10-27T04:06:29.769" v="167" actId="20577"/>
        <pc:sldMkLst>
          <pc:docMk/>
          <pc:sldMk cId="1869304435" sldId="280"/>
        </pc:sldMkLst>
        <pc:spChg chg="mod">
          <ac:chgData name="Gallo, A" userId="S::agallo@albany.edu::7c730d9f-3aba-4e93-ad3c-04b8ea975baa" providerId="AD" clId="Web-{B7F9B569-A159-3D48-75A3-DEB22D0E4939}" dt="2019-10-27T04:04:08.503" v="7" actId="20577"/>
          <ac:spMkLst>
            <pc:docMk/>
            <pc:sldMk cId="1869304435" sldId="280"/>
            <ac:spMk id="2" creationId="{23D26D8B-B2C3-471A-ADE9-B0CD881470F1}"/>
          </ac:spMkLst>
        </pc:spChg>
        <pc:spChg chg="mod">
          <ac:chgData name="Gallo, A" userId="S::agallo@albany.edu::7c730d9f-3aba-4e93-ad3c-04b8ea975baa" providerId="AD" clId="Web-{B7F9B569-A159-3D48-75A3-DEB22D0E4939}" dt="2019-10-27T04:06:29.769" v="167" actId="20577"/>
          <ac:spMkLst>
            <pc:docMk/>
            <pc:sldMk cId="1869304435" sldId="280"/>
            <ac:spMk id="3" creationId="{CC083307-25AE-430B-9AF2-14311538C85C}"/>
          </ac:spMkLst>
        </pc:spChg>
      </pc:sldChg>
      <pc:sldChg chg="modSp new">
        <pc:chgData name="Gallo, A" userId="S::agallo@albany.edu::7c730d9f-3aba-4e93-ad3c-04b8ea975baa" providerId="AD" clId="Web-{B7F9B569-A159-3D48-75A3-DEB22D0E4939}" dt="2019-10-27T04:15:07.497" v="848" actId="20577"/>
        <pc:sldMkLst>
          <pc:docMk/>
          <pc:sldMk cId="4022820852" sldId="281"/>
        </pc:sldMkLst>
        <pc:spChg chg="mod">
          <ac:chgData name="Gallo, A" userId="S::agallo@albany.edu::7c730d9f-3aba-4e93-ad3c-04b8ea975baa" providerId="AD" clId="Web-{B7F9B569-A159-3D48-75A3-DEB22D0E4939}" dt="2019-10-27T04:13:08.840" v="434" actId="20577"/>
          <ac:spMkLst>
            <pc:docMk/>
            <pc:sldMk cId="4022820852" sldId="281"/>
            <ac:spMk id="2" creationId="{DE36291E-7BB7-425F-8A10-14F39E8A61CF}"/>
          </ac:spMkLst>
        </pc:spChg>
        <pc:spChg chg="mod">
          <ac:chgData name="Gallo, A" userId="S::agallo@albany.edu::7c730d9f-3aba-4e93-ad3c-04b8ea975baa" providerId="AD" clId="Web-{B7F9B569-A159-3D48-75A3-DEB22D0E4939}" dt="2019-10-27T04:15:07.497" v="848" actId="20577"/>
          <ac:spMkLst>
            <pc:docMk/>
            <pc:sldMk cId="4022820852" sldId="281"/>
            <ac:spMk id="3" creationId="{63C43EAF-C217-454F-A15D-FB834B614837}"/>
          </ac:spMkLst>
        </pc:spChg>
      </pc:sldChg>
    </pc:docChg>
  </pc:docChgLst>
  <pc:docChgLst>
    <pc:chgData name="Gallo, A" userId="S::agallo@albany.edu::7c730d9f-3aba-4e93-ad3c-04b8ea975baa" providerId="AD" clId="Web-{5014EE81-B9C0-432E-885B-C1E92CB2C722}"/>
    <pc:docChg chg="addSld delSld modSld sldOrd">
      <pc:chgData name="Gallo, A" userId="S::agallo@albany.edu::7c730d9f-3aba-4e93-ad3c-04b8ea975baa" providerId="AD" clId="Web-{5014EE81-B9C0-432E-885B-C1E92CB2C722}" dt="2019-10-24T01:11:28.123" v="7595"/>
      <pc:docMkLst>
        <pc:docMk/>
      </pc:docMkLst>
      <pc:sldChg chg="modSp">
        <pc:chgData name="Gallo, A" userId="S::agallo@albany.edu::7c730d9f-3aba-4e93-ad3c-04b8ea975baa" providerId="AD" clId="Web-{5014EE81-B9C0-432E-885B-C1E92CB2C722}" dt="2019-10-22T17:55:24.420" v="9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5014EE81-B9C0-432E-885B-C1E92CB2C722}" dt="2019-10-22T17:55:17.920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llo, A" userId="S::agallo@albany.edu::7c730d9f-3aba-4e93-ad3c-04b8ea975baa" providerId="AD" clId="Web-{5014EE81-B9C0-432E-885B-C1E92CB2C722}" dt="2019-10-22T17:55:24.420" v="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llo, A" userId="S::agallo@albany.edu::7c730d9f-3aba-4e93-ad3c-04b8ea975baa" providerId="AD" clId="Web-{5014EE81-B9C0-432E-885B-C1E92CB2C722}" dt="2019-10-22T17:58:58.218" v="255" actId="20577"/>
        <pc:sldMkLst>
          <pc:docMk/>
          <pc:sldMk cId="1086136589" sldId="257"/>
        </pc:sldMkLst>
        <pc:spChg chg="mod">
          <ac:chgData name="Gallo, A" userId="S::agallo@albany.edu::7c730d9f-3aba-4e93-ad3c-04b8ea975baa" providerId="AD" clId="Web-{5014EE81-B9C0-432E-885B-C1E92CB2C722}" dt="2019-10-22T17:56:51.499" v="15" actId="20577"/>
          <ac:spMkLst>
            <pc:docMk/>
            <pc:sldMk cId="1086136589" sldId="257"/>
            <ac:spMk id="2" creationId="{E3745817-182B-402C-B6E9-2DC3018E6267}"/>
          </ac:spMkLst>
        </pc:spChg>
        <pc:spChg chg="mod">
          <ac:chgData name="Gallo, A" userId="S::agallo@albany.edu::7c730d9f-3aba-4e93-ad3c-04b8ea975baa" providerId="AD" clId="Web-{5014EE81-B9C0-432E-885B-C1E92CB2C722}" dt="2019-10-22T17:58:58.218" v="255" actId="20577"/>
          <ac:spMkLst>
            <pc:docMk/>
            <pc:sldMk cId="1086136589" sldId="257"/>
            <ac:spMk id="3" creationId="{0E01602E-9D27-49B8-BA79-16FD52C1A517}"/>
          </ac:spMkLst>
        </pc:spChg>
      </pc:sldChg>
      <pc:sldChg chg="modSp new">
        <pc:chgData name="Gallo, A" userId="S::agallo@albany.edu::7c730d9f-3aba-4e93-ad3c-04b8ea975baa" providerId="AD" clId="Web-{5014EE81-B9C0-432E-885B-C1E92CB2C722}" dt="2019-10-22T18:08:52.924" v="474" actId="20577"/>
        <pc:sldMkLst>
          <pc:docMk/>
          <pc:sldMk cId="1348510836" sldId="258"/>
        </pc:sldMkLst>
        <pc:spChg chg="mod">
          <ac:chgData name="Gallo, A" userId="S::agallo@albany.edu::7c730d9f-3aba-4e93-ad3c-04b8ea975baa" providerId="AD" clId="Web-{5014EE81-B9C0-432E-885B-C1E92CB2C722}" dt="2019-10-22T18:05:53.657" v="328" actId="20577"/>
          <ac:spMkLst>
            <pc:docMk/>
            <pc:sldMk cId="1348510836" sldId="258"/>
            <ac:spMk id="2" creationId="{AAB2FAB3-5ADB-43B3-920F-6F8D00C39F44}"/>
          </ac:spMkLst>
        </pc:spChg>
        <pc:spChg chg="mod">
          <ac:chgData name="Gallo, A" userId="S::agallo@albany.edu::7c730d9f-3aba-4e93-ad3c-04b8ea975baa" providerId="AD" clId="Web-{5014EE81-B9C0-432E-885B-C1E92CB2C722}" dt="2019-10-22T18:08:52.924" v="474" actId="20577"/>
          <ac:spMkLst>
            <pc:docMk/>
            <pc:sldMk cId="1348510836" sldId="258"/>
            <ac:spMk id="3" creationId="{EC46F1AD-D228-47EF-8785-D8853E4CE556}"/>
          </ac:spMkLst>
        </pc:spChg>
      </pc:sldChg>
      <pc:sldChg chg="modSp new">
        <pc:chgData name="Gallo, A" userId="S::agallo@albany.edu::7c730d9f-3aba-4e93-ad3c-04b8ea975baa" providerId="AD" clId="Web-{5014EE81-B9C0-432E-885B-C1E92CB2C722}" dt="2019-10-22T19:05:15.299" v="3128" actId="20577"/>
        <pc:sldMkLst>
          <pc:docMk/>
          <pc:sldMk cId="1665951435" sldId="259"/>
        </pc:sldMkLst>
        <pc:spChg chg="mod">
          <ac:chgData name="Gallo, A" userId="S::agallo@albany.edu::7c730d9f-3aba-4e93-ad3c-04b8ea975baa" providerId="AD" clId="Web-{5014EE81-B9C0-432E-885B-C1E92CB2C722}" dt="2019-10-22T18:42:42.168" v="2794" actId="20577"/>
          <ac:spMkLst>
            <pc:docMk/>
            <pc:sldMk cId="1665951435" sldId="259"/>
            <ac:spMk id="2" creationId="{7090F559-E968-410E-9F56-DE8EAFB24729}"/>
          </ac:spMkLst>
        </pc:spChg>
        <pc:spChg chg="mod">
          <ac:chgData name="Gallo, A" userId="S::agallo@albany.edu::7c730d9f-3aba-4e93-ad3c-04b8ea975baa" providerId="AD" clId="Web-{5014EE81-B9C0-432E-885B-C1E92CB2C722}" dt="2019-10-22T19:05:15.299" v="3128" actId="20577"/>
          <ac:spMkLst>
            <pc:docMk/>
            <pc:sldMk cId="1665951435" sldId="259"/>
            <ac:spMk id="3" creationId="{4FD60BA3-EFA9-4BC4-92A4-7F9E72C2F0D4}"/>
          </ac:spMkLst>
        </pc:spChg>
      </pc:sldChg>
      <pc:sldChg chg="modSp new">
        <pc:chgData name="Gallo, A" userId="S::agallo@albany.edu::7c730d9f-3aba-4e93-ad3c-04b8ea975baa" providerId="AD" clId="Web-{5014EE81-B9C0-432E-885B-C1E92CB2C722}" dt="2019-10-22T18:22:46.240" v="1979" actId="20577"/>
        <pc:sldMkLst>
          <pc:docMk/>
          <pc:sldMk cId="3322141779" sldId="260"/>
        </pc:sldMkLst>
        <pc:spChg chg="mod">
          <ac:chgData name="Gallo, A" userId="S::agallo@albany.edu::7c730d9f-3aba-4e93-ad3c-04b8ea975baa" providerId="AD" clId="Web-{5014EE81-B9C0-432E-885B-C1E92CB2C722}" dt="2019-10-22T18:11:00.799" v="634" actId="20577"/>
          <ac:spMkLst>
            <pc:docMk/>
            <pc:sldMk cId="3322141779" sldId="260"/>
            <ac:spMk id="2" creationId="{86800FE1-747B-4FF7-B915-AD1FAD9D7D0C}"/>
          </ac:spMkLst>
        </pc:spChg>
        <pc:spChg chg="mod">
          <ac:chgData name="Gallo, A" userId="S::agallo@albany.edu::7c730d9f-3aba-4e93-ad3c-04b8ea975baa" providerId="AD" clId="Web-{5014EE81-B9C0-432E-885B-C1E92CB2C722}" dt="2019-10-22T18:22:46.240" v="1979" actId="20577"/>
          <ac:spMkLst>
            <pc:docMk/>
            <pc:sldMk cId="3322141779" sldId="260"/>
            <ac:spMk id="3" creationId="{289B3EF1-5125-486C-BCCF-8F4E90365EE7}"/>
          </ac:spMkLst>
        </pc:spChg>
      </pc:sldChg>
      <pc:sldChg chg="modSp new">
        <pc:chgData name="Gallo, A" userId="S::agallo@albany.edu::7c730d9f-3aba-4e93-ad3c-04b8ea975baa" providerId="AD" clId="Web-{5014EE81-B9C0-432E-885B-C1E92CB2C722}" dt="2019-10-22T18:20:46.505" v="1755" actId="20577"/>
        <pc:sldMkLst>
          <pc:docMk/>
          <pc:sldMk cId="2533581580" sldId="261"/>
        </pc:sldMkLst>
        <pc:spChg chg="mod">
          <ac:chgData name="Gallo, A" userId="S::agallo@albany.edu::7c730d9f-3aba-4e93-ad3c-04b8ea975baa" providerId="AD" clId="Web-{5014EE81-B9C0-432E-885B-C1E92CB2C722}" dt="2019-10-22T18:15:59.380" v="1219" actId="20577"/>
          <ac:spMkLst>
            <pc:docMk/>
            <pc:sldMk cId="2533581580" sldId="261"/>
            <ac:spMk id="2" creationId="{FD6C4D9B-86D6-4B69-9542-6C943A38E473}"/>
          </ac:spMkLst>
        </pc:spChg>
        <pc:spChg chg="mod">
          <ac:chgData name="Gallo, A" userId="S::agallo@albany.edu::7c730d9f-3aba-4e93-ad3c-04b8ea975baa" providerId="AD" clId="Web-{5014EE81-B9C0-432E-885B-C1E92CB2C722}" dt="2019-10-22T18:20:46.505" v="1755" actId="20577"/>
          <ac:spMkLst>
            <pc:docMk/>
            <pc:sldMk cId="2533581580" sldId="261"/>
            <ac:spMk id="3" creationId="{656BD1AA-76F8-49AA-85BA-464740A5098A}"/>
          </ac:spMkLst>
        </pc:spChg>
      </pc:sldChg>
      <pc:sldChg chg="modSp new">
        <pc:chgData name="Gallo, A" userId="S::agallo@albany.edu::7c730d9f-3aba-4e93-ad3c-04b8ea975baa" providerId="AD" clId="Web-{5014EE81-B9C0-432E-885B-C1E92CB2C722}" dt="2019-10-22T18:24:32.662" v="2118" actId="20577"/>
        <pc:sldMkLst>
          <pc:docMk/>
          <pc:sldMk cId="777283943" sldId="262"/>
        </pc:sldMkLst>
        <pc:spChg chg="mod">
          <ac:chgData name="Gallo, A" userId="S::agallo@albany.edu::7c730d9f-3aba-4e93-ad3c-04b8ea975baa" providerId="AD" clId="Web-{5014EE81-B9C0-432E-885B-C1E92CB2C722}" dt="2019-10-22T18:22:54.396" v="1985" actId="20577"/>
          <ac:spMkLst>
            <pc:docMk/>
            <pc:sldMk cId="777283943" sldId="262"/>
            <ac:spMk id="2" creationId="{F8D2CACE-D933-4F3D-AEAC-A62EFA42B6BC}"/>
          </ac:spMkLst>
        </pc:spChg>
        <pc:spChg chg="mod">
          <ac:chgData name="Gallo, A" userId="S::agallo@albany.edu::7c730d9f-3aba-4e93-ad3c-04b8ea975baa" providerId="AD" clId="Web-{5014EE81-B9C0-432E-885B-C1E92CB2C722}" dt="2019-10-22T18:24:32.662" v="2118" actId="20577"/>
          <ac:spMkLst>
            <pc:docMk/>
            <pc:sldMk cId="777283943" sldId="262"/>
            <ac:spMk id="3" creationId="{C930E1EC-5FF2-4735-8403-517A966BA6E6}"/>
          </ac:spMkLst>
        </pc:spChg>
      </pc:sldChg>
      <pc:sldChg chg="modSp add replId">
        <pc:chgData name="Gallo, A" userId="S::agallo@albany.edu::7c730d9f-3aba-4e93-ad3c-04b8ea975baa" providerId="AD" clId="Web-{5014EE81-B9C0-432E-885B-C1E92CB2C722}" dt="2019-10-22T19:04:07.378" v="3055" actId="20577"/>
        <pc:sldMkLst>
          <pc:docMk/>
          <pc:sldMk cId="1048241361" sldId="263"/>
        </pc:sldMkLst>
        <pc:spChg chg="mod">
          <ac:chgData name="Gallo, A" userId="S::agallo@albany.edu::7c730d9f-3aba-4e93-ad3c-04b8ea975baa" providerId="AD" clId="Web-{5014EE81-B9C0-432E-885B-C1E92CB2C722}" dt="2019-10-22T18:42:50.996" v="2800" actId="20577"/>
          <ac:spMkLst>
            <pc:docMk/>
            <pc:sldMk cId="1048241361" sldId="263"/>
            <ac:spMk id="2" creationId="{7090F559-E968-410E-9F56-DE8EAFB24729}"/>
          </ac:spMkLst>
        </pc:spChg>
        <pc:spChg chg="mod">
          <ac:chgData name="Gallo, A" userId="S::agallo@albany.edu::7c730d9f-3aba-4e93-ad3c-04b8ea975baa" providerId="AD" clId="Web-{5014EE81-B9C0-432E-885B-C1E92CB2C722}" dt="2019-10-22T19:04:07.378" v="3055" actId="20577"/>
          <ac:spMkLst>
            <pc:docMk/>
            <pc:sldMk cId="1048241361" sldId="263"/>
            <ac:spMk id="3" creationId="{4FD60BA3-EFA9-4BC4-92A4-7F9E72C2F0D4}"/>
          </ac:spMkLst>
        </pc:spChg>
      </pc:sldChg>
      <pc:sldChg chg="new del">
        <pc:chgData name="Gallo, A" userId="S::agallo@albany.edu::7c730d9f-3aba-4e93-ad3c-04b8ea975baa" providerId="AD" clId="Web-{5014EE81-B9C0-432E-885B-C1E92CB2C722}" dt="2019-10-22T18:23:23.350" v="1999"/>
        <pc:sldMkLst>
          <pc:docMk/>
          <pc:sldMk cId="3796972382" sldId="263"/>
        </pc:sldMkLst>
      </pc:sldChg>
      <pc:sldChg chg="modSp new">
        <pc:chgData name="Gallo, A" userId="S::agallo@albany.edu::7c730d9f-3aba-4e93-ad3c-04b8ea975baa" providerId="AD" clId="Web-{5014EE81-B9C0-432E-885B-C1E92CB2C722}" dt="2019-10-23T23:30:13.067" v="3628" actId="20577"/>
        <pc:sldMkLst>
          <pc:docMk/>
          <pc:sldMk cId="3339156964" sldId="264"/>
        </pc:sldMkLst>
        <pc:spChg chg="mod">
          <ac:chgData name="Gallo, A" userId="S::agallo@albany.edu::7c730d9f-3aba-4e93-ad3c-04b8ea975baa" providerId="AD" clId="Web-{5014EE81-B9C0-432E-885B-C1E92CB2C722}" dt="2019-10-22T19:06:48.362" v="3173" actId="20577"/>
          <ac:spMkLst>
            <pc:docMk/>
            <pc:sldMk cId="3339156964" sldId="264"/>
            <ac:spMk id="2" creationId="{EBD2D07D-3055-4A90-98DB-AB0AF8D4D40E}"/>
          </ac:spMkLst>
        </pc:spChg>
        <pc:spChg chg="mod">
          <ac:chgData name="Gallo, A" userId="S::agallo@albany.edu::7c730d9f-3aba-4e93-ad3c-04b8ea975baa" providerId="AD" clId="Web-{5014EE81-B9C0-432E-885B-C1E92CB2C722}" dt="2019-10-23T23:30:13.067" v="3628" actId="20577"/>
          <ac:spMkLst>
            <pc:docMk/>
            <pc:sldMk cId="3339156964" sldId="264"/>
            <ac:spMk id="3" creationId="{F67EB41F-FC19-4849-AB92-CCD9C003C7D9}"/>
          </ac:spMkLst>
        </pc:spChg>
      </pc:sldChg>
      <pc:sldChg chg="modSp new">
        <pc:chgData name="Gallo, A" userId="S::agallo@albany.edu::7c730d9f-3aba-4e93-ad3c-04b8ea975baa" providerId="AD" clId="Web-{5014EE81-B9C0-432E-885B-C1E92CB2C722}" dt="2019-10-23T23:50:14.089" v="6129" actId="20577"/>
        <pc:sldMkLst>
          <pc:docMk/>
          <pc:sldMk cId="3047789885" sldId="265"/>
        </pc:sldMkLst>
        <pc:spChg chg="mod">
          <ac:chgData name="Gallo, A" userId="S::agallo@albany.edu::7c730d9f-3aba-4e93-ad3c-04b8ea975baa" providerId="AD" clId="Web-{5014EE81-B9C0-432E-885B-C1E92CB2C722}" dt="2019-10-23T23:30:37.334" v="3662" actId="20577"/>
          <ac:spMkLst>
            <pc:docMk/>
            <pc:sldMk cId="3047789885" sldId="265"/>
            <ac:spMk id="2" creationId="{6D40F2BA-A3FE-453A-98FC-9F77C7FD35C6}"/>
          </ac:spMkLst>
        </pc:spChg>
        <pc:spChg chg="mod">
          <ac:chgData name="Gallo, A" userId="S::agallo@albany.edu::7c730d9f-3aba-4e93-ad3c-04b8ea975baa" providerId="AD" clId="Web-{5014EE81-B9C0-432E-885B-C1E92CB2C722}" dt="2019-10-23T23:50:14.089" v="6129" actId="20577"/>
          <ac:spMkLst>
            <pc:docMk/>
            <pc:sldMk cId="3047789885" sldId="265"/>
            <ac:spMk id="3" creationId="{00A226BE-D0FD-44C5-B9F7-DB6017A860F3}"/>
          </ac:spMkLst>
        </pc:spChg>
      </pc:sldChg>
      <pc:sldChg chg="modSp new">
        <pc:chgData name="Gallo, A" userId="S::agallo@albany.edu::7c730d9f-3aba-4e93-ad3c-04b8ea975baa" providerId="AD" clId="Web-{5014EE81-B9C0-432E-885B-C1E92CB2C722}" dt="2019-10-23T23:41:19.463" v="4996" actId="20577"/>
        <pc:sldMkLst>
          <pc:docMk/>
          <pc:sldMk cId="3731819243" sldId="266"/>
        </pc:sldMkLst>
        <pc:spChg chg="mod">
          <ac:chgData name="Gallo, A" userId="S::agallo@albany.edu::7c730d9f-3aba-4e93-ad3c-04b8ea975baa" providerId="AD" clId="Web-{5014EE81-B9C0-432E-885B-C1E92CB2C722}" dt="2019-10-23T23:31:02.272" v="3699" actId="20577"/>
          <ac:spMkLst>
            <pc:docMk/>
            <pc:sldMk cId="3731819243" sldId="266"/>
            <ac:spMk id="2" creationId="{BE1CF02B-4695-42F1-BC33-D7A2D13507EC}"/>
          </ac:spMkLst>
        </pc:spChg>
        <pc:spChg chg="mod">
          <ac:chgData name="Gallo, A" userId="S::agallo@albany.edu::7c730d9f-3aba-4e93-ad3c-04b8ea975baa" providerId="AD" clId="Web-{5014EE81-B9C0-432E-885B-C1E92CB2C722}" dt="2019-10-23T23:41:19.463" v="4996" actId="20577"/>
          <ac:spMkLst>
            <pc:docMk/>
            <pc:sldMk cId="3731819243" sldId="266"/>
            <ac:spMk id="3" creationId="{3303833E-E02C-42E1-A5A8-93C7F764A44C}"/>
          </ac:spMkLst>
        </pc:spChg>
      </pc:sldChg>
      <pc:sldChg chg="modSp new ord">
        <pc:chgData name="Gallo, A" userId="S::agallo@albany.edu::7c730d9f-3aba-4e93-ad3c-04b8ea975baa" providerId="AD" clId="Web-{5014EE81-B9C0-432E-885B-C1E92CB2C722}" dt="2019-10-24T00:02:01.955" v="7115" actId="20577"/>
        <pc:sldMkLst>
          <pc:docMk/>
          <pc:sldMk cId="2792228135" sldId="267"/>
        </pc:sldMkLst>
        <pc:spChg chg="mod">
          <ac:chgData name="Gallo, A" userId="S::agallo@albany.edu::7c730d9f-3aba-4e93-ad3c-04b8ea975baa" providerId="AD" clId="Web-{5014EE81-B9C0-432E-885B-C1E92CB2C722}" dt="2019-10-24T00:02:01.955" v="7115" actId="20577"/>
          <ac:spMkLst>
            <pc:docMk/>
            <pc:sldMk cId="2792228135" sldId="267"/>
            <ac:spMk id="2" creationId="{0FFE3950-6DFF-4AA5-B7B2-F7E272B93014}"/>
          </ac:spMkLst>
        </pc:spChg>
        <pc:spChg chg="mod">
          <ac:chgData name="Gallo, A" userId="S::agallo@albany.edu::7c730d9f-3aba-4e93-ad3c-04b8ea975baa" providerId="AD" clId="Web-{5014EE81-B9C0-432E-885B-C1E92CB2C722}" dt="2019-10-23T23:43:34.171" v="5302" actId="20577"/>
          <ac:spMkLst>
            <pc:docMk/>
            <pc:sldMk cId="2792228135" sldId="267"/>
            <ac:spMk id="3" creationId="{AFED175D-9799-419E-8FBF-A2837DC2D940}"/>
          </ac:spMkLst>
        </pc:spChg>
      </pc:sldChg>
      <pc:sldChg chg="modSp new">
        <pc:chgData name="Gallo, A" userId="S::agallo@albany.edu::7c730d9f-3aba-4e93-ad3c-04b8ea975baa" providerId="AD" clId="Web-{5014EE81-B9C0-432E-885B-C1E92CB2C722}" dt="2019-10-23T23:51:46.702" v="6229" actId="20577"/>
        <pc:sldMkLst>
          <pc:docMk/>
          <pc:sldMk cId="2085153901" sldId="268"/>
        </pc:sldMkLst>
        <pc:spChg chg="mod">
          <ac:chgData name="Gallo, A" userId="S::agallo@albany.edu::7c730d9f-3aba-4e93-ad3c-04b8ea975baa" providerId="AD" clId="Web-{5014EE81-B9C0-432E-885B-C1E92CB2C722}" dt="2019-10-23T23:42:01.137" v="5039" actId="20577"/>
          <ac:spMkLst>
            <pc:docMk/>
            <pc:sldMk cId="2085153901" sldId="268"/>
            <ac:spMk id="2" creationId="{7500DA6C-DA67-4CFC-B81F-13A72F6E16CC}"/>
          </ac:spMkLst>
        </pc:spChg>
        <pc:spChg chg="mod">
          <ac:chgData name="Gallo, A" userId="S::agallo@albany.edu::7c730d9f-3aba-4e93-ad3c-04b8ea975baa" providerId="AD" clId="Web-{5014EE81-B9C0-432E-885B-C1E92CB2C722}" dt="2019-10-23T23:51:46.702" v="6229" actId="20577"/>
          <ac:spMkLst>
            <pc:docMk/>
            <pc:sldMk cId="2085153901" sldId="268"/>
            <ac:spMk id="3" creationId="{0720EA07-FFAF-4ABA-B35B-76CD1DF558DA}"/>
          </ac:spMkLst>
        </pc:spChg>
      </pc:sldChg>
      <pc:sldChg chg="modSp new">
        <pc:chgData name="Gallo, A" userId="S::agallo@albany.edu::7c730d9f-3aba-4e93-ad3c-04b8ea975baa" providerId="AD" clId="Web-{5014EE81-B9C0-432E-885B-C1E92CB2C722}" dt="2019-10-24T00:08:46.609" v="7592" actId="20577"/>
        <pc:sldMkLst>
          <pc:docMk/>
          <pc:sldMk cId="3301368495" sldId="269"/>
        </pc:sldMkLst>
        <pc:spChg chg="mod">
          <ac:chgData name="Gallo, A" userId="S::agallo@albany.edu::7c730d9f-3aba-4e93-ad3c-04b8ea975baa" providerId="AD" clId="Web-{5014EE81-B9C0-432E-885B-C1E92CB2C722}" dt="2019-10-24T00:02:17.643" v="7164" actId="20577"/>
          <ac:spMkLst>
            <pc:docMk/>
            <pc:sldMk cId="3301368495" sldId="269"/>
            <ac:spMk id="2" creationId="{35A918E7-FC4F-4DB2-B5F6-DC46CF525B0C}"/>
          </ac:spMkLst>
        </pc:spChg>
        <pc:spChg chg="mod">
          <ac:chgData name="Gallo, A" userId="S::agallo@albany.edu::7c730d9f-3aba-4e93-ad3c-04b8ea975baa" providerId="AD" clId="Web-{5014EE81-B9C0-432E-885B-C1E92CB2C722}" dt="2019-10-24T00:08:46.609" v="7592" actId="20577"/>
          <ac:spMkLst>
            <pc:docMk/>
            <pc:sldMk cId="3301368495" sldId="269"/>
            <ac:spMk id="3" creationId="{CDA193B5-3308-464F-9A3C-027A6574FFFF}"/>
          </ac:spMkLst>
        </pc:spChg>
      </pc:sldChg>
      <pc:sldChg chg="modSp new">
        <pc:chgData name="Gallo, A" userId="S::agallo@albany.edu::7c730d9f-3aba-4e93-ad3c-04b8ea975baa" providerId="AD" clId="Web-{5014EE81-B9C0-432E-885B-C1E92CB2C722}" dt="2019-10-23T23:51:11.326" v="6185" actId="20577"/>
        <pc:sldMkLst>
          <pc:docMk/>
          <pc:sldMk cId="1377064043" sldId="270"/>
        </pc:sldMkLst>
        <pc:spChg chg="mod">
          <ac:chgData name="Gallo, A" userId="S::agallo@albany.edu::7c730d9f-3aba-4e93-ad3c-04b8ea975baa" providerId="AD" clId="Web-{5014EE81-B9C0-432E-885B-C1E92CB2C722}" dt="2019-10-23T23:51:11.326" v="6185" actId="20577"/>
          <ac:spMkLst>
            <pc:docMk/>
            <pc:sldMk cId="1377064043" sldId="270"/>
            <ac:spMk id="2" creationId="{677FAEDB-79AB-491C-8F1E-65C907FA44AC}"/>
          </ac:spMkLst>
        </pc:spChg>
      </pc:sldChg>
      <pc:sldChg chg="modSp new ord">
        <pc:chgData name="Gallo, A" userId="S::agallo@albany.edu::7c730d9f-3aba-4e93-ad3c-04b8ea975baa" providerId="AD" clId="Web-{5014EE81-B9C0-432E-885B-C1E92CB2C722}" dt="2019-10-23T23:58:22.261" v="6843" actId="20577"/>
        <pc:sldMkLst>
          <pc:docMk/>
          <pc:sldMk cId="1806369038" sldId="271"/>
        </pc:sldMkLst>
        <pc:spChg chg="mod">
          <ac:chgData name="Gallo, A" userId="S::agallo@albany.edu::7c730d9f-3aba-4e93-ad3c-04b8ea975baa" providerId="AD" clId="Web-{5014EE81-B9C0-432E-885B-C1E92CB2C722}" dt="2019-10-23T23:52:30.547" v="6270" actId="20577"/>
          <ac:spMkLst>
            <pc:docMk/>
            <pc:sldMk cId="1806369038" sldId="271"/>
            <ac:spMk id="2" creationId="{3FEC6672-73C9-46D7-927F-01F9319E4C52}"/>
          </ac:spMkLst>
        </pc:spChg>
        <pc:spChg chg="mod">
          <ac:chgData name="Gallo, A" userId="S::agallo@albany.edu::7c730d9f-3aba-4e93-ad3c-04b8ea975baa" providerId="AD" clId="Web-{5014EE81-B9C0-432E-885B-C1E92CB2C722}" dt="2019-10-23T23:58:22.261" v="6843" actId="20577"/>
          <ac:spMkLst>
            <pc:docMk/>
            <pc:sldMk cId="1806369038" sldId="271"/>
            <ac:spMk id="3" creationId="{4D90CFC1-262B-4B06-988D-6AC77A9826BA}"/>
          </ac:spMkLst>
        </pc:spChg>
      </pc:sldChg>
      <pc:sldChg chg="addSp modSp new">
        <pc:chgData name="Gallo, A" userId="S::agallo@albany.edu::7c730d9f-3aba-4e93-ad3c-04b8ea975baa" providerId="AD" clId="Web-{5014EE81-B9C0-432E-885B-C1E92CB2C722}" dt="2019-10-24T00:01:43.361" v="7079" actId="1076"/>
        <pc:sldMkLst>
          <pc:docMk/>
          <pc:sldMk cId="2172948920" sldId="272"/>
        </pc:sldMkLst>
        <pc:spChg chg="mod">
          <ac:chgData name="Gallo, A" userId="S::agallo@albany.edu::7c730d9f-3aba-4e93-ad3c-04b8ea975baa" providerId="AD" clId="Web-{5014EE81-B9C0-432E-885B-C1E92CB2C722}" dt="2019-10-23T23:58:33.480" v="6868" actId="20577"/>
          <ac:spMkLst>
            <pc:docMk/>
            <pc:sldMk cId="2172948920" sldId="272"/>
            <ac:spMk id="2" creationId="{D95F5F2D-8D60-4D77-AB20-67230E86C815}"/>
          </ac:spMkLst>
        </pc:spChg>
        <pc:spChg chg="mod">
          <ac:chgData name="Gallo, A" userId="S::agallo@albany.edu::7c730d9f-3aba-4e93-ad3c-04b8ea975baa" providerId="AD" clId="Web-{5014EE81-B9C0-432E-885B-C1E92CB2C722}" dt="2019-10-23T23:59:52.748" v="7073" actId="20577"/>
          <ac:spMkLst>
            <pc:docMk/>
            <pc:sldMk cId="2172948920" sldId="272"/>
            <ac:spMk id="3" creationId="{2F81FDD4-11CF-46F2-9160-167A45548A5C}"/>
          </ac:spMkLst>
        </pc:spChg>
        <pc:picChg chg="add mod">
          <ac:chgData name="Gallo, A" userId="S::agallo@albany.edu::7c730d9f-3aba-4e93-ad3c-04b8ea975baa" providerId="AD" clId="Web-{5014EE81-B9C0-432E-885B-C1E92CB2C722}" dt="2019-10-24T00:01:43.361" v="7079" actId="1076"/>
          <ac:picMkLst>
            <pc:docMk/>
            <pc:sldMk cId="2172948920" sldId="272"/>
            <ac:picMk id="4" creationId="{424AFDF3-A5A3-48EB-B3C4-FFDA82B3B8FF}"/>
          </ac:picMkLst>
        </pc:picChg>
      </pc:sldChg>
      <pc:sldChg chg="new">
        <pc:chgData name="Gallo, A" userId="S::agallo@albany.edu::7c730d9f-3aba-4e93-ad3c-04b8ea975baa" providerId="AD" clId="Web-{5014EE81-B9C0-432E-885B-C1E92CB2C722}" dt="2019-10-24T01:11:28.123" v="7595"/>
        <pc:sldMkLst>
          <pc:docMk/>
          <pc:sldMk cId="4282925655" sldId="273"/>
        </pc:sldMkLst>
      </pc:sldChg>
    </pc:docChg>
  </pc:docChgLst>
  <pc:docChgLst>
    <pc:chgData name="Gallo, A" userId="S::agallo@albany.edu::7c730d9f-3aba-4e93-ad3c-04b8ea975baa" providerId="AD" clId="Web-{F06E8697-FDAC-A354-5F36-73759C48DC54}"/>
    <pc:docChg chg="addSld modSld sldOrd">
      <pc:chgData name="Gallo, A" userId="S::agallo@albany.edu::7c730d9f-3aba-4e93-ad3c-04b8ea975baa" providerId="AD" clId="Web-{F06E8697-FDAC-A354-5F36-73759C48DC54}" dt="2019-10-24T02:03:33.646" v="3690" actId="20577"/>
      <pc:docMkLst>
        <pc:docMk/>
      </pc:docMkLst>
      <pc:sldChg chg="modSp">
        <pc:chgData name="Gallo, A" userId="S::agallo@albany.edu::7c730d9f-3aba-4e93-ad3c-04b8ea975baa" providerId="AD" clId="Web-{F06E8697-FDAC-A354-5F36-73759C48DC54}" dt="2019-10-24T01:38:29.912" v="2456" actId="20577"/>
        <pc:sldMkLst>
          <pc:docMk/>
          <pc:sldMk cId="2533581580" sldId="261"/>
        </pc:sldMkLst>
        <pc:spChg chg="mod">
          <ac:chgData name="Gallo, A" userId="S::agallo@albany.edu::7c730d9f-3aba-4e93-ad3c-04b8ea975baa" providerId="AD" clId="Web-{F06E8697-FDAC-A354-5F36-73759C48DC54}" dt="2019-10-24T01:38:29.912" v="2456" actId="20577"/>
          <ac:spMkLst>
            <pc:docMk/>
            <pc:sldMk cId="2533581580" sldId="261"/>
            <ac:spMk id="3" creationId="{656BD1AA-76F8-49AA-85BA-464740A5098A}"/>
          </ac:spMkLst>
        </pc:spChg>
      </pc:sldChg>
      <pc:sldChg chg="modSp">
        <pc:chgData name="Gallo, A" userId="S::agallo@albany.edu::7c730d9f-3aba-4e93-ad3c-04b8ea975baa" providerId="AD" clId="Web-{F06E8697-FDAC-A354-5F36-73759C48DC54}" dt="2019-10-24T01:45:32.865" v="2618" actId="20577"/>
        <pc:sldMkLst>
          <pc:docMk/>
          <pc:sldMk cId="3047789885" sldId="265"/>
        </pc:sldMkLst>
        <pc:spChg chg="mod">
          <ac:chgData name="Gallo, A" userId="S::agallo@albany.edu::7c730d9f-3aba-4e93-ad3c-04b8ea975baa" providerId="AD" clId="Web-{F06E8697-FDAC-A354-5F36-73759C48DC54}" dt="2019-10-24T01:45:32.865" v="2618" actId="20577"/>
          <ac:spMkLst>
            <pc:docMk/>
            <pc:sldMk cId="3047789885" sldId="265"/>
            <ac:spMk id="2" creationId="{6D40F2BA-A3FE-453A-98FC-9F77C7FD35C6}"/>
          </ac:spMkLst>
        </pc:spChg>
        <pc:spChg chg="mod">
          <ac:chgData name="Gallo, A" userId="S::agallo@albany.edu::7c730d9f-3aba-4e93-ad3c-04b8ea975baa" providerId="AD" clId="Web-{F06E8697-FDAC-A354-5F36-73759C48DC54}" dt="2019-10-24T01:39:20.521" v="2461" actId="20577"/>
          <ac:spMkLst>
            <pc:docMk/>
            <pc:sldMk cId="3047789885" sldId="265"/>
            <ac:spMk id="3" creationId="{00A226BE-D0FD-44C5-B9F7-DB6017A860F3}"/>
          </ac:spMkLst>
        </pc:spChg>
      </pc:sldChg>
      <pc:sldChg chg="addSp delSp modSp">
        <pc:chgData name="Gallo, A" userId="S::agallo@albany.edu::7c730d9f-3aba-4e93-ad3c-04b8ea975baa" providerId="AD" clId="Web-{F06E8697-FDAC-A354-5F36-73759C48DC54}" dt="2019-10-24T01:44:52.083" v="2604" actId="14100"/>
        <pc:sldMkLst>
          <pc:docMk/>
          <pc:sldMk cId="3731819243" sldId="266"/>
        </pc:sldMkLst>
        <pc:spChg chg="mod">
          <ac:chgData name="Gallo, A" userId="S::agallo@albany.edu::7c730d9f-3aba-4e93-ad3c-04b8ea975baa" providerId="AD" clId="Web-{F06E8697-FDAC-A354-5F36-73759C48DC54}" dt="2019-10-24T01:43:29.630" v="2575" actId="20577"/>
          <ac:spMkLst>
            <pc:docMk/>
            <pc:sldMk cId="3731819243" sldId="266"/>
            <ac:spMk id="3" creationId="{3303833E-E02C-42E1-A5A8-93C7F764A44C}"/>
          </ac:spMkLst>
        </pc:spChg>
        <pc:spChg chg="add mod">
          <ac:chgData name="Gallo, A" userId="S::agallo@albany.edu::7c730d9f-3aba-4e93-ad3c-04b8ea975baa" providerId="AD" clId="Web-{F06E8697-FDAC-A354-5F36-73759C48DC54}" dt="2019-10-24T01:44:07.005" v="2601" actId="1076"/>
          <ac:spMkLst>
            <pc:docMk/>
            <pc:sldMk cId="3731819243" sldId="266"/>
            <ac:spMk id="4" creationId="{13AF116F-7833-41C6-835F-43464C023F6B}"/>
          </ac:spMkLst>
        </pc:spChg>
        <pc:spChg chg="add del">
          <ac:chgData name="Gallo, A" userId="S::agallo@albany.edu::7c730d9f-3aba-4e93-ad3c-04b8ea975baa" providerId="AD" clId="Web-{F06E8697-FDAC-A354-5F36-73759C48DC54}" dt="2019-10-24T01:43:49.724" v="2579"/>
          <ac:spMkLst>
            <pc:docMk/>
            <pc:sldMk cId="3731819243" sldId="266"/>
            <ac:spMk id="5" creationId="{A5547716-7909-41B6-9B9B-A6063D88ABAA}"/>
          </ac:spMkLst>
        </pc:spChg>
        <pc:cxnChg chg="add mod">
          <ac:chgData name="Gallo, A" userId="S::agallo@albany.edu::7c730d9f-3aba-4e93-ad3c-04b8ea975baa" providerId="AD" clId="Web-{F06E8697-FDAC-A354-5F36-73759C48DC54}" dt="2019-10-24T01:44:52.083" v="2604" actId="14100"/>
          <ac:cxnSpMkLst>
            <pc:docMk/>
            <pc:sldMk cId="3731819243" sldId="266"/>
            <ac:cxnSpMk id="6" creationId="{487CD223-2839-4570-B6D4-230C66EFD2A6}"/>
          </ac:cxnSpMkLst>
        </pc:cxnChg>
      </pc:sldChg>
      <pc:sldChg chg="modSp">
        <pc:chgData name="Gallo, A" userId="S::agallo@albany.edu::7c730d9f-3aba-4e93-ad3c-04b8ea975baa" providerId="AD" clId="Web-{F06E8697-FDAC-A354-5F36-73759C48DC54}" dt="2019-10-24T02:03:33.646" v="3689" actId="20577"/>
        <pc:sldMkLst>
          <pc:docMk/>
          <pc:sldMk cId="2792228135" sldId="267"/>
        </pc:sldMkLst>
        <pc:spChg chg="mod">
          <ac:chgData name="Gallo, A" userId="S::agallo@albany.edu::7c730d9f-3aba-4e93-ad3c-04b8ea975baa" providerId="AD" clId="Web-{F06E8697-FDAC-A354-5F36-73759C48DC54}" dt="2019-10-24T02:03:33.646" v="3689" actId="20577"/>
          <ac:spMkLst>
            <pc:docMk/>
            <pc:sldMk cId="2792228135" sldId="267"/>
            <ac:spMk id="3" creationId="{AFED175D-9799-419E-8FBF-A2837DC2D940}"/>
          </ac:spMkLst>
        </pc:spChg>
      </pc:sldChg>
      <pc:sldChg chg="modSp">
        <pc:chgData name="Gallo, A" userId="S::agallo@albany.edu::7c730d9f-3aba-4e93-ad3c-04b8ea975baa" providerId="AD" clId="Web-{F06E8697-FDAC-A354-5F36-73759C48DC54}" dt="2019-10-24T01:48:35.661" v="3020" actId="20577"/>
        <pc:sldMkLst>
          <pc:docMk/>
          <pc:sldMk cId="2085153901" sldId="268"/>
        </pc:sldMkLst>
        <pc:spChg chg="mod">
          <ac:chgData name="Gallo, A" userId="S::agallo@albany.edu::7c730d9f-3aba-4e93-ad3c-04b8ea975baa" providerId="AD" clId="Web-{F06E8697-FDAC-A354-5F36-73759C48DC54}" dt="2019-10-24T01:48:35.661" v="3020" actId="20577"/>
          <ac:spMkLst>
            <pc:docMk/>
            <pc:sldMk cId="2085153901" sldId="268"/>
            <ac:spMk id="2" creationId="{7500DA6C-DA67-4CFC-B81F-13A72F6E16CC}"/>
          </ac:spMkLst>
        </pc:spChg>
      </pc:sldChg>
      <pc:sldChg chg="modSp">
        <pc:chgData name="Gallo, A" userId="S::agallo@albany.edu::7c730d9f-3aba-4e93-ad3c-04b8ea975baa" providerId="AD" clId="Web-{F06E8697-FDAC-A354-5F36-73759C48DC54}" dt="2019-10-24T01:36:43.162" v="2264" actId="20577"/>
        <pc:sldMkLst>
          <pc:docMk/>
          <pc:sldMk cId="3301368495" sldId="269"/>
        </pc:sldMkLst>
        <pc:spChg chg="mod">
          <ac:chgData name="Gallo, A" userId="S::agallo@albany.edu::7c730d9f-3aba-4e93-ad3c-04b8ea975baa" providerId="AD" clId="Web-{F06E8697-FDAC-A354-5F36-73759C48DC54}" dt="2019-10-24T01:36:43.162" v="2264" actId="20577"/>
          <ac:spMkLst>
            <pc:docMk/>
            <pc:sldMk cId="3301368495" sldId="269"/>
            <ac:spMk id="2" creationId="{35A918E7-FC4F-4DB2-B5F6-DC46CF525B0C}"/>
          </ac:spMkLst>
        </pc:spChg>
        <pc:spChg chg="mod">
          <ac:chgData name="Gallo, A" userId="S::agallo@albany.edu::7c730d9f-3aba-4e93-ad3c-04b8ea975baa" providerId="AD" clId="Web-{F06E8697-FDAC-A354-5F36-73759C48DC54}" dt="2019-10-24T01:36:39.209" v="2261" actId="20577"/>
          <ac:spMkLst>
            <pc:docMk/>
            <pc:sldMk cId="3301368495" sldId="269"/>
            <ac:spMk id="3" creationId="{CDA193B5-3308-464F-9A3C-027A6574FFFF}"/>
          </ac:spMkLst>
        </pc:spChg>
      </pc:sldChg>
      <pc:sldChg chg="modSp">
        <pc:chgData name="Gallo, A" userId="S::agallo@albany.edu::7c730d9f-3aba-4e93-ad3c-04b8ea975baa" providerId="AD" clId="Web-{F06E8697-FDAC-A354-5F36-73759C48DC54}" dt="2019-10-24T01:47:41.802" v="3015" actId="20577"/>
        <pc:sldMkLst>
          <pc:docMk/>
          <pc:sldMk cId="1377064043" sldId="270"/>
        </pc:sldMkLst>
        <pc:spChg chg="mod">
          <ac:chgData name="Gallo, A" userId="S::agallo@albany.edu::7c730d9f-3aba-4e93-ad3c-04b8ea975baa" providerId="AD" clId="Web-{F06E8697-FDAC-A354-5F36-73759C48DC54}" dt="2019-10-24T01:46:49.161" v="2847" actId="20577"/>
          <ac:spMkLst>
            <pc:docMk/>
            <pc:sldMk cId="1377064043" sldId="270"/>
            <ac:spMk id="2" creationId="{677FAEDB-79AB-491C-8F1E-65C907FA44AC}"/>
          </ac:spMkLst>
        </pc:spChg>
        <pc:spChg chg="mod">
          <ac:chgData name="Gallo, A" userId="S::agallo@albany.edu::7c730d9f-3aba-4e93-ad3c-04b8ea975baa" providerId="AD" clId="Web-{F06E8697-FDAC-A354-5F36-73759C48DC54}" dt="2019-10-24T01:47:41.802" v="3015" actId="20577"/>
          <ac:spMkLst>
            <pc:docMk/>
            <pc:sldMk cId="1377064043" sldId="270"/>
            <ac:spMk id="3" creationId="{F3BD0B09-995E-46E9-919E-6A5A58BF37C3}"/>
          </ac:spMkLst>
        </pc:spChg>
      </pc:sldChg>
      <pc:sldChg chg="modSp ord">
        <pc:chgData name="Gallo, A" userId="S::agallo@albany.edu::7c730d9f-3aba-4e93-ad3c-04b8ea975baa" providerId="AD" clId="Web-{F06E8697-FDAC-A354-5F36-73759C48DC54}" dt="2019-10-24T01:55:29.597" v="3352" actId="20577"/>
        <pc:sldMkLst>
          <pc:docMk/>
          <pc:sldMk cId="1806369038" sldId="271"/>
        </pc:sldMkLst>
        <pc:spChg chg="mod">
          <ac:chgData name="Gallo, A" userId="S::agallo@albany.edu::7c730d9f-3aba-4e93-ad3c-04b8ea975baa" providerId="AD" clId="Web-{F06E8697-FDAC-A354-5F36-73759C48DC54}" dt="2019-10-24T01:55:10.613" v="3316" actId="20577"/>
          <ac:spMkLst>
            <pc:docMk/>
            <pc:sldMk cId="1806369038" sldId="271"/>
            <ac:spMk id="2" creationId="{3FEC6672-73C9-46D7-927F-01F9319E4C52}"/>
          </ac:spMkLst>
        </pc:spChg>
        <pc:spChg chg="mod">
          <ac:chgData name="Gallo, A" userId="S::agallo@albany.edu::7c730d9f-3aba-4e93-ad3c-04b8ea975baa" providerId="AD" clId="Web-{F06E8697-FDAC-A354-5F36-73759C48DC54}" dt="2019-10-24T01:55:29.597" v="3352" actId="20577"/>
          <ac:spMkLst>
            <pc:docMk/>
            <pc:sldMk cId="1806369038" sldId="271"/>
            <ac:spMk id="3" creationId="{4D90CFC1-262B-4B06-988D-6AC77A9826BA}"/>
          </ac:spMkLst>
        </pc:spChg>
      </pc:sldChg>
      <pc:sldChg chg="modSp ord">
        <pc:chgData name="Gallo, A" userId="S::agallo@albany.edu::7c730d9f-3aba-4e93-ad3c-04b8ea975baa" providerId="AD" clId="Web-{F06E8697-FDAC-A354-5F36-73759C48DC54}" dt="2019-10-24T01:56:40.019" v="3428" actId="20577"/>
        <pc:sldMkLst>
          <pc:docMk/>
          <pc:sldMk cId="2172948920" sldId="272"/>
        </pc:sldMkLst>
        <pc:spChg chg="mod">
          <ac:chgData name="Gallo, A" userId="S::agallo@albany.edu::7c730d9f-3aba-4e93-ad3c-04b8ea975baa" providerId="AD" clId="Web-{F06E8697-FDAC-A354-5F36-73759C48DC54}" dt="2019-10-24T01:56:40.019" v="3428" actId="20577"/>
          <ac:spMkLst>
            <pc:docMk/>
            <pc:sldMk cId="2172948920" sldId="272"/>
            <ac:spMk id="3" creationId="{2F81FDD4-11CF-46F2-9160-167A45548A5C}"/>
          </ac:spMkLst>
        </pc:spChg>
      </pc:sldChg>
      <pc:sldChg chg="modSp">
        <pc:chgData name="Gallo, A" userId="S::agallo@albany.edu::7c730d9f-3aba-4e93-ad3c-04b8ea975baa" providerId="AD" clId="Web-{F06E8697-FDAC-A354-5F36-73759C48DC54}" dt="2019-10-24T01:13:26.928" v="278" actId="20577"/>
        <pc:sldMkLst>
          <pc:docMk/>
          <pc:sldMk cId="4282925655" sldId="273"/>
        </pc:sldMkLst>
        <pc:spChg chg="mod">
          <ac:chgData name="Gallo, A" userId="S::agallo@albany.edu::7c730d9f-3aba-4e93-ad3c-04b8ea975baa" providerId="AD" clId="Web-{F06E8697-FDAC-A354-5F36-73759C48DC54}" dt="2019-10-24T01:12:02.897" v="23" actId="20577"/>
          <ac:spMkLst>
            <pc:docMk/>
            <pc:sldMk cId="4282925655" sldId="273"/>
            <ac:spMk id="2" creationId="{E5034D55-EED4-4D24-A542-71CB91A2E97E}"/>
          </ac:spMkLst>
        </pc:spChg>
        <pc:spChg chg="mod">
          <ac:chgData name="Gallo, A" userId="S::agallo@albany.edu::7c730d9f-3aba-4e93-ad3c-04b8ea975baa" providerId="AD" clId="Web-{F06E8697-FDAC-A354-5F36-73759C48DC54}" dt="2019-10-24T01:13:26.928" v="278" actId="20577"/>
          <ac:spMkLst>
            <pc:docMk/>
            <pc:sldMk cId="4282925655" sldId="273"/>
            <ac:spMk id="3" creationId="{64B2F2FF-10D7-47B3-B4EF-279CE2A30BA0}"/>
          </ac:spMkLst>
        </pc:spChg>
      </pc:sldChg>
      <pc:sldChg chg="modSp new">
        <pc:chgData name="Gallo, A" userId="S::agallo@albany.edu::7c730d9f-3aba-4e93-ad3c-04b8ea975baa" providerId="AD" clId="Web-{F06E8697-FDAC-A354-5F36-73759C48DC54}" dt="2019-10-24T01:19:34.319" v="790" actId="20577"/>
        <pc:sldMkLst>
          <pc:docMk/>
          <pc:sldMk cId="2894224968" sldId="274"/>
        </pc:sldMkLst>
        <pc:spChg chg="mod">
          <ac:chgData name="Gallo, A" userId="S::agallo@albany.edu::7c730d9f-3aba-4e93-ad3c-04b8ea975baa" providerId="AD" clId="Web-{F06E8697-FDAC-A354-5F36-73759C48DC54}" dt="2019-10-24T01:17:15.881" v="293" actId="20577"/>
          <ac:spMkLst>
            <pc:docMk/>
            <pc:sldMk cId="2894224968" sldId="274"/>
            <ac:spMk id="2" creationId="{A5CB722A-F906-43F1-B709-EB1E876C35F5}"/>
          </ac:spMkLst>
        </pc:spChg>
        <pc:spChg chg="mod">
          <ac:chgData name="Gallo, A" userId="S::agallo@albany.edu::7c730d9f-3aba-4e93-ad3c-04b8ea975baa" providerId="AD" clId="Web-{F06E8697-FDAC-A354-5F36-73759C48DC54}" dt="2019-10-24T01:19:34.319" v="790" actId="20577"/>
          <ac:spMkLst>
            <pc:docMk/>
            <pc:sldMk cId="2894224968" sldId="274"/>
            <ac:spMk id="3" creationId="{5AAAC3CD-54BD-4E66-9A48-3F5C4C4C1C79}"/>
          </ac:spMkLst>
        </pc:spChg>
      </pc:sldChg>
      <pc:sldChg chg="modSp new">
        <pc:chgData name="Gallo, A" userId="S::agallo@albany.edu::7c730d9f-3aba-4e93-ad3c-04b8ea975baa" providerId="AD" clId="Web-{F06E8697-FDAC-A354-5F36-73759C48DC54}" dt="2019-10-24T01:54:43.597" v="3294" actId="20577"/>
        <pc:sldMkLst>
          <pc:docMk/>
          <pc:sldMk cId="1999906127" sldId="275"/>
        </pc:sldMkLst>
        <pc:spChg chg="mod">
          <ac:chgData name="Gallo, A" userId="S::agallo@albany.edu::7c730d9f-3aba-4e93-ad3c-04b8ea975baa" providerId="AD" clId="Web-{F06E8697-FDAC-A354-5F36-73759C48DC54}" dt="2019-10-24T01:19:50.006" v="825" actId="20577"/>
          <ac:spMkLst>
            <pc:docMk/>
            <pc:sldMk cId="1999906127" sldId="275"/>
            <ac:spMk id="2" creationId="{373FD4DB-0588-4E45-9277-F42907AF91DC}"/>
          </ac:spMkLst>
        </pc:spChg>
        <pc:spChg chg="mod">
          <ac:chgData name="Gallo, A" userId="S::agallo@albany.edu::7c730d9f-3aba-4e93-ad3c-04b8ea975baa" providerId="AD" clId="Web-{F06E8697-FDAC-A354-5F36-73759C48DC54}" dt="2019-10-24T01:54:43.597" v="3294" actId="20577"/>
          <ac:spMkLst>
            <pc:docMk/>
            <pc:sldMk cId="1999906127" sldId="275"/>
            <ac:spMk id="3" creationId="{1597861D-C669-4F4C-ACD9-78D126947E4C}"/>
          </ac:spMkLst>
        </pc:spChg>
      </pc:sldChg>
      <pc:sldChg chg="modSp new">
        <pc:chgData name="Gallo, A" userId="S::agallo@albany.edu::7c730d9f-3aba-4e93-ad3c-04b8ea975baa" providerId="AD" clId="Web-{F06E8697-FDAC-A354-5F36-73759C48DC54}" dt="2019-10-24T01:32:37.349" v="2167" actId="20577"/>
        <pc:sldMkLst>
          <pc:docMk/>
          <pc:sldMk cId="2620792433" sldId="276"/>
        </pc:sldMkLst>
        <pc:spChg chg="mod">
          <ac:chgData name="Gallo, A" userId="S::agallo@albany.edu::7c730d9f-3aba-4e93-ad3c-04b8ea975baa" providerId="AD" clId="Web-{F06E8697-FDAC-A354-5F36-73759C48DC54}" dt="2019-10-24T01:22:39.569" v="1121" actId="20577"/>
          <ac:spMkLst>
            <pc:docMk/>
            <pc:sldMk cId="2620792433" sldId="276"/>
            <ac:spMk id="2" creationId="{3A15743D-2EE6-499A-8330-EEDA6BE7E7D7}"/>
          </ac:spMkLst>
        </pc:spChg>
        <pc:spChg chg="mod">
          <ac:chgData name="Gallo, A" userId="S::agallo@albany.edu::7c730d9f-3aba-4e93-ad3c-04b8ea975baa" providerId="AD" clId="Web-{F06E8697-FDAC-A354-5F36-73759C48DC54}" dt="2019-10-24T01:32:37.349" v="2167" actId="20577"/>
          <ac:spMkLst>
            <pc:docMk/>
            <pc:sldMk cId="2620792433" sldId="276"/>
            <ac:spMk id="3" creationId="{B5C763E3-3255-4E2A-AABB-D619F1D95879}"/>
          </ac:spMkLst>
        </pc:spChg>
      </pc:sldChg>
      <pc:sldChg chg="modSp new">
        <pc:chgData name="Gallo, A" userId="S::agallo@albany.edu::7c730d9f-3aba-4e93-ad3c-04b8ea975baa" providerId="AD" clId="Web-{F06E8697-FDAC-A354-5F36-73759C48DC54}" dt="2019-10-24T01:30:34.193" v="2063" actId="20577"/>
        <pc:sldMkLst>
          <pc:docMk/>
          <pc:sldMk cId="1373914783" sldId="277"/>
        </pc:sldMkLst>
        <pc:spChg chg="mod">
          <ac:chgData name="Gallo, A" userId="S::agallo@albany.edu::7c730d9f-3aba-4e93-ad3c-04b8ea975baa" providerId="AD" clId="Web-{F06E8697-FDAC-A354-5F36-73759C48DC54}" dt="2019-10-24T01:28:44.475" v="1738" actId="20577"/>
          <ac:spMkLst>
            <pc:docMk/>
            <pc:sldMk cId="1373914783" sldId="277"/>
            <ac:spMk id="2" creationId="{D80DF2DE-DE93-43C8-B0E9-5AD9247C0E89}"/>
          </ac:spMkLst>
        </pc:spChg>
        <pc:spChg chg="mod">
          <ac:chgData name="Gallo, A" userId="S::agallo@albany.edu::7c730d9f-3aba-4e93-ad3c-04b8ea975baa" providerId="AD" clId="Web-{F06E8697-FDAC-A354-5F36-73759C48DC54}" dt="2019-10-24T01:30:34.193" v="2063" actId="20577"/>
          <ac:spMkLst>
            <pc:docMk/>
            <pc:sldMk cId="1373914783" sldId="277"/>
            <ac:spMk id="3" creationId="{E5366B88-DB21-443F-A529-C1D8DD513F31}"/>
          </ac:spMkLst>
        </pc:spChg>
      </pc:sldChg>
      <pc:sldChg chg="modSp new ord">
        <pc:chgData name="Gallo, A" userId="S::agallo@albany.edu::7c730d9f-3aba-4e93-ad3c-04b8ea975baa" providerId="AD" clId="Web-{F06E8697-FDAC-A354-5F36-73759C48DC54}" dt="2019-10-24T01:42:56.740" v="2571" actId="20577"/>
        <pc:sldMkLst>
          <pc:docMk/>
          <pc:sldMk cId="2322963308" sldId="278"/>
        </pc:sldMkLst>
        <pc:spChg chg="mod">
          <ac:chgData name="Gallo, A" userId="S::agallo@albany.edu::7c730d9f-3aba-4e93-ad3c-04b8ea975baa" providerId="AD" clId="Web-{F06E8697-FDAC-A354-5F36-73759C48DC54}" dt="2019-10-24T01:42:25.537" v="2505" actId="20577"/>
          <ac:spMkLst>
            <pc:docMk/>
            <pc:sldMk cId="2322963308" sldId="278"/>
            <ac:spMk id="2" creationId="{E980E9DB-B76A-4AA5-9537-886188398F4F}"/>
          </ac:spMkLst>
        </pc:spChg>
        <pc:spChg chg="mod">
          <ac:chgData name="Gallo, A" userId="S::agallo@albany.edu::7c730d9f-3aba-4e93-ad3c-04b8ea975baa" providerId="AD" clId="Web-{F06E8697-FDAC-A354-5F36-73759C48DC54}" dt="2019-10-24T01:42:56.740" v="2571" actId="20577"/>
          <ac:spMkLst>
            <pc:docMk/>
            <pc:sldMk cId="2322963308" sldId="278"/>
            <ac:spMk id="3" creationId="{70B15C77-EBDD-4234-9261-7501A308D93C}"/>
          </ac:spMkLst>
        </pc:spChg>
      </pc:sldChg>
      <pc:sldChg chg="modSp new ord">
        <pc:chgData name="Gallo, A" userId="S::agallo@albany.edu::7c730d9f-3aba-4e93-ad3c-04b8ea975baa" providerId="AD" clId="Web-{F06E8697-FDAC-A354-5F36-73759C48DC54}" dt="2019-10-24T01:52:56.534" v="3285" actId="20577"/>
        <pc:sldMkLst>
          <pc:docMk/>
          <pc:sldMk cId="3953366168" sldId="279"/>
        </pc:sldMkLst>
        <pc:spChg chg="mod">
          <ac:chgData name="Gallo, A" userId="S::agallo@albany.edu::7c730d9f-3aba-4e93-ad3c-04b8ea975baa" providerId="AD" clId="Web-{F06E8697-FDAC-A354-5F36-73759C48DC54}" dt="2019-10-24T01:36:58.302" v="2280" actId="20577"/>
          <ac:spMkLst>
            <pc:docMk/>
            <pc:sldMk cId="3953366168" sldId="279"/>
            <ac:spMk id="2" creationId="{51A2982C-A89D-449D-8AE5-BF9D8DE61BC9}"/>
          </ac:spMkLst>
        </pc:spChg>
        <pc:spChg chg="mod">
          <ac:chgData name="Gallo, A" userId="S::agallo@albany.edu::7c730d9f-3aba-4e93-ad3c-04b8ea975baa" providerId="AD" clId="Web-{F06E8697-FDAC-A354-5F36-73759C48DC54}" dt="2019-10-24T01:52:56.534" v="3285" actId="20577"/>
          <ac:spMkLst>
            <pc:docMk/>
            <pc:sldMk cId="3953366168" sldId="279"/>
            <ac:spMk id="3" creationId="{9817E9A6-E376-4EE1-AABB-353DF2CCB7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Week 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Testing &amp;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F559-E968-410E-9F56-DE8EAFB2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Cost of fixing bugs </a:t>
            </a:r>
            <a:r>
              <a:rPr lang="en-US" sz="2000" dirty="0">
                <a:cs typeface="Calibri Light"/>
              </a:rPr>
              <a:t>(2)</a:t>
            </a:r>
            <a:r>
              <a:rPr lang="en-US" dirty="0">
                <a:cs typeface="Calibri Light"/>
              </a:rPr>
              <a:t> </a:t>
            </a:r>
            <a:br>
              <a:rPr lang="en-US" dirty="0">
                <a:cs typeface="Calibri Light"/>
              </a:rPr>
            </a:b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0BA3-EFA9-4BC4-92A4-7F9E72C2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Bugs can be co-opted as features by users - "fixing" them can break the expected (incorrect) behavior</a:t>
            </a:r>
          </a:p>
          <a:p>
            <a:pPr lvl="2" indent="0"/>
            <a:r>
              <a:rPr lang="en-US" dirty="0">
                <a:ea typeface="+mn-lt"/>
                <a:cs typeface="+mn-lt"/>
              </a:rPr>
              <a:t> "Any sufficiently advanced bug is indistinguishable from a feature."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"Opportunity cost"</a:t>
            </a:r>
          </a:p>
          <a:p>
            <a:pPr lvl="2" indent="0"/>
            <a:r>
              <a:rPr lang="en-US" dirty="0">
                <a:cs typeface="Calibri"/>
              </a:rPr>
              <a:t> Time spent fixing bugs is time not spent doing something else...</a:t>
            </a:r>
            <a:endParaRPr lang="en-US" sz="2800">
              <a:cs typeface="Calibri" panose="020F0502020204030204"/>
            </a:endParaRPr>
          </a:p>
          <a:p>
            <a:pPr lvl="2" indent="0"/>
            <a:r>
              <a:rPr lang="en-US" dirty="0">
                <a:cs typeface="Calibri"/>
              </a:rPr>
              <a:t> …like writing new killer features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24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D07D-3055-4A90-98DB-AB0AF8D4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Which bugs to fix? 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Do a cost / benefit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B41F-FC19-4849-AB92-CCD9C003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Severity – cost to users in time / money 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Work-arounds – is there one?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Frequency – how often does the bug occur – mainline, corner case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Difficulty – to fix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Riskiness – to fix</a:t>
            </a:r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Use these questions to drive prioritization &amp; LoE estimation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15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F2BA-A3FE-453A-98FC-9F77C7FD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Kinds / levels of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26BE-D0FD-44C5-B9F7-DB6017A8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Unit testing – class / method level</a:t>
            </a:r>
          </a:p>
          <a:p>
            <a:pPr lvl="2" indent="-342900"/>
            <a:r>
              <a:rPr lang="en-US" dirty="0">
                <a:cs typeface="Calibri"/>
              </a:rPr>
              <a:t>IMHO of minimal value – assertions are often trite / trivial</a:t>
            </a:r>
          </a:p>
          <a:p>
            <a:pPr lvl="2" indent="-342900"/>
            <a:r>
              <a:rPr lang="en-US" dirty="0">
                <a:cs typeface="Calibri"/>
              </a:rPr>
              <a:t>Almost all meaningful tests will require at least some aspects of a component / subsystem / system to be meaningful </a:t>
            </a:r>
            <a:endParaRPr lang="en-US" dirty="0"/>
          </a:p>
          <a:p>
            <a:r>
              <a:rPr lang="en-US" dirty="0">
                <a:cs typeface="Calibri"/>
              </a:rPr>
              <a:t>Component testing </a:t>
            </a:r>
            <a:r>
              <a:rPr lang="en-US" sz="2000" dirty="0">
                <a:cs typeface="Calibri"/>
              </a:rPr>
              <a:t>– e.g. of API (potentially private to the subsystem)</a:t>
            </a:r>
            <a:endParaRPr lang="en-US" sz="2000" dirty="0"/>
          </a:p>
          <a:p>
            <a:r>
              <a:rPr lang="en-US" dirty="0">
                <a:cs typeface="Calibri"/>
              </a:rPr>
              <a:t>Subsystem testing </a:t>
            </a:r>
            <a:r>
              <a:rPr lang="en-US" sz="2000" dirty="0">
                <a:cs typeface="Calibri"/>
              </a:rPr>
              <a:t>– e.g. of exposed API </a:t>
            </a:r>
          </a:p>
          <a:p>
            <a:r>
              <a:rPr lang="en-US" dirty="0">
                <a:cs typeface="Calibri"/>
              </a:rPr>
              <a:t>System / integration testing </a:t>
            </a:r>
            <a:r>
              <a:rPr lang="en-US" sz="2000" dirty="0">
                <a:cs typeface="Calibri"/>
              </a:rPr>
              <a:t>– execute end-to-end use case scenarios</a:t>
            </a:r>
          </a:p>
          <a:p>
            <a:r>
              <a:rPr lang="en-US" dirty="0">
                <a:cs typeface="Calibri"/>
              </a:rPr>
              <a:t>Performance / stress / load / endurance / destructive testing</a:t>
            </a:r>
          </a:p>
          <a:p>
            <a:r>
              <a:rPr lang="en-US" dirty="0">
                <a:cs typeface="Calibri"/>
              </a:rPr>
              <a:t>Security / "ethical hacking" </a:t>
            </a:r>
          </a:p>
          <a:p>
            <a:r>
              <a:rPr lang="en-US" dirty="0">
                <a:cs typeface="Calibri"/>
              </a:rPr>
              <a:t>Installation &amp; operation </a:t>
            </a:r>
            <a:r>
              <a:rPr lang="en-US" sz="2000" dirty="0">
                <a:cs typeface="Calibri"/>
              </a:rPr>
              <a:t>– exercise deployment &amp; failure scenarios </a:t>
            </a:r>
          </a:p>
          <a:p>
            <a:r>
              <a:rPr lang="en-US" dirty="0">
                <a:cs typeface="Calibri"/>
              </a:rPr>
              <a:t>User acceptance testing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778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AEDB-79AB-491C-8F1E-65C907FA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Black box vs. White box (or Grey box)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0B09-995E-46E9-919E-6A5A58BF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Black box – we do not know how the software works internally, only the input spec &amp; expected output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White box – we have full knowledge of the internals &amp; can design specific tests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Grey box – we know some things </a:t>
            </a:r>
          </a:p>
          <a:p>
            <a:pPr lvl="2"/>
            <a:r>
              <a:rPr lang="en-US" dirty="0">
                <a:cs typeface="Calibri"/>
              </a:rPr>
              <a:t>e.g. sort() uses quicksort(), so we can test the corner case, but we can't test all heuristics because we don't know</a:t>
            </a:r>
          </a:p>
        </p:txBody>
      </p:sp>
    </p:spTree>
    <p:extLst>
      <p:ext uri="{BB962C8B-B14F-4D97-AF65-F5344CB8AC3E}">
        <p14:creationId xmlns:p14="http://schemas.microsoft.com/office/powerpoint/2010/main" val="137706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F02B-4695-42F1-BC33-D7A2D135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 tools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833E-E02C-42E1-A5A8-93C7F764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Unit test frameworks</a:t>
            </a:r>
          </a:p>
          <a:p>
            <a:pPr lvl="2" indent="-342900"/>
            <a:r>
              <a:rPr lang="en-US" dirty="0">
                <a:cs typeface="Calibri"/>
              </a:rPr>
              <a:t>e.g. JUnit driven from Maven builds triggered on Git check-in by Jenkins</a:t>
            </a:r>
          </a:p>
          <a:p>
            <a:r>
              <a:rPr lang="en-US" dirty="0">
                <a:cs typeface="Calibri"/>
              </a:rPr>
              <a:t>Test harness – a framework for describing &amp; executing tests repeatably &amp; at scale </a:t>
            </a:r>
          </a:p>
          <a:p>
            <a:pPr lvl="2" indent="-342900"/>
            <a:r>
              <a:rPr lang="en-US" dirty="0">
                <a:cs typeface="Calibri"/>
              </a:rPr>
              <a:t>Batch processing tools – e.g. drive an API, assert on return value</a:t>
            </a:r>
          </a:p>
          <a:p>
            <a:pPr lvl="2" indent="-342900"/>
            <a:r>
              <a:rPr lang="en-US" dirty="0">
                <a:cs typeface="Calibri"/>
              </a:rPr>
              <a:t>GUI tools – capture &amp; replay mouse movements, be able to assert on page contents</a:t>
            </a:r>
          </a:p>
          <a:p>
            <a:r>
              <a:rPr lang="en-US" dirty="0">
                <a:cs typeface="Calibri"/>
              </a:rPr>
              <a:t>Code coverage</a:t>
            </a:r>
          </a:p>
          <a:p>
            <a:pPr lvl="2" indent="-342900"/>
            <a:r>
              <a:rPr lang="en-US" dirty="0">
                <a:cs typeface="Calibri"/>
              </a:rPr>
              <a:t>Builds an auditor into your code, watches the code execute the test corpus, produces a report on what code was exercised or not (e.g. </a:t>
            </a:r>
            <a:r>
              <a:rPr lang="en-US" dirty="0" err="1">
                <a:cs typeface="Calibri"/>
              </a:rPr>
              <a:t>Jacoco</a:t>
            </a:r>
            <a:r>
              <a:rPr lang="en-US" dirty="0">
                <a:cs typeface="Calibri"/>
              </a:rPr>
              <a:t>) </a:t>
            </a:r>
          </a:p>
          <a:p>
            <a:pPr marL="800100" lvl="2" indent="0">
              <a:buNone/>
            </a:pPr>
            <a:endParaRPr lang="en-US" dirty="0">
              <a:cs typeface="Calibri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rgbClr val="00B050"/>
                </a:solidFill>
                <a:cs typeface="Calibri"/>
              </a:rPr>
              <a:t>Automated testing works most efficiently when paired with automated build &amp; deploy.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F116F-7833-41C6-835F-43464C023F6B}"/>
              </a:ext>
            </a:extLst>
          </p:cNvPr>
          <p:cNvSpPr txBox="1"/>
          <p:nvPr/>
        </p:nvSpPr>
        <p:spPr>
          <a:xfrm>
            <a:off x="9823938" y="3356708"/>
            <a:ext cx="2215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Best for stable GUIs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7CD223-2839-4570-B6D4-230C66EFD2A6}"/>
              </a:ext>
            </a:extLst>
          </p:cNvPr>
          <p:cNvCxnSpPr/>
          <p:nvPr/>
        </p:nvCxnSpPr>
        <p:spPr>
          <a:xfrm flipH="1">
            <a:off x="9256835" y="3570165"/>
            <a:ext cx="575407" cy="31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819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DA6C-DA67-4CFC-B81F-13A72F6E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Ways to implement the testing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EA07-FFAF-4ABA-B35B-76CD1DF5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Developer testing – always needed, but not a good idea exclusively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Peer / cross-test – small team may need to use a buddy system</a:t>
            </a:r>
          </a:p>
          <a:p>
            <a:r>
              <a:rPr lang="en-US">
                <a:cs typeface="Calibri"/>
              </a:rPr>
              <a:t>Embedded QA role – team includes developers &amp; testers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Independent QA team – adversarial "red team / blue team"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Outsourced QA – independent 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Make your users to it – alpha / beta stages of release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Extension of technical support role </a:t>
            </a:r>
            <a:endParaRPr lang="en-US" dirty="0">
              <a:cs typeface="Calibri"/>
            </a:endParaRPr>
          </a:p>
          <a:p>
            <a:pPr lvl="2" indent="-342900"/>
            <a:r>
              <a:rPr lang="en-US">
                <a:cs typeface="Calibri"/>
              </a:rPr>
              <a:t>QA needs close access to the user experience information tech support has </a:t>
            </a:r>
            <a:endParaRPr lang="en-US" dirty="0">
              <a:cs typeface="Calibri"/>
            </a:endParaRPr>
          </a:p>
          <a:p>
            <a:pPr lvl="2" indent="-342900"/>
            <a:r>
              <a:rPr lang="en-US">
                <a:cs typeface="Calibri"/>
              </a:rPr>
              <a:t>Serves as a means for transferring to production / operationalizing </a:t>
            </a:r>
            <a:endParaRPr lang="en-US" dirty="0">
              <a:cs typeface="Calibri"/>
            </a:endParaRPr>
          </a:p>
          <a:p>
            <a:pPr marL="800100" lvl="2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515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18E7-FC4F-4DB2-B5F6-DC46CF52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93B5-3308-464F-9A3C-027A6574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Test cases should be: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Enumerated</a:t>
            </a:r>
          </a:p>
          <a:p>
            <a:pPr lvl="1"/>
            <a:r>
              <a:rPr lang="en-US" dirty="0">
                <a:cs typeface="Calibri"/>
              </a:rPr>
              <a:t>Clearly stated – e.g. terse title with short description</a:t>
            </a:r>
          </a:p>
          <a:p>
            <a:pPr lvl="1"/>
            <a:r>
              <a:rPr lang="en-US" dirty="0">
                <a:cs typeface="Calibri"/>
              </a:rPr>
              <a:t>Tied back to an enumerated requirement</a:t>
            </a:r>
          </a:p>
          <a:p>
            <a:pPr lvl="3"/>
            <a:r>
              <a:rPr lang="en-US" dirty="0">
                <a:cs typeface="Calibri"/>
              </a:rPr>
              <a:t>Some test cases might read a lot like the requirement...</a:t>
            </a:r>
          </a:p>
          <a:p>
            <a:pPr marL="1371600" lvl="3" indent="0">
              <a:buNone/>
            </a:pPr>
            <a:r>
              <a:rPr lang="en-US" dirty="0">
                <a:cs typeface="Calibri"/>
              </a:rPr>
              <a:t>"As an end user, I login with an invalid password and am told 'access denied'"</a:t>
            </a:r>
          </a:p>
          <a:p>
            <a:pPr lvl="1"/>
            <a:r>
              <a:rPr lang="en-US" dirty="0">
                <a:cs typeface="Calibri"/>
              </a:rPr>
              <a:t>Comprehensive of the requirements – functional &amp; non-functional </a:t>
            </a:r>
          </a:p>
          <a:p>
            <a:pPr lvl="1"/>
            <a:r>
              <a:rPr lang="en-US" dirty="0">
                <a:cs typeface="Calibri"/>
              </a:rPr>
              <a:t>Categorized &amp; prioritized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Implementable</a:t>
            </a:r>
          </a:p>
          <a:p>
            <a:pPr lvl="1"/>
            <a:r>
              <a:rPr lang="en-US" dirty="0">
                <a:cs typeface="Calibri"/>
              </a:rPr>
              <a:t>Repeatable 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136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9DB-B76A-4AA5-9537-88618839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cases may include: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5C77-EBDD-4234-9261-7501A30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Pre-conditions – e.g. the system must be in a specific state</a:t>
            </a:r>
          </a:p>
          <a:p>
            <a:r>
              <a:rPr lang="en-US" dirty="0">
                <a:cs typeface="Calibri"/>
              </a:rPr>
              <a:t>Execution steps </a:t>
            </a:r>
          </a:p>
          <a:p>
            <a:r>
              <a:rPr lang="en-US" dirty="0">
                <a:cs typeface="Calibri"/>
              </a:rPr>
              <a:t>Post-conditions – what can be asserted about change in system state?</a:t>
            </a:r>
          </a:p>
        </p:txBody>
      </p:sp>
    </p:spTree>
    <p:extLst>
      <p:ext uri="{BB962C8B-B14F-4D97-AF65-F5344CB8AC3E}">
        <p14:creationId xmlns:p14="http://schemas.microsoft.com/office/powerpoint/2010/main" val="2322963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982C-A89D-449D-8AE5-BF9D8DE6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Test 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E9A6-E376-4EE1-AABB-353DF2CC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Regression (full) - a complete rerun of all test cases</a:t>
            </a:r>
          </a:p>
          <a:p>
            <a:r>
              <a:rPr lang="en-US" dirty="0">
                <a:cs typeface="Calibri"/>
              </a:rPr>
              <a:t>Per subsystem (test cases should be classified!)</a:t>
            </a:r>
          </a:p>
          <a:p>
            <a:r>
              <a:rPr lang="en-US" dirty="0">
                <a:cs typeface="Calibri"/>
              </a:rPr>
              <a:t>"Smoke test" - a partial set of test cases, a "sanity check" (test cases should be prioritized)</a:t>
            </a:r>
          </a:p>
          <a:p>
            <a:pPr lvl="2"/>
            <a:r>
              <a:rPr lang="en-US" dirty="0">
                <a:cs typeface="Calibri"/>
              </a:rPr>
              <a:t>Can be used by technical support in production to diagnose system problems</a:t>
            </a:r>
          </a:p>
          <a:p>
            <a:endParaRPr lang="en-US" dirty="0"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B050"/>
                </a:solidFill>
                <a:cs typeface="Calibri"/>
              </a:rPr>
              <a:t>A regression test corpus is a strategic asset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336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3950-6DFF-4AA5-B7B2-F7E272B9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Test-driven development – roll up a corpus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175D-9799-419E-8FBF-A2837DC2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Pick a requirement</a:t>
            </a:r>
          </a:p>
          <a:p>
            <a:r>
              <a:rPr lang="en-US" dirty="0">
                <a:cs typeface="Calibri"/>
              </a:rPr>
              <a:t>Write the test case </a:t>
            </a:r>
            <a:r>
              <a:rPr lang="en-US" u="sng" dirty="0">
                <a:cs typeface="Calibri"/>
              </a:rPr>
              <a:t>first</a:t>
            </a:r>
          </a:p>
          <a:p>
            <a:r>
              <a:rPr lang="en-US" dirty="0">
                <a:cs typeface="Calibri"/>
              </a:rPr>
              <a:t>Run the test case – it will fail</a:t>
            </a:r>
          </a:p>
          <a:p>
            <a:r>
              <a:rPr lang="en-US" dirty="0">
                <a:cs typeface="Calibri"/>
              </a:rPr>
              <a:t>Write code</a:t>
            </a:r>
          </a:p>
          <a:p>
            <a:r>
              <a:rPr lang="en-US" dirty="0">
                <a:cs typeface="Calibri"/>
              </a:rPr>
              <a:t>Re-run the test case, fix &amp; repeat until the test case passes</a:t>
            </a:r>
          </a:p>
          <a:p>
            <a:r>
              <a:rPr lang="en-US" dirty="0">
                <a:cs typeface="Calibri"/>
              </a:rPr>
              <a:t>Rinse &amp; repeat to the next requirement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Each test case becomes part of the regression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5817-182B-402C-B6E9-2DC3018E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602E-9D27-49B8-BA79-16FD52C1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[90 min] Lecture: Testing &amp; Maintenance (chapters 8 &amp; 11)</a:t>
            </a:r>
          </a:p>
          <a:p>
            <a:r>
              <a:rPr lang="en-US" dirty="0">
                <a:cs typeface="Calibri"/>
              </a:rPr>
              <a:t>[20 min x 3] Team scrums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Next week</a:t>
            </a:r>
          </a:p>
          <a:p>
            <a:pPr lvl="1"/>
            <a:r>
              <a:rPr lang="en-US" dirty="0">
                <a:cs typeface="Calibri"/>
              </a:rPr>
              <a:t>Lecture: deployment</a:t>
            </a:r>
          </a:p>
          <a:p>
            <a:pPr lvl="1"/>
            <a:r>
              <a:rPr lang="en-US" dirty="0">
                <a:cs typeface="Calibri"/>
              </a:rPr>
              <a:t>Team scrums </a:t>
            </a:r>
          </a:p>
          <a:p>
            <a:pPr lvl="1"/>
            <a:r>
              <a:rPr lang="en-US" dirty="0">
                <a:cs typeface="Calibri"/>
              </a:rPr>
              <a:t>Deliverables: updated Requirements doc, updated Project Plan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13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4D55-EED4-4D24-A542-71CB91A2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F2FF-10D7-47B3-B4EF-279CE2A3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Troutman’s Second Programming Postulate: The most harmful error will not be discovered until a program has been in production for at least six months. 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e.g. Elastic Search has a maximum number of unique keys per collection – in a system where keys can be user-defined...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292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722A-F906-43F1-B709-EB1E876C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Maintenance costs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C3CD-54BD-4E66-9A48-3F5C4C4C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Must be factored into the "total cost of ownership" of the product</a:t>
            </a:r>
          </a:p>
          <a:p>
            <a:r>
              <a:rPr lang="en-US" dirty="0">
                <a:cs typeface="Calibri"/>
              </a:rPr>
              <a:t>The only constant is change – the world around the product will change, and the product needs to be updated accordingly </a:t>
            </a:r>
          </a:p>
          <a:p>
            <a:r>
              <a:rPr lang="en-US" dirty="0">
                <a:cs typeface="Calibri"/>
              </a:rPr>
              <a:t>How long is the product lifetime?  </a:t>
            </a:r>
          </a:p>
          <a:p>
            <a:r>
              <a:rPr lang="en-US" dirty="0">
                <a:cs typeface="Calibri"/>
              </a:rPr>
              <a:t>Need to maintain a team with knowledge of the product</a:t>
            </a:r>
          </a:p>
          <a:p>
            <a:pPr lvl="2"/>
            <a:r>
              <a:rPr lang="en-US" dirty="0">
                <a:cs typeface="Calibri"/>
              </a:rPr>
              <a:t>Not easy in the face of other projects, people moving around</a:t>
            </a:r>
          </a:p>
          <a:p>
            <a:pPr lvl="2"/>
            <a:r>
              <a:rPr lang="en-US" dirty="0">
                <a:cs typeface="Calibri"/>
              </a:rPr>
              <a:t>Programmers are notoriously bad at documentation</a:t>
            </a: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422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D4DB-0588-4E45-9277-F42907AF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Maintenance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861D-C669-4F4C-ACD9-78D12694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Perfective – improving existing features</a:t>
            </a:r>
          </a:p>
          <a:p>
            <a:r>
              <a:rPr lang="en-US" dirty="0">
                <a:cs typeface="Calibri"/>
              </a:rPr>
              <a:t>Adaptive – modifying to changing environment </a:t>
            </a:r>
          </a:p>
          <a:p>
            <a:r>
              <a:rPr lang="en-US" dirty="0">
                <a:cs typeface="Calibri"/>
              </a:rPr>
              <a:t>Corrective – fixing bugs</a:t>
            </a:r>
          </a:p>
          <a:p>
            <a:r>
              <a:rPr lang="en-US" dirty="0">
                <a:cs typeface="Calibri"/>
              </a:rPr>
              <a:t>Preventive – refactoring for maintainability (only when needed!)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75% of a project cost might be maintenance, </a:t>
            </a:r>
          </a:p>
          <a:p>
            <a:pPr marL="0" indent="0" algn="ctr">
              <a:buNone/>
            </a:pPr>
            <a:r>
              <a:rPr lang="en-US" dirty="0">
                <a:cs typeface="Calibri"/>
              </a:rPr>
              <a:t>and perfective maintenance 50% of that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990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743D-2EE6-499A-8330-EEDA6BE7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Perfective 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63E3-3255-4E2A-AABB-D619F1D9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Treat like </a:t>
            </a:r>
            <a:r>
              <a:rPr lang="en-US" u="sng" dirty="0">
                <a:cs typeface="Calibri"/>
              </a:rPr>
              <a:t>fixing a bug</a:t>
            </a:r>
          </a:p>
          <a:p>
            <a:pPr lvl="2"/>
            <a:r>
              <a:rPr lang="en-US" dirty="0">
                <a:cs typeface="Calibri"/>
              </a:rPr>
              <a:t>Understand the code </a:t>
            </a:r>
            <a:r>
              <a:rPr lang="en-US" u="sng" dirty="0">
                <a:cs typeface="Calibri"/>
              </a:rPr>
              <a:t>first</a:t>
            </a:r>
          </a:p>
          <a:p>
            <a:pPr lvl="2"/>
            <a:r>
              <a:rPr lang="en-US" dirty="0">
                <a:cs typeface="Calibri"/>
              </a:rPr>
              <a:t>Write requirements, test cases</a:t>
            </a:r>
            <a:endParaRPr lang="en-US" u="sng" dirty="0">
              <a:cs typeface="Calibri"/>
            </a:endParaRPr>
          </a:p>
          <a:p>
            <a:pPr lvl="2"/>
            <a:r>
              <a:rPr lang="en-US" dirty="0">
                <a:cs typeface="Calibri"/>
              </a:rPr>
              <a:t>Understand you will likely introduce more bugs </a:t>
            </a:r>
          </a:p>
          <a:p>
            <a:r>
              <a:rPr lang="en-US" dirty="0">
                <a:cs typeface="Calibri"/>
              </a:rPr>
              <a:t>Treat like </a:t>
            </a:r>
            <a:r>
              <a:rPr lang="en-US" u="sng" dirty="0">
                <a:cs typeface="Calibri"/>
              </a:rPr>
              <a:t>writing a new feature</a:t>
            </a:r>
            <a:r>
              <a:rPr lang="en-US" dirty="0">
                <a:cs typeface="Calibri"/>
              </a:rPr>
              <a:t> – do requirements, analysis, design, etc.</a:t>
            </a:r>
          </a:p>
          <a:p>
            <a:r>
              <a:rPr lang="en-US" dirty="0">
                <a:cs typeface="Calibri"/>
              </a:rPr>
              <a:t>You will sometimes, but not often, be allowed to "throw one away"</a:t>
            </a:r>
            <a:endParaRPr lang="en-US" dirty="0"/>
          </a:p>
          <a:p>
            <a:pPr lvl="2"/>
            <a:r>
              <a:rPr lang="en-US" dirty="0">
                <a:cs typeface="Calibri"/>
              </a:rPr>
              <a:t>Very expensive</a:t>
            </a:r>
          </a:p>
          <a:p>
            <a:pPr lvl="2"/>
            <a:r>
              <a:rPr lang="en-US" dirty="0">
                <a:cs typeface="Calibri"/>
              </a:rPr>
              <a:t>Will introduce a new crop of bugs &amp; problems</a:t>
            </a:r>
          </a:p>
          <a:p>
            <a:pPr lvl="2"/>
            <a:r>
              <a:rPr lang="en-US" dirty="0">
                <a:cs typeface="Calibri"/>
              </a:rPr>
              <a:t>More often the prototype becomes the product, so do it "right" the first time (agilely) </a:t>
            </a:r>
          </a:p>
          <a:p>
            <a:pPr lvl="2"/>
            <a:r>
              <a:rPr lang="en-US" dirty="0">
                <a:cs typeface="Calibri"/>
              </a:rPr>
              <a:t>If you plan to "throw one away", you might end up "throwing two away", third time's a charm...</a:t>
            </a:r>
          </a:p>
          <a:p>
            <a:pPr lvl="2"/>
            <a:r>
              <a:rPr lang="en-US" dirty="0">
                <a:cs typeface="Calibri"/>
              </a:rPr>
              <a:t>Do it right the first time – build the MVP but build it "right", then iterate </a:t>
            </a:r>
          </a:p>
          <a:p>
            <a:pPr lvl="2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792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F2DE-DE93-43C8-B0E9-5AD9247C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Bug triage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6B88-DB21-443F-A529-C1D8DD51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Not all bugs are bugs – users report </a:t>
            </a:r>
            <a:r>
              <a:rPr lang="en-US" u="sng" dirty="0">
                <a:cs typeface="Calibri"/>
              </a:rPr>
              <a:t>incidents</a:t>
            </a:r>
          </a:p>
          <a:p>
            <a:r>
              <a:rPr lang="en-US" dirty="0">
                <a:cs typeface="Calibri"/>
              </a:rPr>
              <a:t>Incidents analyzed by the technical team (1st, 2nd, 3rd tier support)</a:t>
            </a:r>
          </a:p>
          <a:p>
            <a:r>
              <a:rPr lang="en-US" dirty="0">
                <a:cs typeface="Calibri"/>
              </a:rPr>
              <a:t>Is it a bug or a feature?  Is the user confused?</a:t>
            </a:r>
          </a:p>
          <a:p>
            <a:r>
              <a:rPr lang="en-US" dirty="0">
                <a:cs typeface="Calibri"/>
              </a:rPr>
              <a:t>Can we reproduce the error?  Do we need more information?</a:t>
            </a:r>
          </a:p>
          <a:p>
            <a:r>
              <a:rPr lang="en-US" dirty="0">
                <a:cs typeface="Calibri"/>
              </a:rPr>
              <a:t>What do the logs say around that time?</a:t>
            </a:r>
          </a:p>
          <a:p>
            <a:r>
              <a:rPr lang="en-US" dirty="0">
                <a:cs typeface="Calibri"/>
              </a:rPr>
              <a:t>Prioritized, classified, estimated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3914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6672-73C9-46D7-927F-01F9319E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Egoless Engineering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CFC1-262B-4B06-988D-6AC77A98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 will make mistakes</a:t>
            </a:r>
          </a:p>
          <a:p>
            <a:r>
              <a:rPr lang="en-US" dirty="0">
                <a:cs typeface="Calibri"/>
              </a:rPr>
              <a:t>You are still a good person even if your product/code is bad</a:t>
            </a:r>
          </a:p>
          <a:p>
            <a:r>
              <a:rPr lang="en-US" dirty="0">
                <a:cs typeface="Calibri"/>
              </a:rPr>
              <a:t>No matter how smart you are, someone can always be smarter</a:t>
            </a:r>
          </a:p>
          <a:p>
            <a:r>
              <a:rPr lang="en-US" dirty="0">
                <a:cs typeface="Calibri"/>
              </a:rPr>
              <a:t>Be patient with those less smart than you</a:t>
            </a:r>
          </a:p>
          <a:p>
            <a:r>
              <a:rPr lang="en-US" dirty="0">
                <a:cs typeface="Calibri"/>
              </a:rPr>
              <a:t>The only constant is change – product/code often has a short shelf life</a:t>
            </a:r>
          </a:p>
          <a:p>
            <a:r>
              <a:rPr lang="en-US" dirty="0">
                <a:cs typeface="Calibri"/>
              </a:rPr>
              <a:t>Argue your point, but accept defeat – the "right" answer "depends"</a:t>
            </a:r>
          </a:p>
          <a:p>
            <a:r>
              <a:rPr lang="en-US" dirty="0">
                <a:cs typeface="Calibri"/>
              </a:rPr>
              <a:t>Critique ideas, not people</a:t>
            </a:r>
          </a:p>
          <a:p>
            <a:r>
              <a:rPr lang="en-US" dirty="0">
                <a:cs typeface="Calibri"/>
              </a:rPr>
              <a:t>Collaborate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6369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5F2D-8D60-4D77-AB20-67230E86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Other words of wisdom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FDD4-11CF-46F2-9160-167A4554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Eat your own dog food </a:t>
            </a:r>
          </a:p>
          <a:p>
            <a:r>
              <a:rPr lang="en-US" dirty="0">
                <a:ea typeface="+mn-lt"/>
                <a:cs typeface="+mn-lt"/>
              </a:rPr>
              <a:t>Understand &amp; fix root cause </a:t>
            </a:r>
          </a:p>
          <a:p>
            <a:r>
              <a:rPr lang="en-US" dirty="0">
                <a:cs typeface="Calibri"/>
              </a:rPr>
              <a:t>Test the tests</a:t>
            </a:r>
          </a:p>
          <a:p>
            <a:r>
              <a:rPr lang="en-US" dirty="0">
                <a:cs typeface="Calibri"/>
              </a:rPr>
              <a:t>Be reflective – what could we do to prevent this kind of bug in future?</a:t>
            </a:r>
          </a:p>
          <a:p>
            <a:r>
              <a:rPr lang="en-US" dirty="0">
                <a:cs typeface="Calibri"/>
              </a:rPr>
              <a:t>Track the bugs found – as the frequency declines, the app is stabilizing</a:t>
            </a:r>
          </a:p>
          <a:p>
            <a:pPr lvl="2"/>
            <a:r>
              <a:rPr lang="en-US" dirty="0">
                <a:cs typeface="Calibri"/>
              </a:rPr>
              <a:t>You'll probably </a:t>
            </a:r>
            <a:r>
              <a:rPr lang="en-US" i="1" dirty="0">
                <a:cs typeface="Calibri"/>
              </a:rPr>
              <a:t>feel  </a:t>
            </a:r>
            <a:r>
              <a:rPr lang="en-US" dirty="0">
                <a:cs typeface="Calibri"/>
              </a:rPr>
              <a:t>it happening...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424AFDF3-A5A3-48EB-B3C4-FFDA82B3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169" y="397102"/>
            <a:ext cx="4198815" cy="285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4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6D8B-B2C3-471A-ADE9-B0CD8814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3307-25AE-430B-9AF2-1431153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a bug?  Not just in code...</a:t>
            </a:r>
          </a:p>
          <a:p>
            <a:r>
              <a:rPr lang="en-US" dirty="0">
                <a:cs typeface="Calibri"/>
              </a:rPr>
              <a:t>Cost of fixing bugs – not all bugs get fixed</a:t>
            </a:r>
          </a:p>
          <a:p>
            <a:r>
              <a:rPr lang="en-US" dirty="0">
                <a:cs typeface="Calibri"/>
              </a:rPr>
              <a:t>Testing, tools, techniques</a:t>
            </a:r>
          </a:p>
          <a:p>
            <a:r>
              <a:rPr lang="en-US" dirty="0">
                <a:cs typeface="Calibri"/>
              </a:rPr>
              <a:t>Maintenance activities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930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0FE1-747B-4FF7-B915-AD1FAD9D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a "bug"?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B3EF1-5125-486C-BCCF-8F4E9036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defect in an artifact – </a:t>
            </a:r>
            <a:r>
              <a:rPr lang="en-US" u="sng" dirty="0">
                <a:cs typeface="Calibri"/>
              </a:rPr>
              <a:t>any</a:t>
            </a:r>
            <a:r>
              <a:rPr lang="en-US" dirty="0">
                <a:cs typeface="Calibri"/>
              </a:rPr>
              <a:t> artifact</a:t>
            </a:r>
          </a:p>
          <a:p>
            <a:pPr lvl="2"/>
            <a:r>
              <a:rPr lang="en-US" dirty="0">
                <a:cs typeface="Calibri"/>
              </a:rPr>
              <a:t>Bugs in requirements (e.g. overlooked requirement, conflicting requirements) </a:t>
            </a:r>
          </a:p>
          <a:p>
            <a:pPr lvl="2"/>
            <a:r>
              <a:rPr lang="en-US" dirty="0">
                <a:cs typeface="Calibri"/>
              </a:rPr>
              <a:t>Bugs in analysis (e.g. incomplete)</a:t>
            </a:r>
          </a:p>
          <a:p>
            <a:pPr lvl="2"/>
            <a:r>
              <a:rPr lang="en-US" dirty="0">
                <a:cs typeface="Calibri"/>
              </a:rPr>
              <a:t>Bugs in design (e.g. design doesn't meet the requirements) </a:t>
            </a:r>
          </a:p>
          <a:p>
            <a:pPr lvl="2"/>
            <a:r>
              <a:rPr lang="en-US" dirty="0">
                <a:cs typeface="Calibri"/>
              </a:rPr>
              <a:t>Bugs in code </a:t>
            </a:r>
          </a:p>
          <a:p>
            <a:pPr lvl="2"/>
            <a:r>
              <a:rPr lang="en-US" dirty="0">
                <a:cs typeface="Calibri"/>
              </a:rPr>
              <a:t>Bugs in test plans / harness / test cases – the act of finding imperfections is imperfect</a:t>
            </a:r>
          </a:p>
          <a:p>
            <a:pPr lvl="2"/>
            <a:r>
              <a:rPr lang="en-US" dirty="0">
                <a:cs typeface="Calibri"/>
              </a:rPr>
              <a:t>Bugs in deployment &amp; operational design / plans </a:t>
            </a:r>
          </a:p>
          <a:p>
            <a:pPr lvl="2"/>
            <a:r>
              <a:rPr lang="en-US" dirty="0">
                <a:cs typeface="Calibri"/>
              </a:rPr>
              <a:t>Bugs in the project plan (e.g. overlooked tasks)</a:t>
            </a:r>
          </a:p>
          <a:p>
            <a:pPr lvl="2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14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ACE-D933-4F3D-AEAC-A62EFA42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Cost of bugs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E1EC-5FF2-4735-8403-517A966B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Since SDLC artifacts often build upon each other (e.g. requirements to design) bugs can have a cascading impact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It is cheaper to find defects sooner than later!  </a:t>
            </a:r>
          </a:p>
          <a:p>
            <a:pPr marL="1428750" lvl="2" indent="-285750">
              <a:buFont typeface="Arial"/>
            </a:pPr>
            <a:r>
              <a:rPr lang="en-US" sz="2800" dirty="0">
                <a:ea typeface="+mn-lt"/>
                <a:cs typeface="+mn-lt"/>
              </a:rPr>
              <a:t>~10x increase in cost of bugs at each transition as we move from requirements, to design, to implementation </a:t>
            </a:r>
          </a:p>
          <a:p>
            <a:pPr marL="1428750" lvl="2" indent="-285750">
              <a:buFont typeface="Arial"/>
            </a:pPr>
            <a:r>
              <a:rPr lang="en-US" sz="2800" dirty="0">
                <a:ea typeface="+mn-lt"/>
                <a:cs typeface="+mn-lt"/>
              </a:rPr>
              <a:t>e.g. bug in requirements found during coding is 100x more costly to fix than a requirements bug caught at time of requirements review</a:t>
            </a:r>
          </a:p>
          <a:p>
            <a:pPr lvl="2" indent="0">
              <a:buNone/>
            </a:pPr>
            <a:endParaRPr lang="en-US" sz="3600" dirty="0">
              <a:ea typeface="+mn-lt"/>
              <a:cs typeface="+mn-lt"/>
            </a:endParaRPr>
          </a:p>
          <a:p>
            <a:pPr lvl="2" indent="0">
              <a:buNone/>
            </a:pPr>
            <a:r>
              <a:rPr lang="en-US" sz="3600" dirty="0">
                <a:ea typeface="+mn-lt"/>
                <a:cs typeface="+mn-lt"/>
              </a:rPr>
              <a:t>Bugs cost time, money, &amp; can cost lives!</a:t>
            </a: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728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4D9B-86D6-4B69-9542-6C943A38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testing?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BD1AA-76F8-49AA-85BA-464740A5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act of </a:t>
            </a:r>
            <a:r>
              <a:rPr lang="en-US" u="sng" dirty="0">
                <a:cs typeface="Calibri"/>
              </a:rPr>
              <a:t>identifying defects in artifacts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include many kinds of review:</a:t>
            </a:r>
          </a:p>
          <a:p>
            <a:pPr lvl="2"/>
            <a:r>
              <a:rPr lang="en-US" dirty="0">
                <a:cs typeface="Calibri"/>
              </a:rPr>
              <a:t>Testing by the author (e.g. proof-reading your own work, "developer testing")</a:t>
            </a:r>
          </a:p>
          <a:p>
            <a:pPr lvl="2"/>
            <a:r>
              <a:rPr lang="en-US" b="1" u="sng" dirty="0">
                <a:cs typeface="Calibri"/>
              </a:rPr>
              <a:t>Peer review</a:t>
            </a:r>
            <a:r>
              <a:rPr lang="en-US" dirty="0">
                <a:cs typeface="Calibri"/>
              </a:rPr>
              <a:t> (e.g. editor reviews the document / code) </a:t>
            </a:r>
          </a:p>
          <a:p>
            <a:pPr lvl="2"/>
            <a:r>
              <a:rPr lang="en-US" dirty="0">
                <a:cs typeface="Calibri"/>
              </a:rPr>
              <a:t>Group peer reviews – formal review boards, ad hoc team meetings</a:t>
            </a:r>
          </a:p>
          <a:p>
            <a:pPr lvl="2"/>
            <a:r>
              <a:rPr lang="en-US" dirty="0">
                <a:cs typeface="Calibri"/>
              </a:rPr>
              <a:t>Independent / external review (e.g. contract testing company) </a:t>
            </a:r>
          </a:p>
          <a:p>
            <a:pPr lvl="2"/>
            <a:r>
              <a:rPr lang="en-US" dirty="0">
                <a:cs typeface="Calibri"/>
              </a:rPr>
              <a:t>User / customer acceptance test</a:t>
            </a:r>
          </a:p>
          <a:p>
            <a:pPr lvl="2"/>
            <a:r>
              <a:rPr lang="en-US" dirty="0">
                <a:cs typeface="Calibri"/>
              </a:rPr>
              <a:t>Shipping the product and letting the users test (e.g. Microsoft!)</a:t>
            </a:r>
          </a:p>
          <a:p>
            <a:pPr lvl="2"/>
            <a:endParaRPr lang="en-US" dirty="0">
              <a:cs typeface="Calibri"/>
            </a:endParaRPr>
          </a:p>
          <a:p>
            <a:pPr lvl="2"/>
            <a:endParaRPr lang="en-US" dirty="0">
              <a:cs typeface="Calibri"/>
            </a:endParaRPr>
          </a:p>
          <a:p>
            <a:pPr marL="914400" lvl="2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358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291E-7BB7-425F-8A10-14F39E8A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QA is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3EAF-C217-454F-A15D-FB834B61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Includes the entire lifecycle, all artifacts</a:t>
            </a:r>
            <a:endParaRPr lang="en-US" dirty="0"/>
          </a:p>
          <a:p>
            <a:r>
              <a:rPr lang="en-US" dirty="0">
                <a:cs typeface="Calibri"/>
              </a:rPr>
              <a:t>Designing tests is like designing software</a:t>
            </a:r>
            <a:endParaRPr lang="en-US" dirty="0"/>
          </a:p>
          <a:p>
            <a:r>
              <a:rPr lang="en-US" dirty="0">
                <a:cs typeface="Calibri"/>
              </a:rPr>
              <a:t>Designing processes is like designing systems</a:t>
            </a:r>
          </a:p>
          <a:p>
            <a:r>
              <a:rPr lang="en-US" dirty="0">
                <a:cs typeface="Calibri"/>
              </a:rPr>
              <a:t>QA roles make good career progressions for tech support persons</a:t>
            </a:r>
          </a:p>
          <a:p>
            <a:r>
              <a:rPr lang="en-US" dirty="0">
                <a:cs typeface="Calibri"/>
              </a:rPr>
              <a:t>Developer &amp; manager roles make good career progressions for QA </a:t>
            </a:r>
          </a:p>
        </p:txBody>
      </p:sp>
    </p:spTree>
    <p:extLst>
      <p:ext uri="{BB962C8B-B14F-4D97-AF65-F5344CB8AC3E}">
        <p14:creationId xmlns:p14="http://schemas.microsoft.com/office/powerpoint/2010/main" val="402282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FAB3-5ADB-43B3-920F-6F8D00C3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Software Fact of Life: "Bugs Happen"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F1AD-D228-47EF-8785-D8853E4C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Industry average ~10-15 (or more) bugs per 1,000 software lines of code (SLOC)</a:t>
            </a:r>
            <a:endParaRPr lang="en-US" dirty="0"/>
          </a:p>
          <a:p>
            <a:r>
              <a:rPr lang="en-US" dirty="0">
                <a:cs typeface="Calibri"/>
              </a:rPr>
              <a:t>Windows 2000 = 29 million lines of code = ~29,000 bugs!</a:t>
            </a:r>
          </a:p>
          <a:p>
            <a:r>
              <a:rPr lang="en-US" dirty="0">
                <a:cs typeface="Calibri"/>
              </a:rPr>
              <a:t>NASA "CMM Level 5" quality standards drive bugs / KLOC to 0.1 (Windows 2000 would still have 2,900 bugs!)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51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F559-E968-410E-9F56-DE8EAFB2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Cost of fixing bugs </a:t>
            </a:r>
            <a:r>
              <a:rPr lang="en-US" sz="2000" dirty="0">
                <a:cs typeface="Calibri Light"/>
              </a:rPr>
              <a:t>(1)</a:t>
            </a:r>
            <a:r>
              <a:rPr lang="en-US" dirty="0">
                <a:cs typeface="Calibri Light"/>
              </a:rPr>
              <a:t> </a:t>
            </a:r>
            <a:br>
              <a:rPr lang="en-US" dirty="0">
                <a:cs typeface="Calibri Light"/>
              </a:rPr>
            </a:b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0BA3-EFA9-4BC4-92A4-7F9E72C2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Fixing bugs == writing code --&gt; more bugs!</a:t>
            </a:r>
          </a:p>
          <a:p>
            <a:pPr lvl="2" indent="0"/>
            <a:r>
              <a:rPr lang="en-US" dirty="0">
                <a:cs typeface="Calibri"/>
              </a:rPr>
              <a:t> You are quite likely to introduce new bugs in the act of fixing old ones</a:t>
            </a:r>
          </a:p>
          <a:p>
            <a:pPr lvl="2" indent="0"/>
            <a:r>
              <a:rPr lang="en-US" dirty="0">
                <a:cs typeface="Calibri"/>
              </a:rPr>
              <a:t> Some suggest that writing code to fix bugs is more bug-prone than writing new code</a:t>
            </a:r>
          </a:p>
          <a:p>
            <a:r>
              <a:rPr lang="en-US" dirty="0">
                <a:cs typeface="Calibri"/>
              </a:rPr>
              <a:t>Some bugs easier / cheaper / faster to fix than others </a:t>
            </a:r>
            <a:endParaRPr lang="en-US" dirty="0"/>
          </a:p>
          <a:p>
            <a:pPr lvl="2" indent="0"/>
            <a:r>
              <a:rPr lang="en-US" dirty="0">
                <a:cs typeface="Calibri"/>
              </a:rPr>
              <a:t> All bugs are not created equal</a:t>
            </a:r>
          </a:p>
          <a:p>
            <a:r>
              <a:rPr lang="en-US" dirty="0">
                <a:cs typeface="Calibri"/>
              </a:rPr>
              <a:t>Deadline overruns </a:t>
            </a:r>
          </a:p>
          <a:p>
            <a:pPr lvl="2" indent="0"/>
            <a:r>
              <a:rPr lang="en-US" dirty="0">
                <a:cs typeface="Calibri"/>
              </a:rPr>
              <a:t> At some point you must ship!  Your code will </a:t>
            </a:r>
            <a:r>
              <a:rPr lang="en-US" u="sng" dirty="0">
                <a:cs typeface="Calibri"/>
              </a:rPr>
              <a:t>never</a:t>
            </a:r>
            <a:r>
              <a:rPr lang="en-US" dirty="0">
                <a:cs typeface="Calibri"/>
              </a:rPr>
              <a:t> be bug free!</a:t>
            </a:r>
          </a:p>
          <a:p>
            <a:r>
              <a:rPr lang="en-US" dirty="0">
                <a:cs typeface="Calibri"/>
              </a:rPr>
              <a:t>Bug fixes can introduce breaking changes</a:t>
            </a:r>
          </a:p>
          <a:p>
            <a:pPr lvl="2" indent="0"/>
            <a:r>
              <a:rPr lang="en-US" dirty="0">
                <a:cs typeface="Calibri"/>
              </a:rPr>
              <a:t> Fixing a bug after the product ships might impact existing systems &amp; data </a:t>
            </a:r>
          </a:p>
          <a:p>
            <a:r>
              <a:rPr lang="en-US" dirty="0">
                <a:cs typeface="Calibri"/>
              </a:rPr>
              <a:t>User churn </a:t>
            </a:r>
          </a:p>
          <a:p>
            <a:pPr lvl="2" indent="0"/>
            <a:r>
              <a:rPr lang="en-US" dirty="0">
                <a:cs typeface="Calibri"/>
              </a:rPr>
              <a:t> Fixing bugs --&gt; releasing new software --&gt; potentially impacting users (e.g. app updates)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595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Week 07</vt:lpstr>
      <vt:lpstr>Agenda</vt:lpstr>
      <vt:lpstr>Outline</vt:lpstr>
      <vt:lpstr>What is a "bug"?</vt:lpstr>
      <vt:lpstr>Cost of bugs</vt:lpstr>
      <vt:lpstr>What is testing?</vt:lpstr>
      <vt:lpstr>QA is Engineering</vt:lpstr>
      <vt:lpstr>Software Fact of Life: "Bugs Happen"</vt:lpstr>
      <vt:lpstr>Cost of fixing bugs (1)  </vt:lpstr>
      <vt:lpstr>Cost of fixing bugs (2)  </vt:lpstr>
      <vt:lpstr>Which bugs to fix?   Do a cost / benefit analysis</vt:lpstr>
      <vt:lpstr>Kinds / levels of testing</vt:lpstr>
      <vt:lpstr>Black box vs. White box (or Grey box)</vt:lpstr>
      <vt:lpstr>Test tools</vt:lpstr>
      <vt:lpstr>Ways to implement the testing function</vt:lpstr>
      <vt:lpstr>Test cases</vt:lpstr>
      <vt:lpstr>Test cases may include:</vt:lpstr>
      <vt:lpstr>Test plans</vt:lpstr>
      <vt:lpstr>Test-driven development – roll up a corpus</vt:lpstr>
      <vt:lpstr>Maintenance</vt:lpstr>
      <vt:lpstr>Maintenance costs</vt:lpstr>
      <vt:lpstr>Maintenance activities</vt:lpstr>
      <vt:lpstr>Perfective maintenance</vt:lpstr>
      <vt:lpstr>Bug triage</vt:lpstr>
      <vt:lpstr>Egoless Engineering </vt:lpstr>
      <vt:lpstr>Other words of wisdom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1492</cp:revision>
  <dcterms:created xsi:type="dcterms:W3CDTF">2019-10-22T17:55:12Z</dcterms:created>
  <dcterms:modified xsi:type="dcterms:W3CDTF">2019-10-27T04:15:09Z</dcterms:modified>
</cp:coreProperties>
</file>