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EE13B-8D3C-5C5F-0700-4B58809C97FF}" v="44" dt="2019-11-17T15:22:29.078"/>
    <p1510:client id="{C5B3E9DF-5BE9-DAE7-47E7-7A95C514B7F4}" v="125" dt="2019-11-01T00:34:35.609"/>
    <p1510:client id="{DD00E9EF-2DBC-6C16-84F4-847575364475}" v="12" dt="2019-11-18T18:56:01.543"/>
    <p1510:client id="{F8C6F618-8B81-45D0-A10E-67DA7AFDE381}" v="392" dt="2019-10-19T19:09:3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, A" userId="S::agallo@albany.edu::7c730d9f-3aba-4e93-ad3c-04b8ea975baa" providerId="AD" clId="Web-{DD00E9EF-2DBC-6C16-84F4-847575364475}"/>
    <pc:docChg chg="modSld">
      <pc:chgData name="Gallo, A" userId="S::agallo@albany.edu::7c730d9f-3aba-4e93-ad3c-04b8ea975baa" providerId="AD" clId="Web-{DD00E9EF-2DBC-6C16-84F4-847575364475}" dt="2019-11-18T18:56:01.543" v="11" actId="20577"/>
      <pc:docMkLst>
        <pc:docMk/>
      </pc:docMkLst>
      <pc:sldChg chg="modSp">
        <pc:chgData name="Gallo, A" userId="S::agallo@albany.edu::7c730d9f-3aba-4e93-ad3c-04b8ea975baa" providerId="AD" clId="Web-{DD00E9EF-2DBC-6C16-84F4-847575364475}" dt="2019-11-18T18:56:00.574" v="9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DD00E9EF-2DBC-6C16-84F4-847575364475}" dt="2019-11-18T18:56:00.574" v="9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  <pc:docChgLst>
    <pc:chgData name="Gallo, A" userId="S::agallo@albany.edu::7c730d9f-3aba-4e93-ad3c-04b8ea975baa" providerId="AD" clId="Web-{F8C6F618-8B81-45D0-A10E-67DA7AFDE381}"/>
    <pc:docChg chg="addSld modSld">
      <pc:chgData name="Gallo, A" userId="S::agallo@albany.edu::7c730d9f-3aba-4e93-ad3c-04b8ea975baa" providerId="AD" clId="Web-{F8C6F618-8B81-45D0-A10E-67DA7AFDE381}" dt="2019-10-19T19:09:38.051" v="386" actId="20577"/>
      <pc:docMkLst>
        <pc:docMk/>
      </pc:docMkLst>
      <pc:sldChg chg="modSp">
        <pc:chgData name="Gallo, A" userId="S::agallo@albany.edu::7c730d9f-3aba-4e93-ad3c-04b8ea975baa" providerId="AD" clId="Web-{F8C6F618-8B81-45D0-A10E-67DA7AFDE381}" dt="2019-10-19T19:06:33.309" v="17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F8C6F618-8B81-45D0-A10E-67DA7AFDE381}" dt="2019-10-19T19:06:25.277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llo, A" userId="S::agallo@albany.edu::7c730d9f-3aba-4e93-ad3c-04b8ea975baa" providerId="AD" clId="Web-{F8C6F618-8B81-45D0-A10E-67DA7AFDE381}" dt="2019-10-19T19:06:33.309" v="1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llo, A" userId="S::agallo@albany.edu::7c730d9f-3aba-4e93-ad3c-04b8ea975baa" providerId="AD" clId="Web-{F8C6F618-8B81-45D0-A10E-67DA7AFDE381}" dt="2019-10-19T19:09:33.817" v="383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F8C6F618-8B81-45D0-A10E-67DA7AFDE381}" dt="2019-10-19T19:06:37.825" v="19" actId="20577"/>
          <ac:spMkLst>
            <pc:docMk/>
            <pc:sldMk cId="1473767296" sldId="257"/>
            <ac:spMk id="2" creationId="{3F9F9FE4-977D-44A8-8D17-4761C4255301}"/>
          </ac:spMkLst>
        </pc:spChg>
        <pc:spChg chg="mod">
          <ac:chgData name="Gallo, A" userId="S::agallo@albany.edu::7c730d9f-3aba-4e93-ad3c-04b8ea975baa" providerId="AD" clId="Web-{F8C6F618-8B81-45D0-A10E-67DA7AFDE381}" dt="2019-10-19T19:09:33.817" v="383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  <pc:docChgLst>
    <pc:chgData name="Gallo, A" userId="S::agallo@albany.edu::7c730d9f-3aba-4e93-ad3c-04b8ea975baa" providerId="AD" clId="Web-{C5B3E9DF-5BE9-DAE7-47E7-7A95C514B7F4}"/>
    <pc:docChg chg="modSld">
      <pc:chgData name="Gallo, A" userId="S::agallo@albany.edu::7c730d9f-3aba-4e93-ad3c-04b8ea975baa" providerId="AD" clId="Web-{C5B3E9DF-5BE9-DAE7-47E7-7A95C514B7F4}" dt="2019-11-01T00:34:35.078" v="121" actId="20577"/>
      <pc:docMkLst>
        <pc:docMk/>
      </pc:docMkLst>
      <pc:sldChg chg="modSp">
        <pc:chgData name="Gallo, A" userId="S::agallo@albany.edu::7c730d9f-3aba-4e93-ad3c-04b8ea975baa" providerId="AD" clId="Web-{C5B3E9DF-5BE9-DAE7-47E7-7A95C514B7F4}" dt="2019-11-01T00:32:48.229" v="0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C5B3E9DF-5BE9-DAE7-47E7-7A95C514B7F4}" dt="2019-11-01T00:32:48.229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C5B3E9DF-5BE9-DAE7-47E7-7A95C514B7F4}" dt="2019-11-01T00:34:34.109" v="118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C5B3E9DF-5BE9-DAE7-47E7-7A95C514B7F4}" dt="2019-11-01T00:34:34.109" v="118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  <pc:docChgLst>
    <pc:chgData name="Gallo, A" userId="S::agallo@albany.edu::7c730d9f-3aba-4e93-ad3c-04b8ea975baa" providerId="AD" clId="Web-{263EE13B-8D3C-5C5F-0700-4B58809C97FF}"/>
    <pc:docChg chg="modSld">
      <pc:chgData name="Gallo, A" userId="S::agallo@albany.edu::7c730d9f-3aba-4e93-ad3c-04b8ea975baa" providerId="AD" clId="Web-{263EE13B-8D3C-5C5F-0700-4B58809C97FF}" dt="2019-11-17T15:22:29.078" v="43" actId="20577"/>
      <pc:docMkLst>
        <pc:docMk/>
      </pc:docMkLst>
      <pc:sldChg chg="modSp">
        <pc:chgData name="Gallo, A" userId="S::agallo@albany.edu::7c730d9f-3aba-4e93-ad3c-04b8ea975baa" providerId="AD" clId="Web-{263EE13B-8D3C-5C5F-0700-4B58809C97FF}" dt="2019-11-17T15:22:29.078" v="42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263EE13B-8D3C-5C5F-0700-4B58809C97FF}" dt="2019-11-17T15:22:29.078" v="42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Week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9FE4-977D-44A8-8D17-4761C425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58E2-DC3A-47CA-AA91-0BBE4035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Presentation: Demo #2 (20 min each)</a:t>
            </a:r>
          </a:p>
          <a:p>
            <a:r>
              <a:rPr lang="en-US" dirty="0">
                <a:cs typeface="Calibri"/>
              </a:rPr>
              <a:t>Team scrums w/ instructor (20 min each)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Next week (11): </a:t>
            </a:r>
            <a:r>
              <a:rPr lang="en-US" b="1" u="sng" dirty="0">
                <a:cs typeface="Calibri"/>
              </a:rPr>
              <a:t>external test plan</a:t>
            </a:r>
            <a:r>
              <a:rPr lang="en-US" dirty="0">
                <a:cs typeface="Calibri"/>
              </a:rPr>
              <a:t> due, external test plan </a:t>
            </a:r>
            <a:r>
              <a:rPr lang="en-US" b="1" u="sng" dirty="0">
                <a:cs typeface="Calibri"/>
              </a:rPr>
              <a:t>presentation</a:t>
            </a:r>
            <a:r>
              <a:rPr lang="en-US" dirty="0">
                <a:cs typeface="Calibri"/>
              </a:rPr>
              <a:t>, </a:t>
            </a:r>
            <a:r>
              <a:rPr lang="en-US" b="1" u="sng" dirty="0">
                <a:cs typeface="Calibri"/>
              </a:rPr>
              <a:t>project plan update due</a:t>
            </a:r>
            <a:r>
              <a:rPr lang="en-US" dirty="0">
                <a:cs typeface="Calibri"/>
              </a:rPr>
              <a:t> (last one), lecture on total quality management, team scrums 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76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Week 10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64</cp:revision>
  <dcterms:created xsi:type="dcterms:W3CDTF">2019-10-19T19:06:16Z</dcterms:created>
  <dcterms:modified xsi:type="dcterms:W3CDTF">2019-11-18T18:56:05Z</dcterms:modified>
</cp:coreProperties>
</file>